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3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82" r:id="rId4"/>
    <p:sldId id="310" r:id="rId5"/>
    <p:sldId id="290" r:id="rId6"/>
    <p:sldId id="284" r:id="rId7"/>
    <p:sldId id="311" r:id="rId8"/>
    <p:sldId id="297" r:id="rId9"/>
    <p:sldId id="312" r:id="rId10"/>
    <p:sldId id="314" r:id="rId11"/>
    <p:sldId id="258" r:id="rId12"/>
    <p:sldId id="313" r:id="rId13"/>
    <p:sldId id="316" r:id="rId14"/>
    <p:sldId id="319" r:id="rId15"/>
    <p:sldId id="318" r:id="rId16"/>
    <p:sldId id="353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52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7" r:id="rId44"/>
    <p:sldId id="348" r:id="rId45"/>
    <p:sldId id="346" r:id="rId46"/>
    <p:sldId id="349" r:id="rId47"/>
    <p:sldId id="350" r:id="rId48"/>
    <p:sldId id="351" r:id="rId49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FDBFD"/>
    <a:srgbClr val="5674F6"/>
    <a:srgbClr val="6289F8"/>
    <a:srgbClr val="8097F8"/>
    <a:srgbClr val="2C61F6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2" autoAdjust="0"/>
    <p:restoredTop sz="90929"/>
  </p:normalViewPr>
  <p:slideViewPr>
    <p:cSldViewPr>
      <p:cViewPr varScale="1">
        <p:scale>
          <a:sx n="128" d="100"/>
          <a:sy n="128" d="100"/>
        </p:scale>
        <p:origin x="86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114" y="-108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5.xml"/><Relationship Id="rId18" Type="http://schemas.openxmlformats.org/officeDocument/2006/relationships/slide" Target="slides/slide23.xml"/><Relationship Id="rId26" Type="http://schemas.openxmlformats.org/officeDocument/2006/relationships/slide" Target="slides/slide32.xml"/><Relationship Id="rId39" Type="http://schemas.openxmlformats.org/officeDocument/2006/relationships/slide" Target="slides/slide46.xml"/><Relationship Id="rId21" Type="http://schemas.openxmlformats.org/officeDocument/2006/relationships/slide" Target="slides/slide26.xml"/><Relationship Id="rId34" Type="http://schemas.openxmlformats.org/officeDocument/2006/relationships/slide" Target="slides/slide41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6" Type="http://schemas.openxmlformats.org/officeDocument/2006/relationships/slide" Target="slides/slide19.xml"/><Relationship Id="rId20" Type="http://schemas.openxmlformats.org/officeDocument/2006/relationships/slide" Target="slides/slide25.xml"/><Relationship Id="rId29" Type="http://schemas.openxmlformats.org/officeDocument/2006/relationships/slide" Target="slides/slide35.xml"/><Relationship Id="rId41" Type="http://schemas.openxmlformats.org/officeDocument/2006/relationships/slide" Target="slides/slide48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3.xml"/><Relationship Id="rId24" Type="http://schemas.openxmlformats.org/officeDocument/2006/relationships/slide" Target="slides/slide29.xml"/><Relationship Id="rId32" Type="http://schemas.openxmlformats.org/officeDocument/2006/relationships/slide" Target="slides/slide39.xml"/><Relationship Id="rId37" Type="http://schemas.openxmlformats.org/officeDocument/2006/relationships/slide" Target="slides/slide44.xml"/><Relationship Id="rId40" Type="http://schemas.openxmlformats.org/officeDocument/2006/relationships/slide" Target="slides/slide47.xml"/><Relationship Id="rId5" Type="http://schemas.openxmlformats.org/officeDocument/2006/relationships/slide" Target="slides/slide6.xml"/><Relationship Id="rId15" Type="http://schemas.openxmlformats.org/officeDocument/2006/relationships/slide" Target="slides/slide17.xml"/><Relationship Id="rId23" Type="http://schemas.openxmlformats.org/officeDocument/2006/relationships/slide" Target="slides/slide28.xml"/><Relationship Id="rId28" Type="http://schemas.openxmlformats.org/officeDocument/2006/relationships/slide" Target="slides/slide34.xml"/><Relationship Id="rId36" Type="http://schemas.openxmlformats.org/officeDocument/2006/relationships/slide" Target="slides/slide43.xml"/><Relationship Id="rId10" Type="http://schemas.openxmlformats.org/officeDocument/2006/relationships/slide" Target="slides/slide11.xml"/><Relationship Id="rId19" Type="http://schemas.openxmlformats.org/officeDocument/2006/relationships/slide" Target="slides/slide24.xml"/><Relationship Id="rId31" Type="http://schemas.openxmlformats.org/officeDocument/2006/relationships/slide" Target="slides/slide38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6.xml"/><Relationship Id="rId22" Type="http://schemas.openxmlformats.org/officeDocument/2006/relationships/slide" Target="slides/slide27.xml"/><Relationship Id="rId27" Type="http://schemas.openxmlformats.org/officeDocument/2006/relationships/slide" Target="slides/slide33.xml"/><Relationship Id="rId30" Type="http://schemas.openxmlformats.org/officeDocument/2006/relationships/slide" Target="slides/slide37.xml"/><Relationship Id="rId35" Type="http://schemas.openxmlformats.org/officeDocument/2006/relationships/slide" Target="slides/slide42.xml"/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12" Type="http://schemas.openxmlformats.org/officeDocument/2006/relationships/slide" Target="slides/slide14.xml"/><Relationship Id="rId17" Type="http://schemas.openxmlformats.org/officeDocument/2006/relationships/slide" Target="slides/slide21.xml"/><Relationship Id="rId25" Type="http://schemas.openxmlformats.org/officeDocument/2006/relationships/slide" Target="slides/slide30.xml"/><Relationship Id="rId33" Type="http://schemas.openxmlformats.org/officeDocument/2006/relationships/slide" Target="slides/slide40.xml"/><Relationship Id="rId38" Type="http://schemas.openxmlformats.org/officeDocument/2006/relationships/slide" Target="slides/slide4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611111111111267"/>
          <c:y val="7.9283887468030834E-2"/>
          <c:w val="0.78888888888888964"/>
          <c:h val="0.708439897698216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tx2"/>
            </a:solidFill>
            <a:ln w="12716">
              <a:solidFill>
                <a:schemeClr val="tx1"/>
              </a:solidFill>
              <a:prstDash val="solid"/>
            </a:ln>
          </c:spPr>
          <c:invertIfNegative val="0"/>
          <c:cat>
            <c:numRef>
              <c:f>Sheet1!$B$1:$G$1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Sheet1!$B$2:$G$2</c:f>
              <c:numCache>
                <c:formatCode>General</c:formatCode>
                <c:ptCount val="6"/>
                <c:pt idx="0">
                  <c:v>60</c:v>
                </c:pt>
                <c:pt idx="1">
                  <c:v>30</c:v>
                </c:pt>
                <c:pt idx="2">
                  <c:v>40</c:v>
                </c:pt>
                <c:pt idx="3">
                  <c:v>20</c:v>
                </c:pt>
                <c:pt idx="4">
                  <c:v>50</c:v>
                </c:pt>
                <c:pt idx="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DF-4903-88B1-DEA1369DA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6523696"/>
        <c:axId val="216524088"/>
      </c:barChart>
      <c:catAx>
        <c:axId val="216523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403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ko-KR"/>
          </a:p>
        </c:txPr>
        <c:crossAx val="21652408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6524088"/>
        <c:scaling>
          <c:orientation val="minMax"/>
          <c:max val="7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77" b="1" i="0" u="none" strike="noStrike" baseline="0">
                <a:solidFill>
                  <a:schemeClr val="tx1"/>
                </a:solidFill>
                <a:latin typeface="Tahoma"/>
                <a:ea typeface="Tahoma"/>
                <a:cs typeface="Tahoma"/>
              </a:defRPr>
            </a:pPr>
            <a:endParaRPr lang="ko-KR"/>
          </a:p>
        </c:txPr>
        <c:crossAx val="216523696"/>
        <c:crosses val="autoZero"/>
        <c:crossBetween val="between"/>
        <c:majorUnit val="10"/>
      </c:valAx>
      <c:spPr>
        <a:solidFill>
          <a:srgbClr val="FFFFFF"/>
        </a:solidFill>
        <a:ln w="12716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26" b="1" i="0" u="none" strike="noStrike" baseline="0">
          <a:solidFill>
            <a:schemeClr val="tx1"/>
          </a:solidFill>
          <a:latin typeface="Tahoma"/>
          <a:ea typeface="Tahoma"/>
          <a:cs typeface="Tahoma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312169312169314"/>
          <c:y val="8.153477218225573E-2"/>
          <c:w val="0.78306878306878303"/>
          <c:h val="0.73860911270984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tx2"/>
            </a:solidFill>
            <a:ln w="12690">
              <a:solidFill>
                <a:schemeClr val="tx1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hlink"/>
              </a:solidFill>
              <a:ln w="12690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23F1-45A5-AA10-B2724C668D52}"/>
              </c:ext>
            </c:extLst>
          </c:dPt>
          <c:dPt>
            <c:idx val="2"/>
            <c:invertIfNegative val="0"/>
            <c:bubble3D val="0"/>
            <c:spPr>
              <a:solidFill>
                <a:schemeClr val="hlink"/>
              </a:solidFill>
              <a:ln w="12690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23F1-45A5-AA10-B2724C668D52}"/>
              </c:ext>
            </c:extLst>
          </c:dPt>
          <c:dPt>
            <c:idx val="6"/>
            <c:invertIfNegative val="0"/>
            <c:bubble3D val="0"/>
            <c:spPr>
              <a:solidFill>
                <a:schemeClr val="hlink"/>
              </a:solidFill>
              <a:ln w="12690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23F1-45A5-AA10-B2724C668D52}"/>
              </c:ext>
            </c:extLst>
          </c:dPt>
          <c:cat>
            <c:numRef>
              <c:f>Sheet1!$B$1:$I$1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Sheet1!$B$2:$I$2</c:f>
              <c:numCache>
                <c:formatCode>General</c:formatCode>
                <c:ptCount val="8"/>
                <c:pt idx="0">
                  <c:v>60</c:v>
                </c:pt>
                <c:pt idx="1">
                  <c:v>30</c:v>
                </c:pt>
                <c:pt idx="2">
                  <c:v>40</c:v>
                </c:pt>
                <c:pt idx="3">
                  <c:v>10</c:v>
                </c:pt>
                <c:pt idx="4">
                  <c:v>20</c:v>
                </c:pt>
                <c:pt idx="5">
                  <c:v>30</c:v>
                </c:pt>
                <c:pt idx="6">
                  <c:v>50</c:v>
                </c:pt>
                <c:pt idx="7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F1-45A5-AA10-B2724C668D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164605256"/>
        <c:axId val="275033264"/>
      </c:barChart>
      <c:catAx>
        <c:axId val="164605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198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ko-KR"/>
          </a:p>
        </c:txPr>
        <c:crossAx val="27503326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750332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998" b="1" i="0" u="none" strike="noStrike" baseline="0">
                <a:solidFill>
                  <a:schemeClr val="tx1"/>
                </a:solidFill>
                <a:latin typeface="Tahoma"/>
                <a:ea typeface="Tahoma"/>
                <a:cs typeface="Tahoma"/>
              </a:defRPr>
            </a:pPr>
            <a:endParaRPr lang="ko-KR"/>
          </a:p>
        </c:txPr>
        <c:crossAx val="164605256"/>
        <c:crosses val="autoZero"/>
        <c:crossBetween val="between"/>
      </c:valAx>
      <c:spPr>
        <a:solidFill>
          <a:srgbClr val="FFFFFF"/>
        </a:solidFill>
        <a:ln w="12690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74" b="1" i="0" u="none" strike="noStrike" baseline="0">
          <a:solidFill>
            <a:schemeClr val="tx1"/>
          </a:solidFill>
          <a:latin typeface="Tahoma"/>
          <a:ea typeface="Tahoma"/>
          <a:cs typeface="Tahoma"/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312169312169322"/>
          <c:y val="8.153477218225573E-2"/>
          <c:w val="0.78306878306878303"/>
          <c:h val="0.73860911270984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tx2"/>
            </a:solidFill>
            <a:ln w="12690">
              <a:solidFill>
                <a:schemeClr val="tx1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hlink"/>
              </a:solidFill>
              <a:ln w="12690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1558-4690-876F-DC85FC131D66}"/>
              </c:ext>
            </c:extLst>
          </c:dPt>
          <c:dPt>
            <c:idx val="2"/>
            <c:invertIfNegative val="0"/>
            <c:bubble3D val="0"/>
            <c:spPr>
              <a:solidFill>
                <a:schemeClr val="hlink"/>
              </a:solidFill>
              <a:ln w="12690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1558-4690-876F-DC85FC131D66}"/>
              </c:ext>
            </c:extLst>
          </c:dPt>
          <c:dPt>
            <c:idx val="6"/>
            <c:invertIfNegative val="0"/>
            <c:bubble3D val="0"/>
            <c:spPr>
              <a:solidFill>
                <a:schemeClr val="hlink"/>
              </a:solidFill>
              <a:ln w="12690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1558-4690-876F-DC85FC131D66}"/>
              </c:ext>
            </c:extLst>
          </c:dPt>
          <c:cat>
            <c:numRef>
              <c:f>Sheet1!$B$1:$I$1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Sheet1!$B$2:$I$2</c:f>
              <c:numCache>
                <c:formatCode>General</c:formatCode>
                <c:ptCount val="8"/>
                <c:pt idx="0">
                  <c:v>60</c:v>
                </c:pt>
                <c:pt idx="1">
                  <c:v>30</c:v>
                </c:pt>
                <c:pt idx="2">
                  <c:v>40</c:v>
                </c:pt>
                <c:pt idx="3">
                  <c:v>10</c:v>
                </c:pt>
                <c:pt idx="4">
                  <c:v>20</c:v>
                </c:pt>
                <c:pt idx="5">
                  <c:v>30</c:v>
                </c:pt>
                <c:pt idx="6">
                  <c:v>50</c:v>
                </c:pt>
                <c:pt idx="7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558-4690-876F-DC85FC131D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75034048"/>
        <c:axId val="275034440"/>
      </c:barChart>
      <c:catAx>
        <c:axId val="275034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198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ko-KR"/>
          </a:p>
        </c:txPr>
        <c:crossAx val="27503444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750344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998" b="1" i="0" u="none" strike="noStrike" baseline="0">
                <a:solidFill>
                  <a:schemeClr val="tx1"/>
                </a:solidFill>
                <a:latin typeface="Tahoma"/>
                <a:ea typeface="Tahoma"/>
                <a:cs typeface="Tahoma"/>
              </a:defRPr>
            </a:pPr>
            <a:endParaRPr lang="ko-KR"/>
          </a:p>
        </c:txPr>
        <c:crossAx val="275034048"/>
        <c:crosses val="autoZero"/>
        <c:crossBetween val="between"/>
      </c:valAx>
      <c:spPr>
        <a:solidFill>
          <a:srgbClr val="FFFFFF"/>
        </a:solidFill>
        <a:ln w="12690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74" b="1" i="0" u="none" strike="noStrike" baseline="0">
          <a:solidFill>
            <a:schemeClr val="tx1"/>
          </a:solidFill>
          <a:latin typeface="Tahoma"/>
          <a:ea typeface="Tahoma"/>
          <a:cs typeface="Tahoma"/>
        </a:defRPr>
      </a:pPr>
      <a:endParaRPr lang="ko-KR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62BD04DF-B114-45B4-832E-BB930DD9647C}" type="slidenum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613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0223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6011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4345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3923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4356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777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2514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8340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4670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843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4675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2561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1001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885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3694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8938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3654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5302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9504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6066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18923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2059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7698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30064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95905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67659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38560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86892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70292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77223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37924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88072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01733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6241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5062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59715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56632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76336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42177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11009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08569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714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682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9127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585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7797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05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0336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193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스택</a:t>
            </a:r>
            <a:endParaRPr lang="en-US" altLang="ko-KR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D9CE8-77E3-4478-B8D8-62C4797FA2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스택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4647C-3B96-4E5F-9923-AB59A118C3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스택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72EB3-4BFB-4E8F-BC4B-21D4AE747A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스택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EFCE1-07D1-49DA-94A8-58FC3E9AE9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스택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150FB-AC96-48FC-98B0-E278280100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스택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02CB7-F3C6-45BC-9EA1-CA74927F9E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66233-4450-4FC2-8039-7052D0A158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스택</a:t>
            </a:r>
            <a:endParaRPr lang="en-US" altLang="ko-KR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FFCF4-EA33-4D6C-81BB-5A96CF7D85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스택</a:t>
            </a: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686B0-0FB4-4BAA-96B5-7EBCF96530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스택</a:t>
            </a:r>
            <a:endParaRPr lang="en-US" altLang="ko-KR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BF91B-5C82-4B72-8F96-9B539FD5BA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스택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17824-9D7F-4E5B-89D7-4BDE4072FC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스택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51E83-B91C-4AE0-8263-1D735DE4718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BBCC009-6E0D-4E21-BDA5-3B6ABA06878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스택</a:t>
            </a:r>
            <a:endParaRPr lang="en-US" altLang="ko-KR" dirty="0">
              <a:ea typeface="맑은 고딕" pitchFamily="50" charset="-127"/>
            </a:endParaRPr>
          </a:p>
        </p:txBody>
      </p:sp>
      <p:grpSp>
        <p:nvGrpSpPr>
          <p:cNvPr id="2" name="Group 168"/>
          <p:cNvGrpSpPr>
            <a:grpSpLocks/>
          </p:cNvGrpSpPr>
          <p:nvPr/>
        </p:nvGrpSpPr>
        <p:grpSpPr bwMode="auto">
          <a:xfrm flipH="1">
            <a:off x="4724398" y="4267200"/>
            <a:ext cx="1295400" cy="1066800"/>
            <a:chOff x="1440" y="2448"/>
            <a:chExt cx="816" cy="672"/>
          </a:xfrm>
          <a:solidFill>
            <a:schemeClr val="bg2">
              <a:lumMod val="75000"/>
            </a:schemeClr>
          </a:solidFill>
        </p:grpSpPr>
        <p:sp>
          <p:nvSpPr>
            <p:cNvPr id="13322" name="AutoShape 169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323" name="AutoShape 170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324" name="AutoShape 171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325" name="AutoShape 172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076" name="날짜 개체 틀 1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7" name="슬라이드 번호 개체 틀 1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B6F0E8-FEDF-4364-AD9D-4E26656A2EDB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3078" name="바닥글 개체 틀 1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37" name="AutoShape 169"/>
          <p:cNvSpPr>
            <a:spLocks noChangeArrowheads="1"/>
          </p:cNvSpPr>
          <p:nvPr/>
        </p:nvSpPr>
        <p:spPr bwMode="auto">
          <a:xfrm flipH="1">
            <a:off x="6400800" y="4953000"/>
            <a:ext cx="1066800" cy="381000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AutoShape 170"/>
          <p:cNvSpPr>
            <a:spLocks noChangeArrowheads="1"/>
          </p:cNvSpPr>
          <p:nvPr/>
        </p:nvSpPr>
        <p:spPr bwMode="auto">
          <a:xfrm rot="5400000" flipH="1">
            <a:off x="6248399" y="4343401"/>
            <a:ext cx="1066800" cy="304800"/>
          </a:xfrm>
          <a:prstGeom prst="can">
            <a:avLst>
              <a:gd name="adj" fmla="val 28788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AutoShape 171"/>
          <p:cNvSpPr>
            <a:spLocks noChangeArrowheads="1"/>
          </p:cNvSpPr>
          <p:nvPr/>
        </p:nvSpPr>
        <p:spPr bwMode="auto">
          <a:xfrm rot="19300354" flipH="1">
            <a:off x="6271271" y="3559492"/>
            <a:ext cx="1066800" cy="444500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AutoShape 172"/>
          <p:cNvSpPr>
            <a:spLocks noChangeArrowheads="1"/>
          </p:cNvSpPr>
          <p:nvPr/>
        </p:nvSpPr>
        <p:spPr bwMode="auto">
          <a:xfrm rot="949975" flipH="1">
            <a:off x="6525197" y="3031614"/>
            <a:ext cx="1066800" cy="501650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1229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7D7764-CE7F-4047-A979-8EBFE429DFC6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보조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381000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dirty="0" err="1">
                <a:ea typeface="맑은 고딕" pitchFamily="50" charset="-127"/>
              </a:rPr>
              <a:t>boolean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sz="2000" dirty="0">
                <a:ea typeface="맑은 고딕" pitchFamily="50" charset="-127"/>
              </a:rPr>
              <a:t>(): </a:t>
            </a:r>
            <a:r>
              <a:rPr lang="ko-KR" altLang="en-US" sz="2000" dirty="0" err="1">
                <a:ea typeface="맑은 고딕" pitchFamily="50" charset="-127"/>
              </a:rPr>
              <a:t>스택이</a:t>
            </a:r>
            <a:r>
              <a:rPr lang="ko-KR" altLang="en-US" sz="2000" dirty="0">
                <a:ea typeface="맑은 고딕" pitchFamily="50" charset="-127"/>
              </a:rPr>
              <a:t> 비어 있는지 여부를 반환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>
                <a:ea typeface="맑은 고딕" pitchFamily="50" charset="-127"/>
              </a:rPr>
              <a:t>integer </a:t>
            </a: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en-US" altLang="ko-KR" sz="2000" dirty="0">
                <a:ea typeface="맑은 고딕" pitchFamily="50" charset="-127"/>
              </a:rPr>
              <a:t>(): </a:t>
            </a:r>
            <a:r>
              <a:rPr lang="ko-KR" altLang="en-US" sz="2000" dirty="0" err="1">
                <a:ea typeface="맑은 고딕" pitchFamily="50" charset="-127"/>
              </a:rPr>
              <a:t>스택에</a:t>
            </a:r>
            <a:r>
              <a:rPr lang="ko-KR" altLang="en-US" sz="2000" dirty="0">
                <a:ea typeface="맑은 고딕" pitchFamily="50" charset="-127"/>
              </a:rPr>
              <a:t> 저장된 원소의 수를 반환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>
                <a:ea typeface="맑은 고딕" pitchFamily="50" charset="-127"/>
              </a:rPr>
              <a:t>element </a:t>
            </a: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top</a:t>
            </a:r>
            <a:r>
              <a:rPr lang="en-US" altLang="ko-KR" sz="2000" dirty="0">
                <a:ea typeface="맑은 고딕" pitchFamily="50" charset="-127"/>
              </a:rPr>
              <a:t>(): </a:t>
            </a:r>
            <a:r>
              <a:rPr lang="ko-KR" altLang="en-US" sz="2000" dirty="0">
                <a:ea typeface="맑은 고딕" pitchFamily="50" charset="-127"/>
              </a:rPr>
              <a:t>가장 최근에 삽입된 원소를 삭제하지 않고 반환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12294" name="날짜 개체 틀 7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95" name="Rectangle 58"/>
          <p:cNvSpPr>
            <a:spLocks noChangeArrowheads="1"/>
          </p:cNvSpPr>
          <p:nvPr/>
        </p:nvSpPr>
        <p:spPr bwMode="auto">
          <a:xfrm>
            <a:off x="1524000" y="5334000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99" name="Rectangle 65"/>
          <p:cNvSpPr>
            <a:spLocks noChangeArrowheads="1"/>
          </p:cNvSpPr>
          <p:nvPr/>
        </p:nvSpPr>
        <p:spPr bwMode="auto">
          <a:xfrm>
            <a:off x="5029200" y="5727005"/>
            <a:ext cx="325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0" name="Rectangle 82"/>
          <p:cNvSpPr>
            <a:spLocks noChangeArrowheads="1"/>
          </p:cNvSpPr>
          <p:nvPr/>
        </p:nvSpPr>
        <p:spPr bwMode="auto">
          <a:xfrm>
            <a:off x="1981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1" name="Rectangle 83"/>
          <p:cNvSpPr>
            <a:spLocks noChangeArrowheads="1"/>
          </p:cNvSpPr>
          <p:nvPr/>
        </p:nvSpPr>
        <p:spPr bwMode="auto">
          <a:xfrm>
            <a:off x="22860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2" name="Rectangle 84"/>
          <p:cNvSpPr>
            <a:spLocks noChangeArrowheads="1"/>
          </p:cNvSpPr>
          <p:nvPr/>
        </p:nvSpPr>
        <p:spPr bwMode="auto">
          <a:xfrm>
            <a:off x="2590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3" name="Rectangle 85"/>
          <p:cNvSpPr>
            <a:spLocks noChangeArrowheads="1"/>
          </p:cNvSpPr>
          <p:nvPr/>
        </p:nvSpPr>
        <p:spPr bwMode="auto">
          <a:xfrm>
            <a:off x="2895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4" name="Rectangle 86"/>
          <p:cNvSpPr>
            <a:spLocks noChangeArrowheads="1"/>
          </p:cNvSpPr>
          <p:nvPr/>
        </p:nvSpPr>
        <p:spPr bwMode="auto">
          <a:xfrm>
            <a:off x="3200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5" name="Rectangle 87"/>
          <p:cNvSpPr>
            <a:spLocks noChangeArrowheads="1"/>
          </p:cNvSpPr>
          <p:nvPr/>
        </p:nvSpPr>
        <p:spPr bwMode="auto">
          <a:xfrm>
            <a:off x="3505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6" name="Rectangle 88"/>
          <p:cNvSpPr>
            <a:spLocks noChangeArrowheads="1"/>
          </p:cNvSpPr>
          <p:nvPr/>
        </p:nvSpPr>
        <p:spPr bwMode="auto">
          <a:xfrm>
            <a:off x="38100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7" name="Rectangle 89"/>
          <p:cNvSpPr>
            <a:spLocks noChangeArrowheads="1"/>
          </p:cNvSpPr>
          <p:nvPr/>
        </p:nvSpPr>
        <p:spPr bwMode="auto">
          <a:xfrm>
            <a:off x="4114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8" name="Rectangle 90"/>
          <p:cNvSpPr>
            <a:spLocks noChangeArrowheads="1"/>
          </p:cNvSpPr>
          <p:nvPr/>
        </p:nvSpPr>
        <p:spPr bwMode="auto">
          <a:xfrm>
            <a:off x="4419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9" name="Rectangle 91"/>
          <p:cNvSpPr>
            <a:spLocks noChangeArrowheads="1"/>
          </p:cNvSpPr>
          <p:nvPr/>
        </p:nvSpPr>
        <p:spPr bwMode="auto">
          <a:xfrm>
            <a:off x="4724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0" name="Rectangle 93"/>
          <p:cNvSpPr>
            <a:spLocks noChangeArrowheads="1"/>
          </p:cNvSpPr>
          <p:nvPr/>
        </p:nvSpPr>
        <p:spPr bwMode="auto">
          <a:xfrm>
            <a:off x="5334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1" name="Rectangle 94"/>
          <p:cNvSpPr>
            <a:spLocks noChangeArrowheads="1"/>
          </p:cNvSpPr>
          <p:nvPr/>
        </p:nvSpPr>
        <p:spPr bwMode="auto">
          <a:xfrm>
            <a:off x="56388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2" name="Rectangle 95"/>
          <p:cNvSpPr>
            <a:spLocks noChangeArrowheads="1"/>
          </p:cNvSpPr>
          <p:nvPr/>
        </p:nvSpPr>
        <p:spPr bwMode="auto">
          <a:xfrm>
            <a:off x="59436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3" name="Rectangle 96"/>
          <p:cNvSpPr>
            <a:spLocks noChangeArrowheads="1"/>
          </p:cNvSpPr>
          <p:nvPr/>
        </p:nvSpPr>
        <p:spPr bwMode="auto">
          <a:xfrm>
            <a:off x="62484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4" name="Rectangle 97"/>
          <p:cNvSpPr>
            <a:spLocks noChangeArrowheads="1"/>
          </p:cNvSpPr>
          <p:nvPr/>
        </p:nvSpPr>
        <p:spPr bwMode="auto">
          <a:xfrm>
            <a:off x="65532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5" name="Rectangle 98"/>
          <p:cNvSpPr>
            <a:spLocks noChangeArrowheads="1"/>
          </p:cNvSpPr>
          <p:nvPr/>
        </p:nvSpPr>
        <p:spPr bwMode="auto">
          <a:xfrm>
            <a:off x="6858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7" name="Rectangle 112"/>
          <p:cNvSpPr>
            <a:spLocks noChangeArrowheads="1"/>
          </p:cNvSpPr>
          <p:nvPr/>
        </p:nvSpPr>
        <p:spPr bwMode="auto">
          <a:xfrm>
            <a:off x="5029200" y="541020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b"/>
          <a:lstStyle/>
          <a:p>
            <a:pPr algn="ctr"/>
            <a:endParaRPr lang="en-US" altLang="ko-KR" b="1" i="1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12318" name="Text Box 78"/>
          <p:cNvSpPr txBox="1">
            <a:spLocks noChangeArrowheads="1"/>
          </p:cNvSpPr>
          <p:nvPr/>
        </p:nvSpPr>
        <p:spPr bwMode="auto">
          <a:xfrm>
            <a:off x="4572000" y="1676400"/>
            <a:ext cx="3886200" cy="2862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isEmpty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–1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size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top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())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emptyStackException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</a:p>
        </p:txBody>
      </p:sp>
      <p:sp>
        <p:nvSpPr>
          <p:cNvPr id="31" name="Rectangle 59"/>
          <p:cNvSpPr>
            <a:spLocks noChangeArrowheads="1"/>
          </p:cNvSpPr>
          <p:nvPr/>
        </p:nvSpPr>
        <p:spPr bwMode="auto">
          <a:xfrm>
            <a:off x="2057400" y="57539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60"/>
          <p:cNvSpPr>
            <a:spLocks noChangeArrowheads="1"/>
          </p:cNvSpPr>
          <p:nvPr/>
        </p:nvSpPr>
        <p:spPr bwMode="auto">
          <a:xfrm>
            <a:off x="2362200" y="57539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61"/>
          <p:cNvSpPr>
            <a:spLocks noChangeArrowheads="1"/>
          </p:cNvSpPr>
          <p:nvPr/>
        </p:nvSpPr>
        <p:spPr bwMode="auto">
          <a:xfrm>
            <a:off x="2667000" y="57539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65"/>
          <p:cNvSpPr>
            <a:spLocks noChangeArrowheads="1"/>
          </p:cNvSpPr>
          <p:nvPr/>
        </p:nvSpPr>
        <p:spPr bwMode="auto">
          <a:xfrm>
            <a:off x="7162800" y="5715000"/>
            <a:ext cx="304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1331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FFDDA6-BB25-4B87-A666-299E2A5A0C3D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성능과 제약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3317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7696200" cy="3505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성능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>
                <a:ea typeface="맑은 고딕" pitchFamily="50" charset="-127"/>
              </a:rPr>
              <a:t>스택의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원소 개수를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이라 하면</a:t>
            </a:r>
            <a:r>
              <a:rPr lang="en-US" altLang="ko-KR" sz="2000" dirty="0">
                <a:ea typeface="맑은 고딕" pitchFamily="50" charset="-127"/>
              </a:rPr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>
                <a:ea typeface="맑은 고딕" pitchFamily="50" charset="-127"/>
              </a:rPr>
              <a:t>기억장소</a:t>
            </a:r>
            <a:r>
              <a:rPr lang="ko-KR" altLang="en-US" sz="2000" dirty="0">
                <a:ea typeface="맑은 고딕" pitchFamily="50" charset="-127"/>
              </a:rPr>
              <a:t> 사용</a:t>
            </a:r>
            <a:r>
              <a:rPr lang="en-US" altLang="ko-KR" sz="2000" dirty="0">
                <a:ea typeface="맑은 고딕" pitchFamily="50" charset="-127"/>
              </a:rPr>
              <a:t>: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각 작업의 실행시간</a:t>
            </a:r>
            <a:r>
              <a:rPr lang="en-US" altLang="ko-KR" sz="2000" dirty="0">
                <a:ea typeface="맑은 고딕" pitchFamily="50" charset="-127"/>
              </a:rPr>
              <a:t>: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(1)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제약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스택의 최대 크기를 예측할 수 있어야 하며 이 값은 </a:t>
            </a:r>
            <a:r>
              <a:rPr lang="ko-KR" altLang="en-US" sz="2000" dirty="0" err="1">
                <a:ea typeface="맑은 고딕" pitchFamily="50" charset="-127"/>
              </a:rPr>
              <a:t>실행중</a:t>
            </a:r>
            <a:r>
              <a:rPr lang="ko-KR" altLang="en-US" sz="2000" dirty="0">
                <a:ea typeface="맑은 고딕" pitchFamily="50" charset="-127"/>
              </a:rPr>
              <a:t> 변경할 수 없다</a:t>
            </a:r>
            <a:r>
              <a:rPr lang="en-US" altLang="ko-KR" sz="2000" dirty="0">
                <a:ea typeface="맑은 고딕" pitchFamily="50" charset="-127"/>
              </a:rPr>
              <a:t> (</a:t>
            </a:r>
            <a:r>
              <a:rPr lang="ko-KR" altLang="en-US" sz="2000" b="1" dirty="0">
                <a:ea typeface="맑은 고딕" pitchFamily="50" charset="-127"/>
              </a:rPr>
              <a:t>예외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동적 할당</a:t>
            </a:r>
            <a:r>
              <a:rPr lang="en-US" altLang="ko-KR" sz="2000" dirty="0">
                <a:ea typeface="맑은 고딕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만원인 </a:t>
            </a:r>
            <a:r>
              <a:rPr lang="ko-KR" altLang="en-US" sz="2000" dirty="0" err="1">
                <a:ea typeface="맑은 고딕" pitchFamily="50" charset="-127"/>
              </a:rPr>
              <a:t>스택에</a:t>
            </a:r>
            <a:r>
              <a:rPr lang="ko-KR" altLang="en-US" sz="2000" dirty="0">
                <a:ea typeface="맑은 고딕" pitchFamily="50" charset="-127"/>
              </a:rPr>
              <a:t> 새로운 원소를 </a:t>
            </a: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push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시도할 경우 구현상의 오류를 일으킨다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13318" name="날짜 개체 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D541AB-FB19-4BA7-909C-A5B32C8A8243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연결리스트에 기초한 </a:t>
            </a:r>
            <a:r>
              <a:rPr lang="ko-KR" altLang="en-US" dirty="0" err="1">
                <a:ea typeface="맑은 고딕" pitchFamily="50" charset="-127"/>
              </a:rPr>
              <a:t>스택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43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848600" cy="2819400"/>
          </a:xfrm>
        </p:spPr>
        <p:txBody>
          <a:bodyPr/>
          <a:lstStyle/>
          <a:p>
            <a:pPr eaLnBrk="1" hangingPunct="1"/>
            <a:r>
              <a:rPr lang="ko-KR" altLang="en-US" sz="2400" b="1" dirty="0">
                <a:ea typeface="맑은 고딕" pitchFamily="50" charset="-127"/>
              </a:rPr>
              <a:t>단일연결리스트</a:t>
            </a:r>
            <a:r>
              <a:rPr lang="ko-KR" altLang="en-US" sz="2400" dirty="0">
                <a:ea typeface="맑은 고딕" pitchFamily="50" charset="-127"/>
              </a:rPr>
              <a:t>를 사용하여 </a:t>
            </a:r>
            <a:r>
              <a:rPr lang="ko-KR" altLang="en-US" sz="2400" dirty="0" smtClean="0">
                <a:ea typeface="맑은 고딕" pitchFamily="50" charset="-127"/>
              </a:rPr>
              <a:t>스택 구현 가능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/>
            <a:r>
              <a:rPr lang="ko-KR" altLang="en-US" sz="2000" dirty="0">
                <a:ea typeface="맑은 고딕" pitchFamily="50" charset="-127"/>
              </a:rPr>
              <a:t>삽입과 삭제가 특정위치에서만 수행되므로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b="1" dirty="0" err="1">
                <a:ea typeface="맑은 고딕" pitchFamily="50" charset="-127"/>
              </a:rPr>
              <a:t>헤더노드</a:t>
            </a:r>
            <a:r>
              <a:rPr lang="ko-KR" altLang="en-US" sz="2000" dirty="0" err="1">
                <a:ea typeface="맑은 고딕" pitchFamily="50" charset="-127"/>
              </a:rPr>
              <a:t>는</a:t>
            </a:r>
            <a:r>
              <a:rPr lang="ko-KR" altLang="en-US" sz="2000" dirty="0">
                <a:ea typeface="맑은 고딕" pitchFamily="50" charset="-127"/>
              </a:rPr>
              <a:t> 불필요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/>
            <a:r>
              <a:rPr lang="en-US" altLang="ko-KR" sz="2400" dirty="0">
                <a:ea typeface="맑은 고딕" pitchFamily="50" charset="-127"/>
              </a:rPr>
              <a:t>top </a:t>
            </a:r>
            <a:r>
              <a:rPr lang="ko-KR" altLang="en-US" sz="2400" dirty="0">
                <a:ea typeface="맑은 고딕" pitchFamily="50" charset="-127"/>
              </a:rPr>
              <a:t>원소를 연결리스트의 첫 </a:t>
            </a:r>
            <a:r>
              <a:rPr lang="ko-KR" altLang="en-US" sz="2400" dirty="0" err="1">
                <a:ea typeface="맑은 고딕" pitchFamily="50" charset="-127"/>
              </a:rPr>
              <a:t>노드에</a:t>
            </a:r>
            <a:r>
              <a:rPr lang="ko-KR" altLang="en-US" sz="2400" dirty="0">
                <a:ea typeface="맑은 고딕" pitchFamily="50" charset="-127"/>
              </a:rPr>
              <a:t> 저장하고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이곳을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400" dirty="0">
                <a:ea typeface="맑은 고딕" pitchFamily="50" charset="-127"/>
              </a:rPr>
              <a:t>로 가리키게 한다</a:t>
            </a:r>
            <a:endParaRPr lang="en-US" altLang="ko-KR" sz="2400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/>
            <a:r>
              <a:rPr lang="ko-KR" altLang="en-US" sz="2400" dirty="0" err="1">
                <a:ea typeface="맑은 고딕" pitchFamily="50" charset="-127"/>
              </a:rPr>
              <a:t>기억장소</a:t>
            </a:r>
            <a:r>
              <a:rPr lang="ko-KR" altLang="en-US" sz="2400" dirty="0">
                <a:ea typeface="맑은 고딕" pitchFamily="50" charset="-127"/>
              </a:rPr>
              <a:t> 사용</a:t>
            </a:r>
            <a:r>
              <a:rPr lang="en-US" altLang="ko-KR" sz="2400" dirty="0">
                <a:ea typeface="맑은 고딕" pitchFamily="50" charset="-127"/>
              </a:rPr>
              <a:t>: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en-US" altLang="ko-KR" sz="24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eaLnBrk="1" hangingPunct="1"/>
            <a:r>
              <a:rPr lang="ko-KR" altLang="en-US" sz="2400" dirty="0">
                <a:solidFill>
                  <a:schemeClr val="tx2"/>
                </a:solidFill>
                <a:ea typeface="맑은 고딕" pitchFamily="50" charset="-127"/>
                <a:cs typeface="Tahoma" pitchFamily="34" charset="0"/>
              </a:rPr>
              <a:t>스택</a:t>
            </a:r>
            <a:r>
              <a:rPr lang="en-US" altLang="ko-KR" sz="2400" dirty="0">
                <a:ea typeface="맑은 고딕" pitchFamily="50" charset="-127"/>
              </a:rPr>
              <a:t> ADT</a:t>
            </a:r>
            <a:r>
              <a:rPr lang="ko-KR" altLang="en-US" sz="2400" dirty="0">
                <a:ea typeface="맑은 고딕" pitchFamily="50" charset="-127"/>
              </a:rPr>
              <a:t>의 각 작업</a:t>
            </a:r>
            <a:r>
              <a:rPr lang="en-US" altLang="ko-KR" sz="2400" dirty="0">
                <a:ea typeface="맑은 고딕" pitchFamily="50" charset="-127"/>
              </a:rPr>
              <a:t>: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en-US" altLang="ko-KR" sz="24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</a:rPr>
              <a:t>(1)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3440113" y="51816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3976688" y="51816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5" name="Line 11"/>
          <p:cNvSpPr>
            <a:spLocks noChangeShapeType="1"/>
          </p:cNvSpPr>
          <p:nvPr/>
        </p:nvSpPr>
        <p:spPr bwMode="auto">
          <a:xfrm flipV="1">
            <a:off x="4244975" y="5449888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5051425" y="51816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auto">
          <a:xfrm>
            <a:off x="5588000" y="51816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8" name="Line 14"/>
          <p:cNvSpPr>
            <a:spLocks noChangeShapeType="1"/>
          </p:cNvSpPr>
          <p:nvPr/>
        </p:nvSpPr>
        <p:spPr bwMode="auto">
          <a:xfrm flipV="1">
            <a:off x="5856288" y="5449888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4349" name="Rectangle 15"/>
          <p:cNvSpPr>
            <a:spLocks noChangeArrowheads="1"/>
          </p:cNvSpPr>
          <p:nvPr/>
        </p:nvSpPr>
        <p:spPr bwMode="auto">
          <a:xfrm>
            <a:off x="6662738" y="51816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0" name="Rectangle 16"/>
          <p:cNvSpPr>
            <a:spLocks noChangeArrowheads="1"/>
          </p:cNvSpPr>
          <p:nvPr/>
        </p:nvSpPr>
        <p:spPr bwMode="auto">
          <a:xfrm>
            <a:off x="7199313" y="51816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1" name="Text Box 25"/>
          <p:cNvSpPr txBox="1">
            <a:spLocks noChangeArrowheads="1"/>
          </p:cNvSpPr>
          <p:nvPr/>
        </p:nvSpPr>
        <p:spPr bwMode="auto">
          <a:xfrm>
            <a:off x="2514600" y="51816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</a:p>
        </p:txBody>
      </p:sp>
      <p:sp>
        <p:nvSpPr>
          <p:cNvPr id="14352" name="Line 28"/>
          <p:cNvSpPr>
            <a:spLocks noChangeShapeType="1"/>
          </p:cNvSpPr>
          <p:nvPr/>
        </p:nvSpPr>
        <p:spPr bwMode="auto">
          <a:xfrm flipV="1">
            <a:off x="2847975" y="5448300"/>
            <a:ext cx="5778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4353" name="AutoShape 33"/>
          <p:cNvSpPr>
            <a:spLocks noChangeArrowheads="1"/>
          </p:cNvSpPr>
          <p:nvPr/>
        </p:nvSpPr>
        <p:spPr bwMode="auto">
          <a:xfrm>
            <a:off x="3124200" y="4648200"/>
            <a:ext cx="48768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tIns="0" bIns="0" anchor="t" anchorCtr="0"/>
          <a:lstStyle/>
          <a:p>
            <a:pPr algn="ctr"/>
            <a:r>
              <a:rPr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nodes (stack elements)</a:t>
            </a:r>
            <a:endParaRPr lang="ko-KR" altLang="en-US" sz="20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1ABB99-A3B8-4CC8-B390-B1DB03E577EA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5366" name="Rectangle 18"/>
          <p:cNvSpPr>
            <a:spLocks noChangeArrowheads="1"/>
          </p:cNvSpPr>
          <p:nvPr/>
        </p:nvSpPr>
        <p:spPr bwMode="auto">
          <a:xfrm>
            <a:off x="2209800" y="2667000"/>
            <a:ext cx="3048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7" name="Rectangle 55"/>
          <p:cNvSpPr>
            <a:spLocks noChangeArrowheads="1"/>
          </p:cNvSpPr>
          <p:nvPr/>
        </p:nvSpPr>
        <p:spPr bwMode="auto">
          <a:xfrm>
            <a:off x="1371600" y="2590800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8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3886200" cy="175432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initStack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top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an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empty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stack with top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5369" name="직선 화살표 연결선 120"/>
          <p:cNvCxnSpPr>
            <a:cxnSpLocks noChangeShapeType="1"/>
          </p:cNvCxnSpPr>
          <p:nvPr/>
        </p:nvCxnSpPr>
        <p:spPr bwMode="auto">
          <a:xfrm>
            <a:off x="1676400" y="28194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5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378618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초기에는 아무 </a:t>
            </a:r>
            <a:r>
              <a:rPr lang="ko-KR" altLang="en-US" kern="0" dirty="0" err="1">
                <a:latin typeface="맑은 고딕" pitchFamily="50" charset="-127"/>
                <a:ea typeface="맑은 고딕" pitchFamily="50" charset="-127"/>
              </a:rPr>
              <a:t>노드도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 없다</a:t>
            </a: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8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2B2A80-BC1E-46AB-A246-F052E8441214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16389" name="AutoShape 157"/>
          <p:cNvSpPr>
            <a:spLocks noChangeArrowheads="1"/>
          </p:cNvSpPr>
          <p:nvPr/>
        </p:nvSpPr>
        <p:spPr bwMode="auto">
          <a:xfrm>
            <a:off x="685800" y="4267200"/>
            <a:ext cx="1219200" cy="1000125"/>
          </a:xfrm>
          <a:prstGeom prst="roundRect">
            <a:avLst>
              <a:gd name="adj" fmla="val 30130"/>
            </a:avLst>
          </a:prstGeom>
          <a:noFill/>
          <a:ln w="38100" cap="rnd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삽입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6391" name="Rectangle 148"/>
          <p:cNvSpPr>
            <a:spLocks noChangeArrowheads="1"/>
          </p:cNvSpPr>
          <p:nvPr/>
        </p:nvSpPr>
        <p:spPr bwMode="auto">
          <a:xfrm>
            <a:off x="1000125" y="46386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2" name="Rectangle 149"/>
          <p:cNvSpPr>
            <a:spLocks noChangeArrowheads="1"/>
          </p:cNvSpPr>
          <p:nvPr/>
        </p:nvSpPr>
        <p:spPr bwMode="auto">
          <a:xfrm>
            <a:off x="1304925" y="46386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3" name="Freeform 153"/>
          <p:cNvSpPr>
            <a:spLocks/>
          </p:cNvSpPr>
          <p:nvPr/>
        </p:nvSpPr>
        <p:spPr bwMode="auto">
          <a:xfrm flipH="1">
            <a:off x="1457325" y="3981450"/>
            <a:ext cx="500063" cy="785813"/>
          </a:xfrm>
          <a:custGeom>
            <a:avLst/>
            <a:gdLst>
              <a:gd name="T0" fmla="*/ 2147483647 w 497"/>
              <a:gd name="T1" fmla="*/ 2147483647 h 276"/>
              <a:gd name="T2" fmla="*/ 2147483647 w 497"/>
              <a:gd name="T3" fmla="*/ 214748364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4" name="Rectangle 59"/>
          <p:cNvSpPr>
            <a:spLocks noChangeArrowheads="1"/>
          </p:cNvSpPr>
          <p:nvPr/>
        </p:nvSpPr>
        <p:spPr bwMode="auto">
          <a:xfrm>
            <a:off x="1143000" y="422779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5" name="Rectangle 5"/>
          <p:cNvSpPr>
            <a:spLocks noChangeArrowheads="1"/>
          </p:cNvSpPr>
          <p:nvPr/>
        </p:nvSpPr>
        <p:spPr bwMode="auto">
          <a:xfrm>
            <a:off x="1752600" y="2667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6" name="Rectangle 6"/>
          <p:cNvSpPr>
            <a:spLocks noChangeArrowheads="1"/>
          </p:cNvSpPr>
          <p:nvPr/>
        </p:nvSpPr>
        <p:spPr bwMode="auto">
          <a:xfrm>
            <a:off x="2057400" y="2667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7" name="Rectangle 9"/>
          <p:cNvSpPr>
            <a:spLocks noChangeArrowheads="1"/>
          </p:cNvSpPr>
          <p:nvPr/>
        </p:nvSpPr>
        <p:spPr bwMode="auto">
          <a:xfrm>
            <a:off x="2743200" y="2667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8" name="Rectangle 10"/>
          <p:cNvSpPr>
            <a:spLocks noChangeArrowheads="1"/>
          </p:cNvSpPr>
          <p:nvPr/>
        </p:nvSpPr>
        <p:spPr bwMode="auto">
          <a:xfrm>
            <a:off x="3048000" y="2667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9" name="Rectangle 17"/>
          <p:cNvSpPr>
            <a:spLocks noChangeArrowheads="1"/>
          </p:cNvSpPr>
          <p:nvPr/>
        </p:nvSpPr>
        <p:spPr bwMode="auto">
          <a:xfrm>
            <a:off x="3733800" y="2667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00" name="Rectangle 18"/>
          <p:cNvSpPr>
            <a:spLocks noChangeArrowheads="1"/>
          </p:cNvSpPr>
          <p:nvPr/>
        </p:nvSpPr>
        <p:spPr bwMode="auto">
          <a:xfrm>
            <a:off x="4038600" y="2667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01" name="Rectangle 55"/>
          <p:cNvSpPr>
            <a:spLocks noChangeArrowheads="1"/>
          </p:cNvSpPr>
          <p:nvPr/>
        </p:nvSpPr>
        <p:spPr bwMode="auto">
          <a:xfrm>
            <a:off x="914400" y="2590800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02" name="Text Box 4"/>
          <p:cNvSpPr txBox="1">
            <a:spLocks noChangeArrowheads="1"/>
          </p:cNvSpPr>
          <p:nvPr/>
        </p:nvSpPr>
        <p:spPr bwMode="auto">
          <a:xfrm>
            <a:off x="4876800" y="1676400"/>
            <a:ext cx="3581400" cy="258532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push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top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element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6403" name="직선 화살표 연결선 116"/>
          <p:cNvCxnSpPr>
            <a:cxnSpLocks noChangeShapeType="1"/>
            <a:endCxn id="16397" idx="1"/>
          </p:cNvCxnSpPr>
          <p:nvPr/>
        </p:nvCxnSpPr>
        <p:spPr bwMode="auto">
          <a:xfrm>
            <a:off x="2209800" y="28194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16404" name="직선 화살표 연결선 119"/>
          <p:cNvCxnSpPr>
            <a:cxnSpLocks noChangeShapeType="1"/>
          </p:cNvCxnSpPr>
          <p:nvPr/>
        </p:nvCxnSpPr>
        <p:spPr bwMode="auto">
          <a:xfrm>
            <a:off x="3200400" y="28194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16405" name="직선 화살표 연결선 120"/>
          <p:cNvCxnSpPr>
            <a:cxnSpLocks noChangeShapeType="1"/>
            <a:endCxn id="16395" idx="1"/>
          </p:cNvCxnSpPr>
          <p:nvPr/>
        </p:nvCxnSpPr>
        <p:spPr bwMode="auto">
          <a:xfrm>
            <a:off x="1219200" y="28194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6406" name="Rectangle 5"/>
          <p:cNvSpPr>
            <a:spLocks noChangeArrowheads="1"/>
          </p:cNvSpPr>
          <p:nvPr/>
        </p:nvSpPr>
        <p:spPr bwMode="auto">
          <a:xfrm>
            <a:off x="1752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07" name="Rectangle 6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08" name="Rectangle 9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09" name="Rectangle 10"/>
          <p:cNvSpPr>
            <a:spLocks noChangeArrowheads="1"/>
          </p:cNvSpPr>
          <p:nvPr/>
        </p:nvSpPr>
        <p:spPr bwMode="auto">
          <a:xfrm>
            <a:off x="30480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10" name="Rectangle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11" name="Rectangle 18"/>
          <p:cNvSpPr>
            <a:spLocks noChangeArrowheads="1"/>
          </p:cNvSpPr>
          <p:nvPr/>
        </p:nvSpPr>
        <p:spPr bwMode="auto">
          <a:xfrm>
            <a:off x="4038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12" name="Rectangle 55"/>
          <p:cNvSpPr>
            <a:spLocks noChangeArrowheads="1"/>
          </p:cNvSpPr>
          <p:nvPr/>
        </p:nvSpPr>
        <p:spPr bwMode="auto">
          <a:xfrm>
            <a:off x="914400" y="3581400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413" name="직선 화살표 연결선 130"/>
          <p:cNvCxnSpPr>
            <a:cxnSpLocks noChangeShapeType="1"/>
            <a:endCxn id="16408" idx="1"/>
          </p:cNvCxnSpPr>
          <p:nvPr/>
        </p:nvCxnSpPr>
        <p:spPr bwMode="auto">
          <a:xfrm>
            <a:off x="2209800" y="38100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16414" name="직선 화살표 연결선 131"/>
          <p:cNvCxnSpPr>
            <a:cxnSpLocks noChangeShapeType="1"/>
          </p:cNvCxnSpPr>
          <p:nvPr/>
        </p:nvCxnSpPr>
        <p:spPr bwMode="auto">
          <a:xfrm>
            <a:off x="3200400" y="38100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16415" name="직선 화살표 연결선 132"/>
          <p:cNvCxnSpPr>
            <a:cxnSpLocks noChangeShapeType="1"/>
            <a:endCxn id="16406" idx="1"/>
          </p:cNvCxnSpPr>
          <p:nvPr/>
        </p:nvCxnSpPr>
        <p:spPr bwMode="auto">
          <a:xfrm>
            <a:off x="1219200" y="38100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6416" name="Rectangle 5"/>
          <p:cNvSpPr>
            <a:spLocks noChangeArrowheads="1"/>
          </p:cNvSpPr>
          <p:nvPr/>
        </p:nvSpPr>
        <p:spPr bwMode="auto">
          <a:xfrm>
            <a:off x="2743200" y="5562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17" name="Rectangle 6"/>
          <p:cNvSpPr>
            <a:spLocks noChangeArrowheads="1"/>
          </p:cNvSpPr>
          <p:nvPr/>
        </p:nvSpPr>
        <p:spPr bwMode="auto">
          <a:xfrm>
            <a:off x="3048000" y="5562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18" name="Rectangle 9"/>
          <p:cNvSpPr>
            <a:spLocks noChangeArrowheads="1"/>
          </p:cNvSpPr>
          <p:nvPr/>
        </p:nvSpPr>
        <p:spPr bwMode="auto">
          <a:xfrm>
            <a:off x="3733800" y="5562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19" name="Rectangle 10"/>
          <p:cNvSpPr>
            <a:spLocks noChangeArrowheads="1"/>
          </p:cNvSpPr>
          <p:nvPr/>
        </p:nvSpPr>
        <p:spPr bwMode="auto">
          <a:xfrm>
            <a:off x="4038600" y="5562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20" name="Rectangle 17"/>
          <p:cNvSpPr>
            <a:spLocks noChangeArrowheads="1"/>
          </p:cNvSpPr>
          <p:nvPr/>
        </p:nvSpPr>
        <p:spPr bwMode="auto">
          <a:xfrm>
            <a:off x="4724400" y="5562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21" name="Rectangle 18"/>
          <p:cNvSpPr>
            <a:spLocks noChangeArrowheads="1"/>
          </p:cNvSpPr>
          <p:nvPr/>
        </p:nvSpPr>
        <p:spPr bwMode="auto">
          <a:xfrm>
            <a:off x="5029200" y="5562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422" name="직선 화살표 연결선 140"/>
          <p:cNvCxnSpPr>
            <a:cxnSpLocks noChangeShapeType="1"/>
            <a:endCxn id="16418" idx="1"/>
          </p:cNvCxnSpPr>
          <p:nvPr/>
        </p:nvCxnSpPr>
        <p:spPr bwMode="auto">
          <a:xfrm>
            <a:off x="3200400" y="57150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16423" name="직선 화살표 연결선 141"/>
          <p:cNvCxnSpPr>
            <a:cxnSpLocks noChangeShapeType="1"/>
          </p:cNvCxnSpPr>
          <p:nvPr/>
        </p:nvCxnSpPr>
        <p:spPr bwMode="auto">
          <a:xfrm>
            <a:off x="4191000" y="57150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sp>
        <p:nvSpPr>
          <p:cNvPr id="16424" name="Rectangle 5"/>
          <p:cNvSpPr>
            <a:spLocks noChangeArrowheads="1"/>
          </p:cNvSpPr>
          <p:nvPr/>
        </p:nvSpPr>
        <p:spPr bwMode="auto">
          <a:xfrm>
            <a:off x="1752600" y="5562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25" name="Rectangle 6"/>
          <p:cNvSpPr>
            <a:spLocks noChangeArrowheads="1"/>
          </p:cNvSpPr>
          <p:nvPr/>
        </p:nvSpPr>
        <p:spPr bwMode="auto">
          <a:xfrm>
            <a:off x="2057400" y="5562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426" name="직선 화살표 연결선 146"/>
          <p:cNvCxnSpPr>
            <a:cxnSpLocks noChangeShapeType="1"/>
            <a:endCxn id="16416" idx="1"/>
          </p:cNvCxnSpPr>
          <p:nvPr/>
        </p:nvCxnSpPr>
        <p:spPr bwMode="auto">
          <a:xfrm>
            <a:off x="2209800" y="57150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sp>
        <p:nvSpPr>
          <p:cNvPr id="16427" name="Rectangle 55"/>
          <p:cNvSpPr>
            <a:spLocks noChangeArrowheads="1"/>
          </p:cNvSpPr>
          <p:nvPr/>
        </p:nvSpPr>
        <p:spPr bwMode="auto">
          <a:xfrm>
            <a:off x="914400" y="5486400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428" name="직선 화살표 연결선 149"/>
          <p:cNvCxnSpPr>
            <a:cxnSpLocks noChangeShapeType="1"/>
            <a:endCxn id="16424" idx="1"/>
          </p:cNvCxnSpPr>
          <p:nvPr/>
        </p:nvCxnSpPr>
        <p:spPr bwMode="auto">
          <a:xfrm>
            <a:off x="1219200" y="57150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157"/>
          <p:cNvSpPr>
            <a:spLocks noChangeArrowheads="1"/>
          </p:cNvSpPr>
          <p:nvPr/>
        </p:nvSpPr>
        <p:spPr bwMode="auto">
          <a:xfrm>
            <a:off x="1447800" y="2286000"/>
            <a:ext cx="1219200" cy="1000125"/>
          </a:xfrm>
          <a:prstGeom prst="roundRect">
            <a:avLst>
              <a:gd name="adj" fmla="val 30130"/>
            </a:avLst>
          </a:prstGeom>
          <a:noFill/>
          <a:ln w="38100" cap="rnd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1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1741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D18573-F69B-4B18-8AD1-86F6DA54D2D5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17414" name="AutoShape 157"/>
          <p:cNvSpPr>
            <a:spLocks noChangeArrowheads="1"/>
          </p:cNvSpPr>
          <p:nvPr/>
        </p:nvSpPr>
        <p:spPr bwMode="auto">
          <a:xfrm>
            <a:off x="1447800" y="4267200"/>
            <a:ext cx="1219200" cy="1000125"/>
          </a:xfrm>
          <a:prstGeom prst="roundRect">
            <a:avLst>
              <a:gd name="adj" fmla="val 30130"/>
            </a:avLst>
          </a:prstGeom>
          <a:noFill/>
          <a:ln w="38100" cap="rnd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7416" name="Rectangle 148"/>
          <p:cNvSpPr>
            <a:spLocks noChangeArrowheads="1"/>
          </p:cNvSpPr>
          <p:nvPr/>
        </p:nvSpPr>
        <p:spPr bwMode="auto">
          <a:xfrm>
            <a:off x="1762125" y="46386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7" name="Rectangle 149"/>
          <p:cNvSpPr>
            <a:spLocks noChangeArrowheads="1"/>
          </p:cNvSpPr>
          <p:nvPr/>
        </p:nvSpPr>
        <p:spPr bwMode="auto">
          <a:xfrm>
            <a:off x="2066925" y="46386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8" name="Freeform 153"/>
          <p:cNvSpPr>
            <a:spLocks/>
          </p:cNvSpPr>
          <p:nvPr/>
        </p:nvSpPr>
        <p:spPr bwMode="auto">
          <a:xfrm flipH="1">
            <a:off x="2219325" y="3981450"/>
            <a:ext cx="600075" cy="785813"/>
          </a:xfrm>
          <a:custGeom>
            <a:avLst/>
            <a:gdLst>
              <a:gd name="T0" fmla="*/ 2147483647 w 497"/>
              <a:gd name="T1" fmla="*/ 2147483647 h 276"/>
              <a:gd name="T2" fmla="*/ 2147483647 w 497"/>
              <a:gd name="T3" fmla="*/ 214748364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9" name="Rectangle 59"/>
          <p:cNvSpPr>
            <a:spLocks noChangeArrowheads="1"/>
          </p:cNvSpPr>
          <p:nvPr/>
        </p:nvSpPr>
        <p:spPr bwMode="auto">
          <a:xfrm>
            <a:off x="1905000" y="4227790"/>
            <a:ext cx="282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0" name="Rectangle 5"/>
          <p:cNvSpPr>
            <a:spLocks noChangeArrowheads="1"/>
          </p:cNvSpPr>
          <p:nvPr/>
        </p:nvSpPr>
        <p:spPr bwMode="auto">
          <a:xfrm>
            <a:off x="1752600" y="2667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1" name="Rectangle 6"/>
          <p:cNvSpPr>
            <a:spLocks noChangeArrowheads="1"/>
          </p:cNvSpPr>
          <p:nvPr/>
        </p:nvSpPr>
        <p:spPr bwMode="auto">
          <a:xfrm>
            <a:off x="2057400" y="2667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2" name="Rectangle 9"/>
          <p:cNvSpPr>
            <a:spLocks noChangeArrowheads="1"/>
          </p:cNvSpPr>
          <p:nvPr/>
        </p:nvSpPr>
        <p:spPr bwMode="auto">
          <a:xfrm>
            <a:off x="2743200" y="2667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3" name="Rectangle 10"/>
          <p:cNvSpPr>
            <a:spLocks noChangeArrowheads="1"/>
          </p:cNvSpPr>
          <p:nvPr/>
        </p:nvSpPr>
        <p:spPr bwMode="auto">
          <a:xfrm>
            <a:off x="3048000" y="2667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4" name="Rectangle 17"/>
          <p:cNvSpPr>
            <a:spLocks noChangeArrowheads="1"/>
          </p:cNvSpPr>
          <p:nvPr/>
        </p:nvSpPr>
        <p:spPr bwMode="auto">
          <a:xfrm>
            <a:off x="3733800" y="2667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5" name="Rectangle 18"/>
          <p:cNvSpPr>
            <a:spLocks noChangeArrowheads="1"/>
          </p:cNvSpPr>
          <p:nvPr/>
        </p:nvSpPr>
        <p:spPr bwMode="auto">
          <a:xfrm>
            <a:off x="4038600" y="2667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6" name="Rectangle 55"/>
          <p:cNvSpPr>
            <a:spLocks noChangeArrowheads="1"/>
          </p:cNvSpPr>
          <p:nvPr/>
        </p:nvSpPr>
        <p:spPr bwMode="auto">
          <a:xfrm>
            <a:off x="914400" y="2590800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27" name="직선 화살표 연결선 116"/>
          <p:cNvCxnSpPr>
            <a:cxnSpLocks noChangeShapeType="1"/>
            <a:endCxn id="17422" idx="1"/>
          </p:cNvCxnSpPr>
          <p:nvPr/>
        </p:nvCxnSpPr>
        <p:spPr bwMode="auto">
          <a:xfrm>
            <a:off x="2209800" y="28194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17428" name="직선 화살표 연결선 119"/>
          <p:cNvCxnSpPr>
            <a:cxnSpLocks noChangeShapeType="1"/>
          </p:cNvCxnSpPr>
          <p:nvPr/>
        </p:nvCxnSpPr>
        <p:spPr bwMode="auto">
          <a:xfrm>
            <a:off x="3200400" y="28194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17429" name="직선 화살표 연결선 120"/>
          <p:cNvCxnSpPr>
            <a:cxnSpLocks noChangeShapeType="1"/>
            <a:endCxn id="17420" idx="1"/>
          </p:cNvCxnSpPr>
          <p:nvPr/>
        </p:nvCxnSpPr>
        <p:spPr bwMode="auto">
          <a:xfrm>
            <a:off x="1219200" y="28194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7430" name="Rectangle 9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31" name="Rectangle 10"/>
          <p:cNvSpPr>
            <a:spLocks noChangeArrowheads="1"/>
          </p:cNvSpPr>
          <p:nvPr/>
        </p:nvSpPr>
        <p:spPr bwMode="auto">
          <a:xfrm>
            <a:off x="30480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32" name="Rectangle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33" name="Rectangle 18"/>
          <p:cNvSpPr>
            <a:spLocks noChangeArrowheads="1"/>
          </p:cNvSpPr>
          <p:nvPr/>
        </p:nvSpPr>
        <p:spPr bwMode="auto">
          <a:xfrm>
            <a:off x="4038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34" name="Rectangle 55"/>
          <p:cNvSpPr>
            <a:spLocks noChangeArrowheads="1"/>
          </p:cNvSpPr>
          <p:nvPr/>
        </p:nvSpPr>
        <p:spPr bwMode="auto">
          <a:xfrm>
            <a:off x="914400" y="3581400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35" name="직선 화살표 연결선 131"/>
          <p:cNvCxnSpPr>
            <a:cxnSpLocks noChangeShapeType="1"/>
          </p:cNvCxnSpPr>
          <p:nvPr/>
        </p:nvCxnSpPr>
        <p:spPr bwMode="auto">
          <a:xfrm>
            <a:off x="3200400" y="38100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17436" name="직선 화살표 연결선 132"/>
          <p:cNvCxnSpPr>
            <a:cxnSpLocks noChangeShapeType="1"/>
            <a:endCxn id="17430" idx="1"/>
          </p:cNvCxnSpPr>
          <p:nvPr/>
        </p:nvCxnSpPr>
        <p:spPr bwMode="auto">
          <a:xfrm>
            <a:off x="1219200" y="3810000"/>
            <a:ext cx="15240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7437" name="Rectangle 9"/>
          <p:cNvSpPr>
            <a:spLocks noChangeArrowheads="1"/>
          </p:cNvSpPr>
          <p:nvPr/>
        </p:nvSpPr>
        <p:spPr bwMode="auto">
          <a:xfrm>
            <a:off x="1752600" y="5562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38" name="Rectangle 10"/>
          <p:cNvSpPr>
            <a:spLocks noChangeArrowheads="1"/>
          </p:cNvSpPr>
          <p:nvPr/>
        </p:nvSpPr>
        <p:spPr bwMode="auto">
          <a:xfrm>
            <a:off x="2057400" y="5562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39" name="Rectangle 17"/>
          <p:cNvSpPr>
            <a:spLocks noChangeArrowheads="1"/>
          </p:cNvSpPr>
          <p:nvPr/>
        </p:nvSpPr>
        <p:spPr bwMode="auto">
          <a:xfrm>
            <a:off x="2743200" y="5562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40" name="Rectangle 18"/>
          <p:cNvSpPr>
            <a:spLocks noChangeArrowheads="1"/>
          </p:cNvSpPr>
          <p:nvPr/>
        </p:nvSpPr>
        <p:spPr bwMode="auto">
          <a:xfrm>
            <a:off x="3048000" y="5562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41" name="직선 화살표 연결선 141"/>
          <p:cNvCxnSpPr>
            <a:cxnSpLocks noChangeShapeType="1"/>
          </p:cNvCxnSpPr>
          <p:nvPr/>
        </p:nvCxnSpPr>
        <p:spPr bwMode="auto">
          <a:xfrm>
            <a:off x="2209800" y="57150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sp>
        <p:nvSpPr>
          <p:cNvPr id="17442" name="Rectangle 55"/>
          <p:cNvSpPr>
            <a:spLocks noChangeArrowheads="1"/>
          </p:cNvSpPr>
          <p:nvPr/>
        </p:nvSpPr>
        <p:spPr bwMode="auto">
          <a:xfrm>
            <a:off x="914400" y="5486400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43" name="직선 화살표 연결선 149"/>
          <p:cNvCxnSpPr>
            <a:cxnSpLocks noChangeShapeType="1"/>
          </p:cNvCxnSpPr>
          <p:nvPr/>
        </p:nvCxnSpPr>
        <p:spPr bwMode="auto">
          <a:xfrm>
            <a:off x="1219200" y="57150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7444" name="Text Box 4"/>
          <p:cNvSpPr txBox="1">
            <a:spLocks noChangeArrowheads="1"/>
          </p:cNvSpPr>
          <p:nvPr/>
        </p:nvSpPr>
        <p:spPr bwMode="auto">
          <a:xfrm>
            <a:off x="4876800" y="1676400"/>
            <a:ext cx="3581400" cy="43304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isEmpty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top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t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Times New Roman" pitchFamily="18" charset="0"/>
                <a:ea typeface="맑은 고딕" pitchFamily="50" charset="-127"/>
              </a:rPr>
              <a:t>boolean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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pop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top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t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element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emptyStackException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5.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putnode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6.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</p:txBody>
      </p:sp>
      <p:sp>
        <p:nvSpPr>
          <p:cNvPr id="17445" name="Rectangle 59"/>
          <p:cNvSpPr>
            <a:spLocks noChangeArrowheads="1"/>
          </p:cNvSpPr>
          <p:nvPr/>
        </p:nvSpPr>
        <p:spPr bwMode="auto">
          <a:xfrm>
            <a:off x="1905000" y="2253734"/>
            <a:ext cx="282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14340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B950E0-8EE6-4DE4-A70D-E1462DE5E45F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43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467600" cy="3076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데이터구조 설계 문제들을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제시하고</a:t>
            </a:r>
            <a:r>
              <a:rPr lang="en-US" altLang="ko-KR" sz="2400" dirty="0">
                <a:ea typeface="맑은 고딕" pitchFamily="50" charset="-127"/>
              </a:rPr>
              <a:t>,</a:t>
            </a:r>
            <a:r>
              <a:rPr lang="ko-KR" altLang="en-US" sz="2400" dirty="0">
                <a:ea typeface="맑은 고딕" pitchFamily="50" charset="-127"/>
              </a:rPr>
              <a:t> 이를 해결하기 위한 알고리즘의 주요 또는 보조 데이터구조로서 </a:t>
            </a:r>
            <a:r>
              <a:rPr lang="ko-KR" altLang="en-US" sz="2400" b="1" dirty="0">
                <a:ea typeface="맑은 고딕" pitchFamily="50" charset="-127"/>
              </a:rPr>
              <a:t>스택</a:t>
            </a:r>
            <a:r>
              <a:rPr lang="ko-KR" altLang="en-US" sz="2400" dirty="0">
                <a:ea typeface="맑은 고딕" pitchFamily="50" charset="-127"/>
              </a:rPr>
              <a:t>을 어떻게 활용할지 </a:t>
            </a:r>
            <a:r>
              <a:rPr lang="ko-KR" altLang="en-US" sz="2400" dirty="0" smtClean="0">
                <a:ea typeface="맑은 고딕" pitchFamily="50" charset="-127"/>
              </a:rPr>
              <a:t>공부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설계 문제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심볼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균형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기간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>
                <a:ea typeface="맑은 고딕" pitchFamily="50" charset="-127"/>
              </a:rPr>
              <a:t>후위수식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>
                <a:ea typeface="맑은 고딕" pitchFamily="50" charset="-127"/>
              </a:rPr>
              <a:t>다중스택</a:t>
            </a:r>
            <a:endParaRPr lang="en-US" altLang="ko-KR" sz="2000" dirty="0">
              <a:ea typeface="맑은 고딕" pitchFamily="50" charset="-127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6477000" y="3733800"/>
            <a:ext cx="1952625" cy="2343150"/>
            <a:chOff x="4325007" y="3611563"/>
            <a:chExt cx="1952625" cy="2343150"/>
          </a:xfrm>
        </p:grpSpPr>
        <p:sp>
          <p:nvSpPr>
            <p:cNvPr id="23558" name="Freeform 6"/>
            <p:cNvSpPr>
              <a:spLocks/>
            </p:cNvSpPr>
            <p:nvPr/>
          </p:nvSpPr>
          <p:spPr bwMode="auto">
            <a:xfrm flipH="1">
              <a:off x="5663434" y="4867275"/>
              <a:ext cx="520591" cy="785813"/>
            </a:xfrm>
            <a:custGeom>
              <a:avLst/>
              <a:gdLst/>
              <a:ahLst/>
              <a:cxnLst>
                <a:cxn ang="0">
                  <a:pos x="73" y="40"/>
                </a:cxn>
                <a:cxn ang="0">
                  <a:pos x="105" y="16"/>
                </a:cxn>
                <a:cxn ang="0">
                  <a:pos x="152" y="0"/>
                </a:cxn>
                <a:cxn ang="0">
                  <a:pos x="634" y="746"/>
                </a:cxn>
                <a:cxn ang="0">
                  <a:pos x="485" y="991"/>
                </a:cxn>
                <a:cxn ang="0">
                  <a:pos x="190" y="660"/>
                </a:cxn>
                <a:cxn ang="0">
                  <a:pos x="69" y="497"/>
                </a:cxn>
                <a:cxn ang="0">
                  <a:pos x="19" y="381"/>
                </a:cxn>
                <a:cxn ang="0">
                  <a:pos x="4" y="278"/>
                </a:cxn>
                <a:cxn ang="0">
                  <a:pos x="0" y="175"/>
                </a:cxn>
                <a:cxn ang="0">
                  <a:pos x="31" y="82"/>
                </a:cxn>
                <a:cxn ang="0">
                  <a:pos x="73" y="40"/>
                </a:cxn>
                <a:cxn ang="0">
                  <a:pos x="73" y="40"/>
                </a:cxn>
              </a:cxnLst>
              <a:rect l="0" t="0" r="r" b="b"/>
              <a:pathLst>
                <a:path w="634" h="991">
                  <a:moveTo>
                    <a:pt x="73" y="40"/>
                  </a:moveTo>
                  <a:lnTo>
                    <a:pt x="105" y="16"/>
                  </a:lnTo>
                  <a:lnTo>
                    <a:pt x="152" y="0"/>
                  </a:lnTo>
                  <a:lnTo>
                    <a:pt x="634" y="746"/>
                  </a:lnTo>
                  <a:lnTo>
                    <a:pt x="485" y="991"/>
                  </a:lnTo>
                  <a:lnTo>
                    <a:pt x="190" y="660"/>
                  </a:lnTo>
                  <a:lnTo>
                    <a:pt x="69" y="497"/>
                  </a:lnTo>
                  <a:lnTo>
                    <a:pt x="19" y="381"/>
                  </a:lnTo>
                  <a:lnTo>
                    <a:pt x="4" y="278"/>
                  </a:lnTo>
                  <a:lnTo>
                    <a:pt x="0" y="175"/>
                  </a:lnTo>
                  <a:lnTo>
                    <a:pt x="31" y="82"/>
                  </a:lnTo>
                  <a:lnTo>
                    <a:pt x="73" y="40"/>
                  </a:lnTo>
                  <a:lnTo>
                    <a:pt x="73" y="40"/>
                  </a:lnTo>
                  <a:close/>
                </a:path>
              </a:pathLst>
            </a:custGeom>
            <a:solidFill>
              <a:srgbClr val="BFBD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59" name="Freeform 7"/>
            <p:cNvSpPr>
              <a:spLocks/>
            </p:cNvSpPr>
            <p:nvPr/>
          </p:nvSpPr>
          <p:spPr bwMode="auto">
            <a:xfrm flipH="1">
              <a:off x="5266011" y="4608513"/>
              <a:ext cx="798129" cy="830263"/>
            </a:xfrm>
            <a:custGeom>
              <a:avLst/>
              <a:gdLst/>
              <a:ahLst/>
              <a:cxnLst>
                <a:cxn ang="0">
                  <a:pos x="40" y="145"/>
                </a:cxn>
                <a:cxn ang="0">
                  <a:pos x="237" y="0"/>
                </a:cxn>
                <a:cxn ang="0">
                  <a:pos x="561" y="0"/>
                </a:cxn>
                <a:cxn ang="0">
                  <a:pos x="614" y="37"/>
                </a:cxn>
                <a:cxn ang="0">
                  <a:pos x="762" y="156"/>
                </a:cxn>
                <a:cxn ang="0">
                  <a:pos x="916" y="204"/>
                </a:cxn>
                <a:cxn ang="0">
                  <a:pos x="971" y="464"/>
                </a:cxn>
                <a:cxn ang="0">
                  <a:pos x="821" y="415"/>
                </a:cxn>
                <a:cxn ang="0">
                  <a:pos x="726" y="365"/>
                </a:cxn>
                <a:cxn ang="0">
                  <a:pos x="658" y="345"/>
                </a:cxn>
                <a:cxn ang="0">
                  <a:pos x="762" y="592"/>
                </a:cxn>
                <a:cxn ang="0">
                  <a:pos x="682" y="637"/>
                </a:cxn>
                <a:cxn ang="0">
                  <a:pos x="553" y="793"/>
                </a:cxn>
                <a:cxn ang="0">
                  <a:pos x="504" y="860"/>
                </a:cxn>
                <a:cxn ang="0">
                  <a:pos x="340" y="1046"/>
                </a:cxn>
                <a:cxn ang="0">
                  <a:pos x="211" y="943"/>
                </a:cxn>
                <a:cxn ang="0">
                  <a:pos x="110" y="799"/>
                </a:cxn>
                <a:cxn ang="0">
                  <a:pos x="59" y="690"/>
                </a:cxn>
                <a:cxn ang="0">
                  <a:pos x="17" y="548"/>
                </a:cxn>
                <a:cxn ang="0">
                  <a:pos x="0" y="384"/>
                </a:cxn>
                <a:cxn ang="0">
                  <a:pos x="17" y="280"/>
                </a:cxn>
                <a:cxn ang="0">
                  <a:pos x="51" y="158"/>
                </a:cxn>
                <a:cxn ang="0">
                  <a:pos x="40" y="145"/>
                </a:cxn>
                <a:cxn ang="0">
                  <a:pos x="40" y="145"/>
                </a:cxn>
              </a:cxnLst>
              <a:rect l="0" t="0" r="r" b="b"/>
              <a:pathLst>
                <a:path w="971" h="1046">
                  <a:moveTo>
                    <a:pt x="40" y="145"/>
                  </a:moveTo>
                  <a:lnTo>
                    <a:pt x="237" y="0"/>
                  </a:lnTo>
                  <a:lnTo>
                    <a:pt x="561" y="0"/>
                  </a:lnTo>
                  <a:lnTo>
                    <a:pt x="614" y="37"/>
                  </a:lnTo>
                  <a:lnTo>
                    <a:pt x="762" y="156"/>
                  </a:lnTo>
                  <a:lnTo>
                    <a:pt x="916" y="204"/>
                  </a:lnTo>
                  <a:lnTo>
                    <a:pt x="971" y="464"/>
                  </a:lnTo>
                  <a:lnTo>
                    <a:pt x="821" y="415"/>
                  </a:lnTo>
                  <a:lnTo>
                    <a:pt x="726" y="365"/>
                  </a:lnTo>
                  <a:lnTo>
                    <a:pt x="658" y="345"/>
                  </a:lnTo>
                  <a:lnTo>
                    <a:pt x="762" y="592"/>
                  </a:lnTo>
                  <a:lnTo>
                    <a:pt x="682" y="637"/>
                  </a:lnTo>
                  <a:lnTo>
                    <a:pt x="553" y="793"/>
                  </a:lnTo>
                  <a:lnTo>
                    <a:pt x="504" y="860"/>
                  </a:lnTo>
                  <a:lnTo>
                    <a:pt x="340" y="1046"/>
                  </a:lnTo>
                  <a:lnTo>
                    <a:pt x="211" y="943"/>
                  </a:lnTo>
                  <a:lnTo>
                    <a:pt x="110" y="799"/>
                  </a:lnTo>
                  <a:lnTo>
                    <a:pt x="59" y="690"/>
                  </a:lnTo>
                  <a:lnTo>
                    <a:pt x="17" y="548"/>
                  </a:lnTo>
                  <a:lnTo>
                    <a:pt x="0" y="384"/>
                  </a:lnTo>
                  <a:lnTo>
                    <a:pt x="17" y="280"/>
                  </a:lnTo>
                  <a:lnTo>
                    <a:pt x="51" y="158"/>
                  </a:lnTo>
                  <a:lnTo>
                    <a:pt x="40" y="145"/>
                  </a:lnTo>
                  <a:lnTo>
                    <a:pt x="40" y="145"/>
                  </a:lnTo>
                  <a:close/>
                </a:path>
              </a:pathLst>
            </a:custGeom>
            <a:solidFill>
              <a:srgbClr val="FFD1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60" name="Freeform 8"/>
            <p:cNvSpPr>
              <a:spLocks/>
            </p:cNvSpPr>
            <p:nvPr/>
          </p:nvSpPr>
          <p:spPr bwMode="auto">
            <a:xfrm flipH="1">
              <a:off x="5586248" y="4521200"/>
              <a:ext cx="684815" cy="465138"/>
            </a:xfrm>
            <a:custGeom>
              <a:avLst/>
              <a:gdLst/>
              <a:ahLst/>
              <a:cxnLst>
                <a:cxn ang="0">
                  <a:pos x="146" y="46"/>
                </a:cxn>
                <a:cxn ang="0">
                  <a:pos x="169" y="29"/>
                </a:cxn>
                <a:cxn ang="0">
                  <a:pos x="219" y="17"/>
                </a:cxn>
                <a:cxn ang="0">
                  <a:pos x="258" y="0"/>
                </a:cxn>
                <a:cxn ang="0">
                  <a:pos x="300" y="2"/>
                </a:cxn>
                <a:cxn ang="0">
                  <a:pos x="392" y="101"/>
                </a:cxn>
                <a:cxn ang="0">
                  <a:pos x="414" y="90"/>
                </a:cxn>
                <a:cxn ang="0">
                  <a:pos x="437" y="95"/>
                </a:cxn>
                <a:cxn ang="0">
                  <a:pos x="451" y="116"/>
                </a:cxn>
                <a:cxn ang="0">
                  <a:pos x="464" y="183"/>
                </a:cxn>
                <a:cxn ang="0">
                  <a:pos x="492" y="167"/>
                </a:cxn>
                <a:cxn ang="0">
                  <a:pos x="498" y="126"/>
                </a:cxn>
                <a:cxn ang="0">
                  <a:pos x="622" y="93"/>
                </a:cxn>
                <a:cxn ang="0">
                  <a:pos x="673" y="99"/>
                </a:cxn>
                <a:cxn ang="0">
                  <a:pos x="768" y="48"/>
                </a:cxn>
                <a:cxn ang="0">
                  <a:pos x="802" y="46"/>
                </a:cxn>
                <a:cxn ang="0">
                  <a:pos x="829" y="65"/>
                </a:cxn>
                <a:cxn ang="0">
                  <a:pos x="821" y="103"/>
                </a:cxn>
                <a:cxn ang="0">
                  <a:pos x="791" y="135"/>
                </a:cxn>
                <a:cxn ang="0">
                  <a:pos x="799" y="167"/>
                </a:cxn>
                <a:cxn ang="0">
                  <a:pos x="785" y="213"/>
                </a:cxn>
                <a:cxn ang="0">
                  <a:pos x="829" y="263"/>
                </a:cxn>
                <a:cxn ang="0">
                  <a:pos x="827" y="280"/>
                </a:cxn>
                <a:cxn ang="0">
                  <a:pos x="825" y="282"/>
                </a:cxn>
                <a:cxn ang="0">
                  <a:pos x="823" y="289"/>
                </a:cxn>
                <a:cxn ang="0">
                  <a:pos x="819" y="297"/>
                </a:cxn>
                <a:cxn ang="0">
                  <a:pos x="814" y="306"/>
                </a:cxn>
                <a:cxn ang="0">
                  <a:pos x="770" y="361"/>
                </a:cxn>
                <a:cxn ang="0">
                  <a:pos x="793" y="373"/>
                </a:cxn>
                <a:cxn ang="0">
                  <a:pos x="804" y="407"/>
                </a:cxn>
                <a:cxn ang="0">
                  <a:pos x="791" y="460"/>
                </a:cxn>
                <a:cxn ang="0">
                  <a:pos x="797" y="517"/>
                </a:cxn>
                <a:cxn ang="0">
                  <a:pos x="808" y="540"/>
                </a:cxn>
                <a:cxn ang="0">
                  <a:pos x="835" y="572"/>
                </a:cxn>
                <a:cxn ang="0">
                  <a:pos x="818" y="586"/>
                </a:cxn>
                <a:cxn ang="0">
                  <a:pos x="741" y="582"/>
                </a:cxn>
                <a:cxn ang="0">
                  <a:pos x="629" y="525"/>
                </a:cxn>
                <a:cxn ang="0">
                  <a:pos x="568" y="453"/>
                </a:cxn>
                <a:cxn ang="0">
                  <a:pos x="481" y="331"/>
                </a:cxn>
                <a:cxn ang="0">
                  <a:pos x="473" y="299"/>
                </a:cxn>
                <a:cxn ang="0">
                  <a:pos x="468" y="266"/>
                </a:cxn>
                <a:cxn ang="0">
                  <a:pos x="460" y="245"/>
                </a:cxn>
                <a:cxn ang="0">
                  <a:pos x="468" y="232"/>
                </a:cxn>
                <a:cxn ang="0">
                  <a:pos x="433" y="225"/>
                </a:cxn>
                <a:cxn ang="0">
                  <a:pos x="395" y="236"/>
                </a:cxn>
                <a:cxn ang="0">
                  <a:pos x="376" y="230"/>
                </a:cxn>
                <a:cxn ang="0">
                  <a:pos x="283" y="272"/>
                </a:cxn>
                <a:cxn ang="0">
                  <a:pos x="211" y="299"/>
                </a:cxn>
                <a:cxn ang="0">
                  <a:pos x="154" y="293"/>
                </a:cxn>
                <a:cxn ang="0">
                  <a:pos x="106" y="282"/>
                </a:cxn>
                <a:cxn ang="0">
                  <a:pos x="36" y="283"/>
                </a:cxn>
                <a:cxn ang="0">
                  <a:pos x="2" y="274"/>
                </a:cxn>
                <a:cxn ang="0">
                  <a:pos x="0" y="255"/>
                </a:cxn>
                <a:cxn ang="0">
                  <a:pos x="64" y="226"/>
                </a:cxn>
                <a:cxn ang="0">
                  <a:pos x="137" y="169"/>
                </a:cxn>
                <a:cxn ang="0">
                  <a:pos x="219" y="154"/>
                </a:cxn>
                <a:cxn ang="0">
                  <a:pos x="264" y="158"/>
                </a:cxn>
                <a:cxn ang="0">
                  <a:pos x="222" y="93"/>
                </a:cxn>
                <a:cxn ang="0">
                  <a:pos x="207" y="67"/>
                </a:cxn>
                <a:cxn ang="0">
                  <a:pos x="146" y="46"/>
                </a:cxn>
                <a:cxn ang="0">
                  <a:pos x="146" y="46"/>
                </a:cxn>
              </a:cxnLst>
              <a:rect l="0" t="0" r="r" b="b"/>
              <a:pathLst>
                <a:path w="835" h="586">
                  <a:moveTo>
                    <a:pt x="146" y="46"/>
                  </a:moveTo>
                  <a:lnTo>
                    <a:pt x="169" y="29"/>
                  </a:lnTo>
                  <a:lnTo>
                    <a:pt x="219" y="17"/>
                  </a:lnTo>
                  <a:lnTo>
                    <a:pt x="258" y="0"/>
                  </a:lnTo>
                  <a:lnTo>
                    <a:pt x="300" y="2"/>
                  </a:lnTo>
                  <a:lnTo>
                    <a:pt x="392" y="101"/>
                  </a:lnTo>
                  <a:lnTo>
                    <a:pt x="414" y="90"/>
                  </a:lnTo>
                  <a:lnTo>
                    <a:pt x="437" y="95"/>
                  </a:lnTo>
                  <a:lnTo>
                    <a:pt x="451" y="116"/>
                  </a:lnTo>
                  <a:lnTo>
                    <a:pt x="464" y="183"/>
                  </a:lnTo>
                  <a:lnTo>
                    <a:pt x="492" y="167"/>
                  </a:lnTo>
                  <a:lnTo>
                    <a:pt x="498" y="126"/>
                  </a:lnTo>
                  <a:lnTo>
                    <a:pt x="622" y="93"/>
                  </a:lnTo>
                  <a:lnTo>
                    <a:pt x="673" y="99"/>
                  </a:lnTo>
                  <a:lnTo>
                    <a:pt x="768" y="48"/>
                  </a:lnTo>
                  <a:lnTo>
                    <a:pt x="802" y="46"/>
                  </a:lnTo>
                  <a:lnTo>
                    <a:pt x="829" y="65"/>
                  </a:lnTo>
                  <a:lnTo>
                    <a:pt x="821" y="103"/>
                  </a:lnTo>
                  <a:lnTo>
                    <a:pt x="791" y="135"/>
                  </a:lnTo>
                  <a:lnTo>
                    <a:pt x="799" y="167"/>
                  </a:lnTo>
                  <a:lnTo>
                    <a:pt x="785" y="213"/>
                  </a:lnTo>
                  <a:lnTo>
                    <a:pt x="829" y="263"/>
                  </a:lnTo>
                  <a:lnTo>
                    <a:pt x="827" y="280"/>
                  </a:lnTo>
                  <a:lnTo>
                    <a:pt x="825" y="282"/>
                  </a:lnTo>
                  <a:lnTo>
                    <a:pt x="823" y="289"/>
                  </a:lnTo>
                  <a:lnTo>
                    <a:pt x="819" y="297"/>
                  </a:lnTo>
                  <a:lnTo>
                    <a:pt x="814" y="306"/>
                  </a:lnTo>
                  <a:lnTo>
                    <a:pt x="770" y="361"/>
                  </a:lnTo>
                  <a:lnTo>
                    <a:pt x="793" y="373"/>
                  </a:lnTo>
                  <a:lnTo>
                    <a:pt x="804" y="407"/>
                  </a:lnTo>
                  <a:lnTo>
                    <a:pt x="791" y="460"/>
                  </a:lnTo>
                  <a:lnTo>
                    <a:pt x="797" y="517"/>
                  </a:lnTo>
                  <a:lnTo>
                    <a:pt x="808" y="540"/>
                  </a:lnTo>
                  <a:lnTo>
                    <a:pt x="835" y="572"/>
                  </a:lnTo>
                  <a:lnTo>
                    <a:pt x="818" y="586"/>
                  </a:lnTo>
                  <a:lnTo>
                    <a:pt x="741" y="582"/>
                  </a:lnTo>
                  <a:lnTo>
                    <a:pt x="629" y="525"/>
                  </a:lnTo>
                  <a:lnTo>
                    <a:pt x="568" y="453"/>
                  </a:lnTo>
                  <a:lnTo>
                    <a:pt x="481" y="331"/>
                  </a:lnTo>
                  <a:lnTo>
                    <a:pt x="473" y="299"/>
                  </a:lnTo>
                  <a:lnTo>
                    <a:pt x="468" y="266"/>
                  </a:lnTo>
                  <a:lnTo>
                    <a:pt x="460" y="245"/>
                  </a:lnTo>
                  <a:lnTo>
                    <a:pt x="468" y="232"/>
                  </a:lnTo>
                  <a:lnTo>
                    <a:pt x="433" y="225"/>
                  </a:lnTo>
                  <a:lnTo>
                    <a:pt x="395" y="236"/>
                  </a:lnTo>
                  <a:lnTo>
                    <a:pt x="376" y="230"/>
                  </a:lnTo>
                  <a:lnTo>
                    <a:pt x="283" y="272"/>
                  </a:lnTo>
                  <a:lnTo>
                    <a:pt x="211" y="299"/>
                  </a:lnTo>
                  <a:lnTo>
                    <a:pt x="154" y="293"/>
                  </a:lnTo>
                  <a:lnTo>
                    <a:pt x="106" y="282"/>
                  </a:lnTo>
                  <a:lnTo>
                    <a:pt x="36" y="283"/>
                  </a:lnTo>
                  <a:lnTo>
                    <a:pt x="2" y="274"/>
                  </a:lnTo>
                  <a:lnTo>
                    <a:pt x="0" y="255"/>
                  </a:lnTo>
                  <a:lnTo>
                    <a:pt x="64" y="226"/>
                  </a:lnTo>
                  <a:lnTo>
                    <a:pt x="137" y="169"/>
                  </a:lnTo>
                  <a:lnTo>
                    <a:pt x="219" y="154"/>
                  </a:lnTo>
                  <a:lnTo>
                    <a:pt x="264" y="158"/>
                  </a:lnTo>
                  <a:lnTo>
                    <a:pt x="222" y="93"/>
                  </a:lnTo>
                  <a:lnTo>
                    <a:pt x="207" y="67"/>
                  </a:lnTo>
                  <a:lnTo>
                    <a:pt x="146" y="46"/>
                  </a:lnTo>
                  <a:lnTo>
                    <a:pt x="146" y="46"/>
                  </a:lnTo>
                  <a:close/>
                </a:path>
              </a:pathLst>
            </a:custGeom>
            <a:solidFill>
              <a:srgbClr val="F575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61" name="Freeform 9"/>
            <p:cNvSpPr>
              <a:spLocks/>
            </p:cNvSpPr>
            <p:nvPr/>
          </p:nvSpPr>
          <p:spPr bwMode="auto">
            <a:xfrm flipH="1">
              <a:off x="4328291" y="5075238"/>
              <a:ext cx="1474733" cy="879475"/>
            </a:xfrm>
            <a:custGeom>
              <a:avLst/>
              <a:gdLst/>
              <a:ahLst/>
              <a:cxnLst>
                <a:cxn ang="0">
                  <a:pos x="0" y="872"/>
                </a:cxn>
                <a:cxn ang="0">
                  <a:pos x="61" y="566"/>
                </a:cxn>
                <a:cxn ang="0">
                  <a:pos x="120" y="374"/>
                </a:cxn>
                <a:cxn ang="0">
                  <a:pos x="232" y="203"/>
                </a:cxn>
                <a:cxn ang="0">
                  <a:pos x="267" y="169"/>
                </a:cxn>
                <a:cxn ang="0">
                  <a:pos x="377" y="40"/>
                </a:cxn>
                <a:cxn ang="0">
                  <a:pos x="464" y="4"/>
                </a:cxn>
                <a:cxn ang="0">
                  <a:pos x="550" y="0"/>
                </a:cxn>
                <a:cxn ang="0">
                  <a:pos x="1560" y="78"/>
                </a:cxn>
                <a:cxn ang="0">
                  <a:pos x="1605" y="104"/>
                </a:cxn>
                <a:cxn ang="0">
                  <a:pos x="1687" y="178"/>
                </a:cxn>
                <a:cxn ang="0">
                  <a:pos x="1742" y="274"/>
                </a:cxn>
                <a:cxn ang="0">
                  <a:pos x="1769" y="374"/>
                </a:cxn>
                <a:cxn ang="0">
                  <a:pos x="1765" y="498"/>
                </a:cxn>
                <a:cxn ang="0">
                  <a:pos x="1795" y="722"/>
                </a:cxn>
                <a:cxn ang="0">
                  <a:pos x="1792" y="726"/>
                </a:cxn>
                <a:cxn ang="0">
                  <a:pos x="1786" y="737"/>
                </a:cxn>
                <a:cxn ang="0">
                  <a:pos x="1775" y="756"/>
                </a:cxn>
                <a:cxn ang="0">
                  <a:pos x="1757" y="783"/>
                </a:cxn>
                <a:cxn ang="0">
                  <a:pos x="1735" y="811"/>
                </a:cxn>
                <a:cxn ang="0">
                  <a:pos x="1706" y="844"/>
                </a:cxn>
                <a:cxn ang="0">
                  <a:pos x="1674" y="880"/>
                </a:cxn>
                <a:cxn ang="0">
                  <a:pos x="1634" y="918"/>
                </a:cxn>
                <a:cxn ang="0">
                  <a:pos x="1584" y="954"/>
                </a:cxn>
                <a:cxn ang="0">
                  <a:pos x="1531" y="988"/>
                </a:cxn>
                <a:cxn ang="0">
                  <a:pos x="1468" y="1021"/>
                </a:cxn>
                <a:cxn ang="0">
                  <a:pos x="1398" y="1051"/>
                </a:cxn>
                <a:cxn ang="0">
                  <a:pos x="1320" y="1074"/>
                </a:cxn>
                <a:cxn ang="0">
                  <a:pos x="1233" y="1095"/>
                </a:cxn>
                <a:cxn ang="0">
                  <a:pos x="1136" y="1104"/>
                </a:cxn>
                <a:cxn ang="0">
                  <a:pos x="1033" y="1108"/>
                </a:cxn>
                <a:cxn ang="0">
                  <a:pos x="925" y="1104"/>
                </a:cxn>
                <a:cxn ang="0">
                  <a:pos x="822" y="1097"/>
                </a:cxn>
                <a:cxn ang="0">
                  <a:pos x="723" y="1085"/>
                </a:cxn>
                <a:cxn ang="0">
                  <a:pos x="632" y="1070"/>
                </a:cxn>
                <a:cxn ang="0">
                  <a:pos x="542" y="1053"/>
                </a:cxn>
                <a:cxn ang="0">
                  <a:pos x="461" y="1036"/>
                </a:cxn>
                <a:cxn ang="0">
                  <a:pos x="384" y="1017"/>
                </a:cxn>
                <a:cxn ang="0">
                  <a:pos x="314" y="998"/>
                </a:cxn>
                <a:cxn ang="0">
                  <a:pos x="249" y="975"/>
                </a:cxn>
                <a:cxn ang="0">
                  <a:pos x="192" y="956"/>
                </a:cxn>
                <a:cxn ang="0">
                  <a:pos x="141" y="935"/>
                </a:cxn>
                <a:cxn ang="0">
                  <a:pos x="97" y="918"/>
                </a:cxn>
                <a:cxn ang="0">
                  <a:pos x="61" y="903"/>
                </a:cxn>
                <a:cxn ang="0">
                  <a:pos x="33" y="889"/>
                </a:cxn>
                <a:cxn ang="0">
                  <a:pos x="12" y="878"/>
                </a:cxn>
                <a:cxn ang="0">
                  <a:pos x="0" y="872"/>
                </a:cxn>
                <a:cxn ang="0">
                  <a:pos x="0" y="872"/>
                </a:cxn>
              </a:cxnLst>
              <a:rect l="0" t="0" r="r" b="b"/>
              <a:pathLst>
                <a:path w="1795" h="1108">
                  <a:moveTo>
                    <a:pt x="0" y="872"/>
                  </a:moveTo>
                  <a:lnTo>
                    <a:pt x="61" y="566"/>
                  </a:lnTo>
                  <a:lnTo>
                    <a:pt x="120" y="374"/>
                  </a:lnTo>
                  <a:lnTo>
                    <a:pt x="232" y="203"/>
                  </a:lnTo>
                  <a:lnTo>
                    <a:pt x="267" y="169"/>
                  </a:lnTo>
                  <a:lnTo>
                    <a:pt x="377" y="40"/>
                  </a:lnTo>
                  <a:lnTo>
                    <a:pt x="464" y="4"/>
                  </a:lnTo>
                  <a:lnTo>
                    <a:pt x="550" y="0"/>
                  </a:lnTo>
                  <a:lnTo>
                    <a:pt x="1560" y="78"/>
                  </a:lnTo>
                  <a:lnTo>
                    <a:pt x="1605" y="104"/>
                  </a:lnTo>
                  <a:lnTo>
                    <a:pt x="1687" y="178"/>
                  </a:lnTo>
                  <a:lnTo>
                    <a:pt x="1742" y="274"/>
                  </a:lnTo>
                  <a:lnTo>
                    <a:pt x="1769" y="374"/>
                  </a:lnTo>
                  <a:lnTo>
                    <a:pt x="1765" y="498"/>
                  </a:lnTo>
                  <a:lnTo>
                    <a:pt x="1795" y="722"/>
                  </a:lnTo>
                  <a:lnTo>
                    <a:pt x="1792" y="726"/>
                  </a:lnTo>
                  <a:lnTo>
                    <a:pt x="1786" y="737"/>
                  </a:lnTo>
                  <a:lnTo>
                    <a:pt x="1775" y="756"/>
                  </a:lnTo>
                  <a:lnTo>
                    <a:pt x="1757" y="783"/>
                  </a:lnTo>
                  <a:lnTo>
                    <a:pt x="1735" y="811"/>
                  </a:lnTo>
                  <a:lnTo>
                    <a:pt x="1706" y="844"/>
                  </a:lnTo>
                  <a:lnTo>
                    <a:pt x="1674" y="880"/>
                  </a:lnTo>
                  <a:lnTo>
                    <a:pt x="1634" y="918"/>
                  </a:lnTo>
                  <a:lnTo>
                    <a:pt x="1584" y="954"/>
                  </a:lnTo>
                  <a:lnTo>
                    <a:pt x="1531" y="988"/>
                  </a:lnTo>
                  <a:lnTo>
                    <a:pt x="1468" y="1021"/>
                  </a:lnTo>
                  <a:lnTo>
                    <a:pt x="1398" y="1051"/>
                  </a:lnTo>
                  <a:lnTo>
                    <a:pt x="1320" y="1074"/>
                  </a:lnTo>
                  <a:lnTo>
                    <a:pt x="1233" y="1095"/>
                  </a:lnTo>
                  <a:lnTo>
                    <a:pt x="1136" y="1104"/>
                  </a:lnTo>
                  <a:lnTo>
                    <a:pt x="1033" y="1108"/>
                  </a:lnTo>
                  <a:lnTo>
                    <a:pt x="925" y="1104"/>
                  </a:lnTo>
                  <a:lnTo>
                    <a:pt x="822" y="1097"/>
                  </a:lnTo>
                  <a:lnTo>
                    <a:pt x="723" y="1085"/>
                  </a:lnTo>
                  <a:lnTo>
                    <a:pt x="632" y="1070"/>
                  </a:lnTo>
                  <a:lnTo>
                    <a:pt x="542" y="1053"/>
                  </a:lnTo>
                  <a:lnTo>
                    <a:pt x="461" y="1036"/>
                  </a:lnTo>
                  <a:lnTo>
                    <a:pt x="384" y="1017"/>
                  </a:lnTo>
                  <a:lnTo>
                    <a:pt x="314" y="998"/>
                  </a:lnTo>
                  <a:lnTo>
                    <a:pt x="249" y="975"/>
                  </a:lnTo>
                  <a:lnTo>
                    <a:pt x="192" y="956"/>
                  </a:lnTo>
                  <a:lnTo>
                    <a:pt x="141" y="935"/>
                  </a:lnTo>
                  <a:lnTo>
                    <a:pt x="97" y="918"/>
                  </a:lnTo>
                  <a:lnTo>
                    <a:pt x="61" y="903"/>
                  </a:lnTo>
                  <a:lnTo>
                    <a:pt x="33" y="889"/>
                  </a:lnTo>
                  <a:lnTo>
                    <a:pt x="12" y="878"/>
                  </a:lnTo>
                  <a:lnTo>
                    <a:pt x="0" y="872"/>
                  </a:lnTo>
                  <a:lnTo>
                    <a:pt x="0" y="872"/>
                  </a:lnTo>
                  <a:close/>
                </a:path>
              </a:pathLst>
            </a:custGeom>
            <a:solidFill>
              <a:srgbClr val="E8E8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62" name="Freeform 10"/>
            <p:cNvSpPr>
              <a:spLocks/>
            </p:cNvSpPr>
            <p:nvPr/>
          </p:nvSpPr>
          <p:spPr bwMode="auto">
            <a:xfrm flipH="1">
              <a:off x="5211817" y="5113338"/>
              <a:ext cx="348155" cy="19685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71"/>
                </a:cxn>
                <a:cxn ang="0">
                  <a:pos x="21" y="158"/>
                </a:cxn>
                <a:cxn ang="0">
                  <a:pos x="192" y="249"/>
                </a:cxn>
                <a:cxn ang="0">
                  <a:pos x="422" y="204"/>
                </a:cxn>
                <a:cxn ang="0">
                  <a:pos x="74" y="0"/>
                </a:cxn>
                <a:cxn ang="0">
                  <a:pos x="74" y="0"/>
                </a:cxn>
              </a:cxnLst>
              <a:rect l="0" t="0" r="r" b="b"/>
              <a:pathLst>
                <a:path w="422" h="249">
                  <a:moveTo>
                    <a:pt x="74" y="0"/>
                  </a:moveTo>
                  <a:lnTo>
                    <a:pt x="0" y="71"/>
                  </a:lnTo>
                  <a:lnTo>
                    <a:pt x="21" y="158"/>
                  </a:lnTo>
                  <a:lnTo>
                    <a:pt x="192" y="249"/>
                  </a:lnTo>
                  <a:lnTo>
                    <a:pt x="422" y="204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D1CF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63" name="Freeform 11"/>
            <p:cNvSpPr>
              <a:spLocks/>
            </p:cNvSpPr>
            <p:nvPr/>
          </p:nvSpPr>
          <p:spPr bwMode="auto">
            <a:xfrm flipH="1">
              <a:off x="4426826" y="5127625"/>
              <a:ext cx="339944" cy="146050"/>
            </a:xfrm>
            <a:custGeom>
              <a:avLst/>
              <a:gdLst/>
              <a:ahLst/>
              <a:cxnLst>
                <a:cxn ang="0">
                  <a:pos x="240" y="185"/>
                </a:cxn>
                <a:cxn ang="0">
                  <a:pos x="415" y="99"/>
                </a:cxn>
                <a:cxn ang="0">
                  <a:pos x="348" y="36"/>
                </a:cxn>
                <a:cxn ang="0">
                  <a:pos x="272" y="0"/>
                </a:cxn>
                <a:cxn ang="0">
                  <a:pos x="0" y="124"/>
                </a:cxn>
                <a:cxn ang="0">
                  <a:pos x="240" y="185"/>
                </a:cxn>
                <a:cxn ang="0">
                  <a:pos x="240" y="185"/>
                </a:cxn>
              </a:cxnLst>
              <a:rect l="0" t="0" r="r" b="b"/>
              <a:pathLst>
                <a:path w="415" h="185">
                  <a:moveTo>
                    <a:pt x="240" y="185"/>
                  </a:moveTo>
                  <a:lnTo>
                    <a:pt x="415" y="99"/>
                  </a:lnTo>
                  <a:lnTo>
                    <a:pt x="348" y="36"/>
                  </a:lnTo>
                  <a:lnTo>
                    <a:pt x="272" y="0"/>
                  </a:lnTo>
                  <a:lnTo>
                    <a:pt x="0" y="124"/>
                  </a:lnTo>
                  <a:lnTo>
                    <a:pt x="240" y="185"/>
                  </a:lnTo>
                  <a:lnTo>
                    <a:pt x="240" y="185"/>
                  </a:lnTo>
                  <a:close/>
                </a:path>
              </a:pathLst>
            </a:custGeom>
            <a:solidFill>
              <a:srgbClr val="D1CF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64" name="Freeform 12"/>
            <p:cNvSpPr>
              <a:spLocks/>
            </p:cNvSpPr>
            <p:nvPr/>
          </p:nvSpPr>
          <p:spPr bwMode="auto">
            <a:xfrm flipH="1">
              <a:off x="4326649" y="5403850"/>
              <a:ext cx="395780" cy="444500"/>
            </a:xfrm>
            <a:custGeom>
              <a:avLst/>
              <a:gdLst/>
              <a:ahLst/>
              <a:cxnLst>
                <a:cxn ang="0">
                  <a:pos x="0" y="166"/>
                </a:cxn>
                <a:cxn ang="0">
                  <a:pos x="230" y="333"/>
                </a:cxn>
                <a:cxn ang="0">
                  <a:pos x="234" y="561"/>
                </a:cxn>
                <a:cxn ang="0">
                  <a:pos x="236" y="559"/>
                </a:cxn>
                <a:cxn ang="0">
                  <a:pos x="242" y="557"/>
                </a:cxn>
                <a:cxn ang="0">
                  <a:pos x="249" y="551"/>
                </a:cxn>
                <a:cxn ang="0">
                  <a:pos x="263" y="544"/>
                </a:cxn>
                <a:cxn ang="0">
                  <a:pos x="276" y="534"/>
                </a:cxn>
                <a:cxn ang="0">
                  <a:pos x="293" y="523"/>
                </a:cxn>
                <a:cxn ang="0">
                  <a:pos x="312" y="510"/>
                </a:cxn>
                <a:cxn ang="0">
                  <a:pos x="333" y="494"/>
                </a:cxn>
                <a:cxn ang="0">
                  <a:pos x="352" y="475"/>
                </a:cxn>
                <a:cxn ang="0">
                  <a:pos x="373" y="456"/>
                </a:cxn>
                <a:cxn ang="0">
                  <a:pos x="394" y="435"/>
                </a:cxn>
                <a:cxn ang="0">
                  <a:pos x="415" y="413"/>
                </a:cxn>
                <a:cxn ang="0">
                  <a:pos x="432" y="386"/>
                </a:cxn>
                <a:cxn ang="0">
                  <a:pos x="449" y="361"/>
                </a:cxn>
                <a:cxn ang="0">
                  <a:pos x="466" y="333"/>
                </a:cxn>
                <a:cxn ang="0">
                  <a:pos x="481" y="302"/>
                </a:cxn>
                <a:cxn ang="0">
                  <a:pos x="462" y="217"/>
                </a:cxn>
                <a:cxn ang="0">
                  <a:pos x="464" y="71"/>
                </a:cxn>
                <a:cxn ang="0">
                  <a:pos x="312" y="0"/>
                </a:cxn>
                <a:cxn ang="0">
                  <a:pos x="0" y="166"/>
                </a:cxn>
                <a:cxn ang="0">
                  <a:pos x="0" y="166"/>
                </a:cxn>
              </a:cxnLst>
              <a:rect l="0" t="0" r="r" b="b"/>
              <a:pathLst>
                <a:path w="481" h="561">
                  <a:moveTo>
                    <a:pt x="0" y="166"/>
                  </a:moveTo>
                  <a:lnTo>
                    <a:pt x="230" y="333"/>
                  </a:lnTo>
                  <a:lnTo>
                    <a:pt x="234" y="561"/>
                  </a:lnTo>
                  <a:lnTo>
                    <a:pt x="236" y="559"/>
                  </a:lnTo>
                  <a:lnTo>
                    <a:pt x="242" y="557"/>
                  </a:lnTo>
                  <a:lnTo>
                    <a:pt x="249" y="551"/>
                  </a:lnTo>
                  <a:lnTo>
                    <a:pt x="263" y="544"/>
                  </a:lnTo>
                  <a:lnTo>
                    <a:pt x="276" y="534"/>
                  </a:lnTo>
                  <a:lnTo>
                    <a:pt x="293" y="523"/>
                  </a:lnTo>
                  <a:lnTo>
                    <a:pt x="312" y="510"/>
                  </a:lnTo>
                  <a:lnTo>
                    <a:pt x="333" y="494"/>
                  </a:lnTo>
                  <a:lnTo>
                    <a:pt x="352" y="475"/>
                  </a:lnTo>
                  <a:lnTo>
                    <a:pt x="373" y="456"/>
                  </a:lnTo>
                  <a:lnTo>
                    <a:pt x="394" y="435"/>
                  </a:lnTo>
                  <a:lnTo>
                    <a:pt x="415" y="413"/>
                  </a:lnTo>
                  <a:lnTo>
                    <a:pt x="432" y="386"/>
                  </a:lnTo>
                  <a:lnTo>
                    <a:pt x="449" y="361"/>
                  </a:lnTo>
                  <a:lnTo>
                    <a:pt x="466" y="333"/>
                  </a:lnTo>
                  <a:lnTo>
                    <a:pt x="481" y="302"/>
                  </a:lnTo>
                  <a:lnTo>
                    <a:pt x="462" y="217"/>
                  </a:lnTo>
                  <a:lnTo>
                    <a:pt x="464" y="71"/>
                  </a:lnTo>
                  <a:lnTo>
                    <a:pt x="312" y="0"/>
                  </a:lnTo>
                  <a:lnTo>
                    <a:pt x="0" y="166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D1CF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65" name="Freeform 13"/>
            <p:cNvSpPr>
              <a:spLocks/>
            </p:cNvSpPr>
            <p:nvPr/>
          </p:nvSpPr>
          <p:spPr bwMode="auto">
            <a:xfrm flipH="1">
              <a:off x="4458028" y="5286375"/>
              <a:ext cx="1006694" cy="265113"/>
            </a:xfrm>
            <a:custGeom>
              <a:avLst/>
              <a:gdLst/>
              <a:ahLst/>
              <a:cxnLst>
                <a:cxn ang="0">
                  <a:pos x="34" y="15"/>
                </a:cxn>
                <a:cxn ang="0">
                  <a:pos x="91" y="0"/>
                </a:cxn>
                <a:cxn ang="0">
                  <a:pos x="198" y="9"/>
                </a:cxn>
                <a:cxn ang="0">
                  <a:pos x="1160" y="46"/>
                </a:cxn>
                <a:cxn ang="0">
                  <a:pos x="1227" y="93"/>
                </a:cxn>
                <a:cxn ang="0">
                  <a:pos x="1227" y="141"/>
                </a:cxn>
                <a:cxn ang="0">
                  <a:pos x="1187" y="198"/>
                </a:cxn>
                <a:cxn ang="0">
                  <a:pos x="1103" y="249"/>
                </a:cxn>
                <a:cxn ang="0">
                  <a:pos x="974" y="296"/>
                </a:cxn>
                <a:cxn ang="0">
                  <a:pos x="793" y="329"/>
                </a:cxn>
                <a:cxn ang="0">
                  <a:pos x="529" y="334"/>
                </a:cxn>
                <a:cxn ang="0">
                  <a:pos x="344" y="302"/>
                </a:cxn>
                <a:cxn ang="0">
                  <a:pos x="181" y="245"/>
                </a:cxn>
                <a:cxn ang="0">
                  <a:pos x="88" y="203"/>
                </a:cxn>
                <a:cxn ang="0">
                  <a:pos x="27" y="152"/>
                </a:cxn>
                <a:cxn ang="0">
                  <a:pos x="0" y="101"/>
                </a:cxn>
                <a:cxn ang="0">
                  <a:pos x="0" y="59"/>
                </a:cxn>
                <a:cxn ang="0">
                  <a:pos x="34" y="15"/>
                </a:cxn>
                <a:cxn ang="0">
                  <a:pos x="34" y="15"/>
                </a:cxn>
              </a:cxnLst>
              <a:rect l="0" t="0" r="r" b="b"/>
              <a:pathLst>
                <a:path w="1227" h="334">
                  <a:moveTo>
                    <a:pt x="34" y="15"/>
                  </a:moveTo>
                  <a:lnTo>
                    <a:pt x="91" y="0"/>
                  </a:lnTo>
                  <a:lnTo>
                    <a:pt x="198" y="9"/>
                  </a:lnTo>
                  <a:lnTo>
                    <a:pt x="1160" y="46"/>
                  </a:lnTo>
                  <a:lnTo>
                    <a:pt x="1227" y="93"/>
                  </a:lnTo>
                  <a:lnTo>
                    <a:pt x="1227" y="141"/>
                  </a:lnTo>
                  <a:lnTo>
                    <a:pt x="1187" y="198"/>
                  </a:lnTo>
                  <a:lnTo>
                    <a:pt x="1103" y="249"/>
                  </a:lnTo>
                  <a:lnTo>
                    <a:pt x="974" y="296"/>
                  </a:lnTo>
                  <a:lnTo>
                    <a:pt x="793" y="329"/>
                  </a:lnTo>
                  <a:lnTo>
                    <a:pt x="529" y="334"/>
                  </a:lnTo>
                  <a:lnTo>
                    <a:pt x="344" y="302"/>
                  </a:lnTo>
                  <a:lnTo>
                    <a:pt x="181" y="245"/>
                  </a:lnTo>
                  <a:lnTo>
                    <a:pt x="88" y="203"/>
                  </a:lnTo>
                  <a:lnTo>
                    <a:pt x="27" y="152"/>
                  </a:lnTo>
                  <a:lnTo>
                    <a:pt x="0" y="101"/>
                  </a:lnTo>
                  <a:lnTo>
                    <a:pt x="0" y="59"/>
                  </a:lnTo>
                  <a:lnTo>
                    <a:pt x="34" y="15"/>
                  </a:lnTo>
                  <a:lnTo>
                    <a:pt x="34" y="15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66" name="Freeform 14"/>
            <p:cNvSpPr>
              <a:spLocks/>
            </p:cNvSpPr>
            <p:nvPr/>
          </p:nvSpPr>
          <p:spPr bwMode="auto">
            <a:xfrm flipH="1">
              <a:off x="4707649" y="5454650"/>
              <a:ext cx="1049392" cy="498475"/>
            </a:xfrm>
            <a:custGeom>
              <a:avLst/>
              <a:gdLst/>
              <a:ahLst/>
              <a:cxnLst>
                <a:cxn ang="0">
                  <a:pos x="0" y="121"/>
                </a:cxn>
                <a:cxn ang="0">
                  <a:pos x="77" y="458"/>
                </a:cxn>
                <a:cxn ang="0">
                  <a:pos x="290" y="524"/>
                </a:cxn>
                <a:cxn ang="0">
                  <a:pos x="288" y="279"/>
                </a:cxn>
                <a:cxn ang="0">
                  <a:pos x="554" y="163"/>
                </a:cxn>
                <a:cxn ang="0">
                  <a:pos x="873" y="332"/>
                </a:cxn>
                <a:cxn ang="0">
                  <a:pos x="755" y="401"/>
                </a:cxn>
                <a:cxn ang="0">
                  <a:pos x="738" y="614"/>
                </a:cxn>
                <a:cxn ang="0">
                  <a:pos x="740" y="614"/>
                </a:cxn>
                <a:cxn ang="0">
                  <a:pos x="744" y="614"/>
                </a:cxn>
                <a:cxn ang="0">
                  <a:pos x="752" y="614"/>
                </a:cxn>
                <a:cxn ang="0">
                  <a:pos x="763" y="616"/>
                </a:cxn>
                <a:cxn ang="0">
                  <a:pos x="774" y="618"/>
                </a:cxn>
                <a:cxn ang="0">
                  <a:pos x="790" y="619"/>
                </a:cxn>
                <a:cxn ang="0">
                  <a:pos x="807" y="619"/>
                </a:cxn>
                <a:cxn ang="0">
                  <a:pos x="826" y="623"/>
                </a:cxn>
                <a:cxn ang="0">
                  <a:pos x="845" y="623"/>
                </a:cxn>
                <a:cxn ang="0">
                  <a:pos x="868" y="625"/>
                </a:cxn>
                <a:cxn ang="0">
                  <a:pos x="889" y="625"/>
                </a:cxn>
                <a:cxn ang="0">
                  <a:pos x="911" y="627"/>
                </a:cxn>
                <a:cxn ang="0">
                  <a:pos x="934" y="627"/>
                </a:cxn>
                <a:cxn ang="0">
                  <a:pos x="957" y="627"/>
                </a:cxn>
                <a:cxn ang="0">
                  <a:pos x="980" y="625"/>
                </a:cxn>
                <a:cxn ang="0">
                  <a:pos x="1005" y="625"/>
                </a:cxn>
                <a:cxn ang="0">
                  <a:pos x="1005" y="405"/>
                </a:cxn>
                <a:cxn ang="0">
                  <a:pos x="885" y="334"/>
                </a:cxn>
                <a:cxn ang="0">
                  <a:pos x="1278" y="116"/>
                </a:cxn>
                <a:cxn ang="0">
                  <a:pos x="1263" y="99"/>
                </a:cxn>
                <a:cxn ang="0">
                  <a:pos x="1159" y="114"/>
                </a:cxn>
                <a:cxn ang="0">
                  <a:pos x="1022" y="121"/>
                </a:cxn>
                <a:cxn ang="0">
                  <a:pos x="822" y="110"/>
                </a:cxn>
                <a:cxn ang="0">
                  <a:pos x="708" y="95"/>
                </a:cxn>
                <a:cxn ang="0">
                  <a:pos x="560" y="159"/>
                </a:cxn>
                <a:cxn ang="0">
                  <a:pos x="272" y="0"/>
                </a:cxn>
                <a:cxn ang="0">
                  <a:pos x="33" y="2"/>
                </a:cxn>
                <a:cxn ang="0">
                  <a:pos x="0" y="121"/>
                </a:cxn>
                <a:cxn ang="0">
                  <a:pos x="0" y="121"/>
                </a:cxn>
              </a:cxnLst>
              <a:rect l="0" t="0" r="r" b="b"/>
              <a:pathLst>
                <a:path w="1278" h="627">
                  <a:moveTo>
                    <a:pt x="0" y="121"/>
                  </a:moveTo>
                  <a:lnTo>
                    <a:pt x="77" y="458"/>
                  </a:lnTo>
                  <a:lnTo>
                    <a:pt x="290" y="524"/>
                  </a:lnTo>
                  <a:lnTo>
                    <a:pt x="288" y="279"/>
                  </a:lnTo>
                  <a:lnTo>
                    <a:pt x="554" y="163"/>
                  </a:lnTo>
                  <a:lnTo>
                    <a:pt x="873" y="332"/>
                  </a:lnTo>
                  <a:lnTo>
                    <a:pt x="755" y="401"/>
                  </a:lnTo>
                  <a:lnTo>
                    <a:pt x="738" y="614"/>
                  </a:lnTo>
                  <a:lnTo>
                    <a:pt x="740" y="614"/>
                  </a:lnTo>
                  <a:lnTo>
                    <a:pt x="744" y="614"/>
                  </a:lnTo>
                  <a:lnTo>
                    <a:pt x="752" y="614"/>
                  </a:lnTo>
                  <a:lnTo>
                    <a:pt x="763" y="616"/>
                  </a:lnTo>
                  <a:lnTo>
                    <a:pt x="774" y="618"/>
                  </a:lnTo>
                  <a:lnTo>
                    <a:pt x="790" y="619"/>
                  </a:lnTo>
                  <a:lnTo>
                    <a:pt x="807" y="619"/>
                  </a:lnTo>
                  <a:lnTo>
                    <a:pt x="826" y="623"/>
                  </a:lnTo>
                  <a:lnTo>
                    <a:pt x="845" y="623"/>
                  </a:lnTo>
                  <a:lnTo>
                    <a:pt x="868" y="625"/>
                  </a:lnTo>
                  <a:lnTo>
                    <a:pt x="889" y="625"/>
                  </a:lnTo>
                  <a:lnTo>
                    <a:pt x="911" y="627"/>
                  </a:lnTo>
                  <a:lnTo>
                    <a:pt x="934" y="627"/>
                  </a:lnTo>
                  <a:lnTo>
                    <a:pt x="957" y="627"/>
                  </a:lnTo>
                  <a:lnTo>
                    <a:pt x="980" y="625"/>
                  </a:lnTo>
                  <a:lnTo>
                    <a:pt x="1005" y="625"/>
                  </a:lnTo>
                  <a:lnTo>
                    <a:pt x="1005" y="405"/>
                  </a:lnTo>
                  <a:lnTo>
                    <a:pt x="885" y="334"/>
                  </a:lnTo>
                  <a:lnTo>
                    <a:pt x="1278" y="116"/>
                  </a:lnTo>
                  <a:lnTo>
                    <a:pt x="1263" y="99"/>
                  </a:lnTo>
                  <a:lnTo>
                    <a:pt x="1159" y="114"/>
                  </a:lnTo>
                  <a:lnTo>
                    <a:pt x="1022" y="121"/>
                  </a:lnTo>
                  <a:lnTo>
                    <a:pt x="822" y="110"/>
                  </a:lnTo>
                  <a:lnTo>
                    <a:pt x="708" y="95"/>
                  </a:lnTo>
                  <a:lnTo>
                    <a:pt x="560" y="159"/>
                  </a:lnTo>
                  <a:lnTo>
                    <a:pt x="272" y="0"/>
                  </a:lnTo>
                  <a:lnTo>
                    <a:pt x="33" y="2"/>
                  </a:lnTo>
                  <a:lnTo>
                    <a:pt x="0" y="12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D1CF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67" name="Freeform 15"/>
            <p:cNvSpPr>
              <a:spLocks/>
            </p:cNvSpPr>
            <p:nvPr/>
          </p:nvSpPr>
          <p:spPr bwMode="auto">
            <a:xfrm flipH="1">
              <a:off x="5400675" y="4216400"/>
              <a:ext cx="206922" cy="227013"/>
            </a:xfrm>
            <a:custGeom>
              <a:avLst/>
              <a:gdLst/>
              <a:ahLst/>
              <a:cxnLst>
                <a:cxn ang="0">
                  <a:pos x="0" y="259"/>
                </a:cxn>
                <a:cxn ang="0">
                  <a:pos x="30" y="181"/>
                </a:cxn>
                <a:cxn ang="0">
                  <a:pos x="59" y="143"/>
                </a:cxn>
                <a:cxn ang="0">
                  <a:pos x="61" y="122"/>
                </a:cxn>
                <a:cxn ang="0">
                  <a:pos x="59" y="82"/>
                </a:cxn>
                <a:cxn ang="0">
                  <a:pos x="68" y="72"/>
                </a:cxn>
                <a:cxn ang="0">
                  <a:pos x="97" y="67"/>
                </a:cxn>
                <a:cxn ang="0">
                  <a:pos x="141" y="67"/>
                </a:cxn>
                <a:cxn ang="0">
                  <a:pos x="158" y="50"/>
                </a:cxn>
                <a:cxn ang="0">
                  <a:pos x="184" y="6"/>
                </a:cxn>
                <a:cxn ang="0">
                  <a:pos x="219" y="0"/>
                </a:cxn>
                <a:cxn ang="0">
                  <a:pos x="253" y="12"/>
                </a:cxn>
                <a:cxn ang="0">
                  <a:pos x="29" y="285"/>
                </a:cxn>
                <a:cxn ang="0">
                  <a:pos x="0" y="259"/>
                </a:cxn>
                <a:cxn ang="0">
                  <a:pos x="0" y="259"/>
                </a:cxn>
              </a:cxnLst>
              <a:rect l="0" t="0" r="r" b="b"/>
              <a:pathLst>
                <a:path w="253" h="285">
                  <a:moveTo>
                    <a:pt x="0" y="259"/>
                  </a:moveTo>
                  <a:lnTo>
                    <a:pt x="30" y="181"/>
                  </a:lnTo>
                  <a:lnTo>
                    <a:pt x="59" y="143"/>
                  </a:lnTo>
                  <a:lnTo>
                    <a:pt x="61" y="122"/>
                  </a:lnTo>
                  <a:lnTo>
                    <a:pt x="59" y="82"/>
                  </a:lnTo>
                  <a:lnTo>
                    <a:pt x="68" y="72"/>
                  </a:lnTo>
                  <a:lnTo>
                    <a:pt x="97" y="67"/>
                  </a:lnTo>
                  <a:lnTo>
                    <a:pt x="141" y="67"/>
                  </a:lnTo>
                  <a:lnTo>
                    <a:pt x="158" y="50"/>
                  </a:lnTo>
                  <a:lnTo>
                    <a:pt x="184" y="6"/>
                  </a:lnTo>
                  <a:lnTo>
                    <a:pt x="219" y="0"/>
                  </a:lnTo>
                  <a:lnTo>
                    <a:pt x="253" y="12"/>
                  </a:lnTo>
                  <a:lnTo>
                    <a:pt x="29" y="285"/>
                  </a:lnTo>
                  <a:lnTo>
                    <a:pt x="0" y="259"/>
                  </a:lnTo>
                  <a:lnTo>
                    <a:pt x="0" y="259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68" name="Freeform 16"/>
            <p:cNvSpPr>
              <a:spLocks/>
            </p:cNvSpPr>
            <p:nvPr/>
          </p:nvSpPr>
          <p:spPr bwMode="auto">
            <a:xfrm flipH="1">
              <a:off x="5384253" y="4222750"/>
              <a:ext cx="203638" cy="247650"/>
            </a:xfrm>
            <a:custGeom>
              <a:avLst/>
              <a:gdLst/>
              <a:ahLst/>
              <a:cxnLst>
                <a:cxn ang="0">
                  <a:pos x="2" y="272"/>
                </a:cxn>
                <a:cxn ang="0">
                  <a:pos x="0" y="266"/>
                </a:cxn>
                <a:cxn ang="0">
                  <a:pos x="2" y="256"/>
                </a:cxn>
                <a:cxn ang="0">
                  <a:pos x="4" y="251"/>
                </a:cxn>
                <a:cxn ang="0">
                  <a:pos x="5" y="245"/>
                </a:cxn>
                <a:cxn ang="0">
                  <a:pos x="5" y="239"/>
                </a:cxn>
                <a:cxn ang="0">
                  <a:pos x="9" y="234"/>
                </a:cxn>
                <a:cxn ang="0">
                  <a:pos x="9" y="228"/>
                </a:cxn>
                <a:cxn ang="0">
                  <a:pos x="11" y="220"/>
                </a:cxn>
                <a:cxn ang="0">
                  <a:pos x="13" y="215"/>
                </a:cxn>
                <a:cxn ang="0">
                  <a:pos x="15" y="209"/>
                </a:cxn>
                <a:cxn ang="0">
                  <a:pos x="19" y="199"/>
                </a:cxn>
                <a:cxn ang="0">
                  <a:pos x="23" y="194"/>
                </a:cxn>
                <a:cxn ang="0">
                  <a:pos x="26" y="188"/>
                </a:cxn>
                <a:cxn ang="0">
                  <a:pos x="32" y="180"/>
                </a:cxn>
                <a:cxn ang="0">
                  <a:pos x="38" y="171"/>
                </a:cxn>
                <a:cxn ang="0">
                  <a:pos x="45" y="161"/>
                </a:cxn>
                <a:cxn ang="0">
                  <a:pos x="51" y="152"/>
                </a:cxn>
                <a:cxn ang="0">
                  <a:pos x="57" y="144"/>
                </a:cxn>
                <a:cxn ang="0">
                  <a:pos x="61" y="137"/>
                </a:cxn>
                <a:cxn ang="0">
                  <a:pos x="61" y="133"/>
                </a:cxn>
                <a:cxn ang="0">
                  <a:pos x="57" y="129"/>
                </a:cxn>
                <a:cxn ang="0">
                  <a:pos x="55" y="123"/>
                </a:cxn>
                <a:cxn ang="0">
                  <a:pos x="53" y="118"/>
                </a:cxn>
                <a:cxn ang="0">
                  <a:pos x="51" y="112"/>
                </a:cxn>
                <a:cxn ang="0">
                  <a:pos x="51" y="104"/>
                </a:cxn>
                <a:cxn ang="0">
                  <a:pos x="51" y="99"/>
                </a:cxn>
                <a:cxn ang="0">
                  <a:pos x="51" y="93"/>
                </a:cxn>
                <a:cxn ang="0">
                  <a:pos x="55" y="89"/>
                </a:cxn>
                <a:cxn ang="0">
                  <a:pos x="61" y="83"/>
                </a:cxn>
                <a:cxn ang="0">
                  <a:pos x="68" y="80"/>
                </a:cxn>
                <a:cxn ang="0">
                  <a:pos x="76" y="78"/>
                </a:cxn>
                <a:cxn ang="0">
                  <a:pos x="83" y="80"/>
                </a:cxn>
                <a:cxn ang="0">
                  <a:pos x="93" y="82"/>
                </a:cxn>
                <a:cxn ang="0">
                  <a:pos x="101" y="83"/>
                </a:cxn>
                <a:cxn ang="0">
                  <a:pos x="106" y="82"/>
                </a:cxn>
                <a:cxn ang="0">
                  <a:pos x="112" y="82"/>
                </a:cxn>
                <a:cxn ang="0">
                  <a:pos x="118" y="82"/>
                </a:cxn>
                <a:cxn ang="0">
                  <a:pos x="125" y="80"/>
                </a:cxn>
                <a:cxn ang="0">
                  <a:pos x="133" y="76"/>
                </a:cxn>
                <a:cxn ang="0">
                  <a:pos x="140" y="70"/>
                </a:cxn>
                <a:cxn ang="0">
                  <a:pos x="150" y="61"/>
                </a:cxn>
                <a:cxn ang="0">
                  <a:pos x="158" y="53"/>
                </a:cxn>
                <a:cxn ang="0">
                  <a:pos x="167" y="44"/>
                </a:cxn>
                <a:cxn ang="0">
                  <a:pos x="173" y="36"/>
                </a:cxn>
                <a:cxn ang="0">
                  <a:pos x="179" y="26"/>
                </a:cxn>
                <a:cxn ang="0">
                  <a:pos x="182" y="23"/>
                </a:cxn>
                <a:cxn ang="0">
                  <a:pos x="188" y="13"/>
                </a:cxn>
                <a:cxn ang="0">
                  <a:pos x="196" y="6"/>
                </a:cxn>
                <a:cxn ang="0">
                  <a:pos x="201" y="0"/>
                </a:cxn>
                <a:cxn ang="0">
                  <a:pos x="203" y="0"/>
                </a:cxn>
                <a:cxn ang="0">
                  <a:pos x="247" y="17"/>
                </a:cxn>
                <a:cxn ang="0">
                  <a:pos x="230" y="101"/>
                </a:cxn>
                <a:cxn ang="0">
                  <a:pos x="203" y="148"/>
                </a:cxn>
                <a:cxn ang="0">
                  <a:pos x="171" y="182"/>
                </a:cxn>
                <a:cxn ang="0">
                  <a:pos x="123" y="228"/>
                </a:cxn>
                <a:cxn ang="0">
                  <a:pos x="82" y="281"/>
                </a:cxn>
                <a:cxn ang="0">
                  <a:pos x="43" y="312"/>
                </a:cxn>
                <a:cxn ang="0">
                  <a:pos x="2" y="272"/>
                </a:cxn>
                <a:cxn ang="0">
                  <a:pos x="2" y="272"/>
                </a:cxn>
              </a:cxnLst>
              <a:rect l="0" t="0" r="r" b="b"/>
              <a:pathLst>
                <a:path w="247" h="312">
                  <a:moveTo>
                    <a:pt x="2" y="272"/>
                  </a:moveTo>
                  <a:lnTo>
                    <a:pt x="0" y="266"/>
                  </a:lnTo>
                  <a:lnTo>
                    <a:pt x="2" y="256"/>
                  </a:lnTo>
                  <a:lnTo>
                    <a:pt x="4" y="251"/>
                  </a:lnTo>
                  <a:lnTo>
                    <a:pt x="5" y="245"/>
                  </a:lnTo>
                  <a:lnTo>
                    <a:pt x="5" y="239"/>
                  </a:lnTo>
                  <a:lnTo>
                    <a:pt x="9" y="234"/>
                  </a:lnTo>
                  <a:lnTo>
                    <a:pt x="9" y="228"/>
                  </a:lnTo>
                  <a:lnTo>
                    <a:pt x="11" y="220"/>
                  </a:lnTo>
                  <a:lnTo>
                    <a:pt x="13" y="215"/>
                  </a:lnTo>
                  <a:lnTo>
                    <a:pt x="15" y="209"/>
                  </a:lnTo>
                  <a:lnTo>
                    <a:pt x="19" y="199"/>
                  </a:lnTo>
                  <a:lnTo>
                    <a:pt x="23" y="194"/>
                  </a:lnTo>
                  <a:lnTo>
                    <a:pt x="26" y="188"/>
                  </a:lnTo>
                  <a:lnTo>
                    <a:pt x="32" y="180"/>
                  </a:lnTo>
                  <a:lnTo>
                    <a:pt x="38" y="171"/>
                  </a:lnTo>
                  <a:lnTo>
                    <a:pt x="45" y="161"/>
                  </a:lnTo>
                  <a:lnTo>
                    <a:pt x="51" y="152"/>
                  </a:lnTo>
                  <a:lnTo>
                    <a:pt x="57" y="144"/>
                  </a:lnTo>
                  <a:lnTo>
                    <a:pt x="61" y="137"/>
                  </a:lnTo>
                  <a:lnTo>
                    <a:pt x="61" y="133"/>
                  </a:lnTo>
                  <a:lnTo>
                    <a:pt x="57" y="129"/>
                  </a:lnTo>
                  <a:lnTo>
                    <a:pt x="55" y="123"/>
                  </a:lnTo>
                  <a:lnTo>
                    <a:pt x="53" y="118"/>
                  </a:lnTo>
                  <a:lnTo>
                    <a:pt x="51" y="112"/>
                  </a:lnTo>
                  <a:lnTo>
                    <a:pt x="51" y="104"/>
                  </a:lnTo>
                  <a:lnTo>
                    <a:pt x="51" y="99"/>
                  </a:lnTo>
                  <a:lnTo>
                    <a:pt x="51" y="93"/>
                  </a:lnTo>
                  <a:lnTo>
                    <a:pt x="55" y="89"/>
                  </a:lnTo>
                  <a:lnTo>
                    <a:pt x="61" y="83"/>
                  </a:lnTo>
                  <a:lnTo>
                    <a:pt x="68" y="80"/>
                  </a:lnTo>
                  <a:lnTo>
                    <a:pt x="76" y="78"/>
                  </a:lnTo>
                  <a:lnTo>
                    <a:pt x="83" y="80"/>
                  </a:lnTo>
                  <a:lnTo>
                    <a:pt x="93" y="82"/>
                  </a:lnTo>
                  <a:lnTo>
                    <a:pt x="101" y="83"/>
                  </a:lnTo>
                  <a:lnTo>
                    <a:pt x="106" y="82"/>
                  </a:lnTo>
                  <a:lnTo>
                    <a:pt x="112" y="82"/>
                  </a:lnTo>
                  <a:lnTo>
                    <a:pt x="118" y="82"/>
                  </a:lnTo>
                  <a:lnTo>
                    <a:pt x="125" y="80"/>
                  </a:lnTo>
                  <a:lnTo>
                    <a:pt x="133" y="76"/>
                  </a:lnTo>
                  <a:lnTo>
                    <a:pt x="140" y="70"/>
                  </a:lnTo>
                  <a:lnTo>
                    <a:pt x="150" y="61"/>
                  </a:lnTo>
                  <a:lnTo>
                    <a:pt x="158" y="53"/>
                  </a:lnTo>
                  <a:lnTo>
                    <a:pt x="167" y="44"/>
                  </a:lnTo>
                  <a:lnTo>
                    <a:pt x="173" y="36"/>
                  </a:lnTo>
                  <a:lnTo>
                    <a:pt x="179" y="26"/>
                  </a:lnTo>
                  <a:lnTo>
                    <a:pt x="182" y="23"/>
                  </a:lnTo>
                  <a:lnTo>
                    <a:pt x="188" y="13"/>
                  </a:lnTo>
                  <a:lnTo>
                    <a:pt x="196" y="6"/>
                  </a:lnTo>
                  <a:lnTo>
                    <a:pt x="201" y="0"/>
                  </a:lnTo>
                  <a:lnTo>
                    <a:pt x="203" y="0"/>
                  </a:lnTo>
                  <a:lnTo>
                    <a:pt x="247" y="17"/>
                  </a:lnTo>
                  <a:lnTo>
                    <a:pt x="230" y="101"/>
                  </a:lnTo>
                  <a:lnTo>
                    <a:pt x="203" y="148"/>
                  </a:lnTo>
                  <a:lnTo>
                    <a:pt x="171" y="182"/>
                  </a:lnTo>
                  <a:lnTo>
                    <a:pt x="123" y="228"/>
                  </a:lnTo>
                  <a:lnTo>
                    <a:pt x="82" y="281"/>
                  </a:lnTo>
                  <a:lnTo>
                    <a:pt x="43" y="312"/>
                  </a:lnTo>
                  <a:lnTo>
                    <a:pt x="2" y="272"/>
                  </a:lnTo>
                  <a:lnTo>
                    <a:pt x="2" y="272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69" name="Freeform 17"/>
            <p:cNvSpPr>
              <a:spLocks/>
            </p:cNvSpPr>
            <p:nvPr/>
          </p:nvSpPr>
          <p:spPr bwMode="auto">
            <a:xfrm flipH="1">
              <a:off x="4523718" y="3787775"/>
              <a:ext cx="860534" cy="1701800"/>
            </a:xfrm>
            <a:custGeom>
              <a:avLst/>
              <a:gdLst/>
              <a:ahLst/>
              <a:cxnLst>
                <a:cxn ang="0">
                  <a:pos x="314" y="4"/>
                </a:cxn>
                <a:cxn ang="0">
                  <a:pos x="367" y="0"/>
                </a:cxn>
                <a:cxn ang="0">
                  <a:pos x="540" y="8"/>
                </a:cxn>
                <a:cxn ang="0">
                  <a:pos x="856" y="84"/>
                </a:cxn>
                <a:cxn ang="0">
                  <a:pos x="915" y="116"/>
                </a:cxn>
                <a:cxn ang="0">
                  <a:pos x="996" y="139"/>
                </a:cxn>
                <a:cxn ang="0">
                  <a:pos x="1029" y="162"/>
                </a:cxn>
                <a:cxn ang="0">
                  <a:pos x="1048" y="329"/>
                </a:cxn>
                <a:cxn ang="0">
                  <a:pos x="1004" y="388"/>
                </a:cxn>
                <a:cxn ang="0">
                  <a:pos x="884" y="2036"/>
                </a:cxn>
                <a:cxn ang="0">
                  <a:pos x="842" y="2046"/>
                </a:cxn>
                <a:cxn ang="0">
                  <a:pos x="764" y="2105"/>
                </a:cxn>
                <a:cxn ang="0">
                  <a:pos x="681" y="2133"/>
                </a:cxn>
                <a:cxn ang="0">
                  <a:pos x="538" y="2145"/>
                </a:cxn>
                <a:cxn ang="0">
                  <a:pos x="508" y="2139"/>
                </a:cxn>
                <a:cxn ang="0">
                  <a:pos x="422" y="2107"/>
                </a:cxn>
                <a:cxn ang="0">
                  <a:pos x="378" y="2093"/>
                </a:cxn>
                <a:cxn ang="0">
                  <a:pos x="241" y="2080"/>
                </a:cxn>
                <a:cxn ang="0">
                  <a:pos x="184" y="2055"/>
                </a:cxn>
                <a:cxn ang="0">
                  <a:pos x="89" y="2030"/>
                </a:cxn>
                <a:cxn ang="0">
                  <a:pos x="15" y="2015"/>
                </a:cxn>
                <a:cxn ang="0">
                  <a:pos x="0" y="2000"/>
                </a:cxn>
                <a:cxn ang="0">
                  <a:pos x="2" y="1983"/>
                </a:cxn>
                <a:cxn ang="0">
                  <a:pos x="59" y="1973"/>
                </a:cxn>
                <a:cxn ang="0">
                  <a:pos x="86" y="1901"/>
                </a:cxn>
                <a:cxn ang="0">
                  <a:pos x="318" y="738"/>
                </a:cxn>
                <a:cxn ang="0">
                  <a:pos x="234" y="628"/>
                </a:cxn>
                <a:cxn ang="0">
                  <a:pos x="272" y="272"/>
                </a:cxn>
                <a:cxn ang="0">
                  <a:pos x="295" y="210"/>
                </a:cxn>
                <a:cxn ang="0">
                  <a:pos x="314" y="4"/>
                </a:cxn>
                <a:cxn ang="0">
                  <a:pos x="314" y="4"/>
                </a:cxn>
              </a:cxnLst>
              <a:rect l="0" t="0" r="r" b="b"/>
              <a:pathLst>
                <a:path w="1048" h="2145">
                  <a:moveTo>
                    <a:pt x="314" y="4"/>
                  </a:moveTo>
                  <a:lnTo>
                    <a:pt x="367" y="0"/>
                  </a:lnTo>
                  <a:lnTo>
                    <a:pt x="540" y="8"/>
                  </a:lnTo>
                  <a:lnTo>
                    <a:pt x="856" y="84"/>
                  </a:lnTo>
                  <a:lnTo>
                    <a:pt x="915" y="116"/>
                  </a:lnTo>
                  <a:lnTo>
                    <a:pt x="996" y="139"/>
                  </a:lnTo>
                  <a:lnTo>
                    <a:pt x="1029" y="162"/>
                  </a:lnTo>
                  <a:lnTo>
                    <a:pt x="1048" y="329"/>
                  </a:lnTo>
                  <a:lnTo>
                    <a:pt x="1004" y="388"/>
                  </a:lnTo>
                  <a:lnTo>
                    <a:pt x="884" y="2036"/>
                  </a:lnTo>
                  <a:lnTo>
                    <a:pt x="842" y="2046"/>
                  </a:lnTo>
                  <a:lnTo>
                    <a:pt x="764" y="2105"/>
                  </a:lnTo>
                  <a:lnTo>
                    <a:pt x="681" y="2133"/>
                  </a:lnTo>
                  <a:lnTo>
                    <a:pt x="538" y="2145"/>
                  </a:lnTo>
                  <a:lnTo>
                    <a:pt x="508" y="2139"/>
                  </a:lnTo>
                  <a:lnTo>
                    <a:pt x="422" y="2107"/>
                  </a:lnTo>
                  <a:lnTo>
                    <a:pt x="378" y="2093"/>
                  </a:lnTo>
                  <a:lnTo>
                    <a:pt x="241" y="2080"/>
                  </a:lnTo>
                  <a:lnTo>
                    <a:pt x="184" y="2055"/>
                  </a:lnTo>
                  <a:lnTo>
                    <a:pt x="89" y="2030"/>
                  </a:lnTo>
                  <a:lnTo>
                    <a:pt x="15" y="2015"/>
                  </a:lnTo>
                  <a:lnTo>
                    <a:pt x="0" y="2000"/>
                  </a:lnTo>
                  <a:lnTo>
                    <a:pt x="2" y="1983"/>
                  </a:lnTo>
                  <a:lnTo>
                    <a:pt x="59" y="1973"/>
                  </a:lnTo>
                  <a:lnTo>
                    <a:pt x="86" y="1901"/>
                  </a:lnTo>
                  <a:lnTo>
                    <a:pt x="318" y="738"/>
                  </a:lnTo>
                  <a:lnTo>
                    <a:pt x="234" y="628"/>
                  </a:lnTo>
                  <a:lnTo>
                    <a:pt x="272" y="272"/>
                  </a:lnTo>
                  <a:lnTo>
                    <a:pt x="295" y="210"/>
                  </a:lnTo>
                  <a:lnTo>
                    <a:pt x="314" y="4"/>
                  </a:lnTo>
                  <a:lnTo>
                    <a:pt x="314" y="4"/>
                  </a:lnTo>
                  <a:close/>
                </a:path>
              </a:pathLst>
            </a:custGeom>
            <a:solidFill>
              <a:srgbClr val="CC80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70" name="Freeform 18"/>
            <p:cNvSpPr>
              <a:spLocks/>
            </p:cNvSpPr>
            <p:nvPr/>
          </p:nvSpPr>
          <p:spPr bwMode="auto">
            <a:xfrm flipH="1">
              <a:off x="4732283" y="3900488"/>
              <a:ext cx="640474" cy="1525588"/>
            </a:xfrm>
            <a:custGeom>
              <a:avLst/>
              <a:gdLst/>
              <a:ahLst/>
              <a:cxnLst>
                <a:cxn ang="0">
                  <a:pos x="333" y="215"/>
                </a:cxn>
                <a:cxn ang="0">
                  <a:pos x="282" y="394"/>
                </a:cxn>
                <a:cxn ang="0">
                  <a:pos x="251" y="492"/>
                </a:cxn>
                <a:cxn ang="0">
                  <a:pos x="259" y="222"/>
                </a:cxn>
                <a:cxn ang="0">
                  <a:pos x="200" y="105"/>
                </a:cxn>
                <a:cxn ang="0">
                  <a:pos x="196" y="217"/>
                </a:cxn>
                <a:cxn ang="0">
                  <a:pos x="124" y="300"/>
                </a:cxn>
                <a:cxn ang="0">
                  <a:pos x="166" y="403"/>
                </a:cxn>
                <a:cxn ang="0">
                  <a:pos x="187" y="471"/>
                </a:cxn>
                <a:cxn ang="0">
                  <a:pos x="135" y="557"/>
                </a:cxn>
                <a:cxn ang="0">
                  <a:pos x="27" y="682"/>
                </a:cxn>
                <a:cxn ang="0">
                  <a:pos x="48" y="816"/>
                </a:cxn>
                <a:cxn ang="0">
                  <a:pos x="107" y="804"/>
                </a:cxn>
                <a:cxn ang="0">
                  <a:pos x="57" y="897"/>
                </a:cxn>
                <a:cxn ang="0">
                  <a:pos x="170" y="1059"/>
                </a:cxn>
                <a:cxn ang="0">
                  <a:pos x="46" y="1247"/>
                </a:cxn>
                <a:cxn ang="0">
                  <a:pos x="36" y="1353"/>
                </a:cxn>
                <a:cxn ang="0">
                  <a:pos x="36" y="1488"/>
                </a:cxn>
                <a:cxn ang="0">
                  <a:pos x="42" y="1606"/>
                </a:cxn>
                <a:cxn ang="0">
                  <a:pos x="25" y="1726"/>
                </a:cxn>
                <a:cxn ang="0">
                  <a:pos x="93" y="1863"/>
                </a:cxn>
                <a:cxn ang="0">
                  <a:pos x="495" y="1916"/>
                </a:cxn>
                <a:cxn ang="0">
                  <a:pos x="544" y="1650"/>
                </a:cxn>
                <a:cxn ang="0">
                  <a:pos x="569" y="1209"/>
                </a:cxn>
                <a:cxn ang="0">
                  <a:pos x="468" y="1129"/>
                </a:cxn>
                <a:cxn ang="0">
                  <a:pos x="367" y="1557"/>
                </a:cxn>
                <a:cxn ang="0">
                  <a:pos x="318" y="1777"/>
                </a:cxn>
                <a:cxn ang="0">
                  <a:pos x="324" y="1523"/>
                </a:cxn>
                <a:cxn ang="0">
                  <a:pos x="341" y="1277"/>
                </a:cxn>
                <a:cxn ang="0">
                  <a:pos x="384" y="1129"/>
                </a:cxn>
                <a:cxn ang="0">
                  <a:pos x="580" y="1082"/>
                </a:cxn>
                <a:cxn ang="0">
                  <a:pos x="575" y="1055"/>
                </a:cxn>
                <a:cxn ang="0">
                  <a:pos x="567" y="1017"/>
                </a:cxn>
                <a:cxn ang="0">
                  <a:pos x="563" y="981"/>
                </a:cxn>
                <a:cxn ang="0">
                  <a:pos x="563" y="973"/>
                </a:cxn>
                <a:cxn ang="0">
                  <a:pos x="563" y="954"/>
                </a:cxn>
                <a:cxn ang="0">
                  <a:pos x="567" y="922"/>
                </a:cxn>
                <a:cxn ang="0">
                  <a:pos x="571" y="892"/>
                </a:cxn>
                <a:cxn ang="0">
                  <a:pos x="554" y="827"/>
                </a:cxn>
                <a:cxn ang="0">
                  <a:pos x="769" y="665"/>
                </a:cxn>
                <a:cxn ang="0">
                  <a:pos x="757" y="299"/>
                </a:cxn>
                <a:cxn ang="0">
                  <a:pos x="620" y="164"/>
                </a:cxn>
                <a:cxn ang="0">
                  <a:pos x="575" y="200"/>
                </a:cxn>
                <a:cxn ang="0">
                  <a:pos x="508" y="304"/>
                </a:cxn>
                <a:cxn ang="0">
                  <a:pos x="466" y="873"/>
                </a:cxn>
                <a:cxn ang="0">
                  <a:pos x="392" y="869"/>
                </a:cxn>
                <a:cxn ang="0">
                  <a:pos x="419" y="302"/>
                </a:cxn>
                <a:cxn ang="0">
                  <a:pos x="424" y="10"/>
                </a:cxn>
              </a:cxnLst>
              <a:rect l="0" t="0" r="r" b="b"/>
              <a:pathLst>
                <a:path w="782" h="1924">
                  <a:moveTo>
                    <a:pt x="381" y="8"/>
                  </a:moveTo>
                  <a:lnTo>
                    <a:pt x="333" y="97"/>
                  </a:lnTo>
                  <a:lnTo>
                    <a:pt x="327" y="145"/>
                  </a:lnTo>
                  <a:lnTo>
                    <a:pt x="333" y="215"/>
                  </a:lnTo>
                  <a:lnTo>
                    <a:pt x="325" y="243"/>
                  </a:lnTo>
                  <a:lnTo>
                    <a:pt x="308" y="276"/>
                  </a:lnTo>
                  <a:lnTo>
                    <a:pt x="287" y="342"/>
                  </a:lnTo>
                  <a:lnTo>
                    <a:pt x="282" y="394"/>
                  </a:lnTo>
                  <a:lnTo>
                    <a:pt x="310" y="492"/>
                  </a:lnTo>
                  <a:lnTo>
                    <a:pt x="297" y="517"/>
                  </a:lnTo>
                  <a:lnTo>
                    <a:pt x="265" y="519"/>
                  </a:lnTo>
                  <a:lnTo>
                    <a:pt x="251" y="492"/>
                  </a:lnTo>
                  <a:lnTo>
                    <a:pt x="253" y="414"/>
                  </a:lnTo>
                  <a:lnTo>
                    <a:pt x="251" y="369"/>
                  </a:lnTo>
                  <a:lnTo>
                    <a:pt x="263" y="302"/>
                  </a:lnTo>
                  <a:lnTo>
                    <a:pt x="259" y="222"/>
                  </a:lnTo>
                  <a:lnTo>
                    <a:pt x="255" y="188"/>
                  </a:lnTo>
                  <a:lnTo>
                    <a:pt x="270" y="105"/>
                  </a:lnTo>
                  <a:lnTo>
                    <a:pt x="249" y="101"/>
                  </a:lnTo>
                  <a:lnTo>
                    <a:pt x="200" y="105"/>
                  </a:lnTo>
                  <a:lnTo>
                    <a:pt x="171" y="122"/>
                  </a:lnTo>
                  <a:lnTo>
                    <a:pt x="158" y="148"/>
                  </a:lnTo>
                  <a:lnTo>
                    <a:pt x="164" y="181"/>
                  </a:lnTo>
                  <a:lnTo>
                    <a:pt x="196" y="217"/>
                  </a:lnTo>
                  <a:lnTo>
                    <a:pt x="242" y="230"/>
                  </a:lnTo>
                  <a:lnTo>
                    <a:pt x="228" y="245"/>
                  </a:lnTo>
                  <a:lnTo>
                    <a:pt x="145" y="274"/>
                  </a:lnTo>
                  <a:lnTo>
                    <a:pt x="124" y="300"/>
                  </a:lnTo>
                  <a:lnTo>
                    <a:pt x="122" y="340"/>
                  </a:lnTo>
                  <a:lnTo>
                    <a:pt x="135" y="371"/>
                  </a:lnTo>
                  <a:lnTo>
                    <a:pt x="187" y="378"/>
                  </a:lnTo>
                  <a:lnTo>
                    <a:pt x="166" y="403"/>
                  </a:lnTo>
                  <a:lnTo>
                    <a:pt x="166" y="435"/>
                  </a:lnTo>
                  <a:lnTo>
                    <a:pt x="179" y="449"/>
                  </a:lnTo>
                  <a:lnTo>
                    <a:pt x="208" y="460"/>
                  </a:lnTo>
                  <a:lnTo>
                    <a:pt x="187" y="471"/>
                  </a:lnTo>
                  <a:lnTo>
                    <a:pt x="183" y="494"/>
                  </a:lnTo>
                  <a:lnTo>
                    <a:pt x="200" y="536"/>
                  </a:lnTo>
                  <a:lnTo>
                    <a:pt x="175" y="546"/>
                  </a:lnTo>
                  <a:lnTo>
                    <a:pt x="135" y="557"/>
                  </a:lnTo>
                  <a:lnTo>
                    <a:pt x="122" y="586"/>
                  </a:lnTo>
                  <a:lnTo>
                    <a:pt x="131" y="629"/>
                  </a:lnTo>
                  <a:lnTo>
                    <a:pt x="74" y="652"/>
                  </a:lnTo>
                  <a:lnTo>
                    <a:pt x="27" y="682"/>
                  </a:lnTo>
                  <a:lnTo>
                    <a:pt x="0" y="720"/>
                  </a:lnTo>
                  <a:lnTo>
                    <a:pt x="0" y="762"/>
                  </a:lnTo>
                  <a:lnTo>
                    <a:pt x="29" y="806"/>
                  </a:lnTo>
                  <a:lnTo>
                    <a:pt x="48" y="816"/>
                  </a:lnTo>
                  <a:lnTo>
                    <a:pt x="240" y="722"/>
                  </a:lnTo>
                  <a:lnTo>
                    <a:pt x="244" y="802"/>
                  </a:lnTo>
                  <a:lnTo>
                    <a:pt x="152" y="778"/>
                  </a:lnTo>
                  <a:lnTo>
                    <a:pt x="107" y="804"/>
                  </a:lnTo>
                  <a:lnTo>
                    <a:pt x="107" y="836"/>
                  </a:lnTo>
                  <a:lnTo>
                    <a:pt x="133" y="878"/>
                  </a:lnTo>
                  <a:lnTo>
                    <a:pt x="103" y="882"/>
                  </a:lnTo>
                  <a:lnTo>
                    <a:pt x="57" y="897"/>
                  </a:lnTo>
                  <a:lnTo>
                    <a:pt x="38" y="935"/>
                  </a:lnTo>
                  <a:lnTo>
                    <a:pt x="40" y="973"/>
                  </a:lnTo>
                  <a:lnTo>
                    <a:pt x="82" y="1021"/>
                  </a:lnTo>
                  <a:lnTo>
                    <a:pt x="170" y="1059"/>
                  </a:lnTo>
                  <a:lnTo>
                    <a:pt x="42" y="1082"/>
                  </a:lnTo>
                  <a:lnTo>
                    <a:pt x="12" y="1112"/>
                  </a:lnTo>
                  <a:lnTo>
                    <a:pt x="12" y="1188"/>
                  </a:lnTo>
                  <a:lnTo>
                    <a:pt x="46" y="1247"/>
                  </a:lnTo>
                  <a:lnTo>
                    <a:pt x="103" y="1293"/>
                  </a:lnTo>
                  <a:lnTo>
                    <a:pt x="76" y="1296"/>
                  </a:lnTo>
                  <a:lnTo>
                    <a:pt x="52" y="1312"/>
                  </a:lnTo>
                  <a:lnTo>
                    <a:pt x="36" y="1353"/>
                  </a:lnTo>
                  <a:lnTo>
                    <a:pt x="50" y="1388"/>
                  </a:lnTo>
                  <a:lnTo>
                    <a:pt x="31" y="1409"/>
                  </a:lnTo>
                  <a:lnTo>
                    <a:pt x="21" y="1447"/>
                  </a:lnTo>
                  <a:lnTo>
                    <a:pt x="36" y="1488"/>
                  </a:lnTo>
                  <a:lnTo>
                    <a:pt x="73" y="1517"/>
                  </a:lnTo>
                  <a:lnTo>
                    <a:pt x="46" y="1534"/>
                  </a:lnTo>
                  <a:lnTo>
                    <a:pt x="35" y="1572"/>
                  </a:lnTo>
                  <a:lnTo>
                    <a:pt x="42" y="1606"/>
                  </a:lnTo>
                  <a:lnTo>
                    <a:pt x="19" y="1616"/>
                  </a:lnTo>
                  <a:lnTo>
                    <a:pt x="2" y="1648"/>
                  </a:lnTo>
                  <a:lnTo>
                    <a:pt x="2" y="1688"/>
                  </a:lnTo>
                  <a:lnTo>
                    <a:pt x="25" y="1726"/>
                  </a:lnTo>
                  <a:lnTo>
                    <a:pt x="55" y="1751"/>
                  </a:lnTo>
                  <a:lnTo>
                    <a:pt x="36" y="1787"/>
                  </a:lnTo>
                  <a:lnTo>
                    <a:pt x="48" y="1842"/>
                  </a:lnTo>
                  <a:lnTo>
                    <a:pt x="93" y="1863"/>
                  </a:lnTo>
                  <a:lnTo>
                    <a:pt x="160" y="1888"/>
                  </a:lnTo>
                  <a:lnTo>
                    <a:pt x="289" y="1907"/>
                  </a:lnTo>
                  <a:lnTo>
                    <a:pt x="445" y="1924"/>
                  </a:lnTo>
                  <a:lnTo>
                    <a:pt x="495" y="1916"/>
                  </a:lnTo>
                  <a:lnTo>
                    <a:pt x="535" y="1888"/>
                  </a:lnTo>
                  <a:lnTo>
                    <a:pt x="546" y="1834"/>
                  </a:lnTo>
                  <a:lnTo>
                    <a:pt x="523" y="1755"/>
                  </a:lnTo>
                  <a:lnTo>
                    <a:pt x="544" y="1650"/>
                  </a:lnTo>
                  <a:lnTo>
                    <a:pt x="546" y="1564"/>
                  </a:lnTo>
                  <a:lnTo>
                    <a:pt x="537" y="1492"/>
                  </a:lnTo>
                  <a:lnTo>
                    <a:pt x="552" y="1378"/>
                  </a:lnTo>
                  <a:lnTo>
                    <a:pt x="569" y="1209"/>
                  </a:lnTo>
                  <a:lnTo>
                    <a:pt x="582" y="1104"/>
                  </a:lnTo>
                  <a:lnTo>
                    <a:pt x="561" y="1099"/>
                  </a:lnTo>
                  <a:lnTo>
                    <a:pt x="519" y="1104"/>
                  </a:lnTo>
                  <a:lnTo>
                    <a:pt x="468" y="1129"/>
                  </a:lnTo>
                  <a:lnTo>
                    <a:pt x="449" y="1175"/>
                  </a:lnTo>
                  <a:lnTo>
                    <a:pt x="415" y="1276"/>
                  </a:lnTo>
                  <a:lnTo>
                    <a:pt x="365" y="1369"/>
                  </a:lnTo>
                  <a:lnTo>
                    <a:pt x="367" y="1557"/>
                  </a:lnTo>
                  <a:lnTo>
                    <a:pt x="392" y="1665"/>
                  </a:lnTo>
                  <a:lnTo>
                    <a:pt x="394" y="1732"/>
                  </a:lnTo>
                  <a:lnTo>
                    <a:pt x="350" y="1775"/>
                  </a:lnTo>
                  <a:lnTo>
                    <a:pt x="318" y="1777"/>
                  </a:lnTo>
                  <a:lnTo>
                    <a:pt x="303" y="1743"/>
                  </a:lnTo>
                  <a:lnTo>
                    <a:pt x="306" y="1690"/>
                  </a:lnTo>
                  <a:lnTo>
                    <a:pt x="327" y="1559"/>
                  </a:lnTo>
                  <a:lnTo>
                    <a:pt x="324" y="1523"/>
                  </a:lnTo>
                  <a:lnTo>
                    <a:pt x="303" y="1429"/>
                  </a:lnTo>
                  <a:lnTo>
                    <a:pt x="305" y="1388"/>
                  </a:lnTo>
                  <a:lnTo>
                    <a:pt x="337" y="1312"/>
                  </a:lnTo>
                  <a:lnTo>
                    <a:pt x="341" y="1277"/>
                  </a:lnTo>
                  <a:lnTo>
                    <a:pt x="324" y="1211"/>
                  </a:lnTo>
                  <a:lnTo>
                    <a:pt x="337" y="1192"/>
                  </a:lnTo>
                  <a:lnTo>
                    <a:pt x="381" y="1160"/>
                  </a:lnTo>
                  <a:lnTo>
                    <a:pt x="384" y="1129"/>
                  </a:lnTo>
                  <a:lnTo>
                    <a:pt x="325" y="1097"/>
                  </a:lnTo>
                  <a:lnTo>
                    <a:pt x="303" y="1078"/>
                  </a:lnTo>
                  <a:lnTo>
                    <a:pt x="580" y="1084"/>
                  </a:lnTo>
                  <a:lnTo>
                    <a:pt x="580" y="1082"/>
                  </a:lnTo>
                  <a:lnTo>
                    <a:pt x="578" y="1078"/>
                  </a:lnTo>
                  <a:lnTo>
                    <a:pt x="578" y="1072"/>
                  </a:lnTo>
                  <a:lnTo>
                    <a:pt x="576" y="1065"/>
                  </a:lnTo>
                  <a:lnTo>
                    <a:pt x="575" y="1055"/>
                  </a:lnTo>
                  <a:lnTo>
                    <a:pt x="573" y="1047"/>
                  </a:lnTo>
                  <a:lnTo>
                    <a:pt x="571" y="1038"/>
                  </a:lnTo>
                  <a:lnTo>
                    <a:pt x="571" y="1028"/>
                  </a:lnTo>
                  <a:lnTo>
                    <a:pt x="567" y="1017"/>
                  </a:lnTo>
                  <a:lnTo>
                    <a:pt x="567" y="1008"/>
                  </a:lnTo>
                  <a:lnTo>
                    <a:pt x="565" y="998"/>
                  </a:lnTo>
                  <a:lnTo>
                    <a:pt x="563" y="990"/>
                  </a:lnTo>
                  <a:lnTo>
                    <a:pt x="563" y="981"/>
                  </a:lnTo>
                  <a:lnTo>
                    <a:pt x="561" y="977"/>
                  </a:lnTo>
                  <a:lnTo>
                    <a:pt x="561" y="973"/>
                  </a:lnTo>
                  <a:lnTo>
                    <a:pt x="563" y="973"/>
                  </a:lnTo>
                  <a:lnTo>
                    <a:pt x="563" y="973"/>
                  </a:lnTo>
                  <a:lnTo>
                    <a:pt x="563" y="969"/>
                  </a:lnTo>
                  <a:lnTo>
                    <a:pt x="563" y="966"/>
                  </a:lnTo>
                  <a:lnTo>
                    <a:pt x="563" y="962"/>
                  </a:lnTo>
                  <a:lnTo>
                    <a:pt x="563" y="954"/>
                  </a:lnTo>
                  <a:lnTo>
                    <a:pt x="565" y="947"/>
                  </a:lnTo>
                  <a:lnTo>
                    <a:pt x="565" y="939"/>
                  </a:lnTo>
                  <a:lnTo>
                    <a:pt x="567" y="931"/>
                  </a:lnTo>
                  <a:lnTo>
                    <a:pt x="567" y="922"/>
                  </a:lnTo>
                  <a:lnTo>
                    <a:pt x="569" y="914"/>
                  </a:lnTo>
                  <a:lnTo>
                    <a:pt x="569" y="905"/>
                  </a:lnTo>
                  <a:lnTo>
                    <a:pt x="571" y="899"/>
                  </a:lnTo>
                  <a:lnTo>
                    <a:pt x="571" y="892"/>
                  </a:lnTo>
                  <a:lnTo>
                    <a:pt x="571" y="888"/>
                  </a:lnTo>
                  <a:lnTo>
                    <a:pt x="571" y="886"/>
                  </a:lnTo>
                  <a:lnTo>
                    <a:pt x="573" y="886"/>
                  </a:lnTo>
                  <a:lnTo>
                    <a:pt x="554" y="827"/>
                  </a:lnTo>
                  <a:lnTo>
                    <a:pt x="514" y="774"/>
                  </a:lnTo>
                  <a:lnTo>
                    <a:pt x="685" y="806"/>
                  </a:lnTo>
                  <a:lnTo>
                    <a:pt x="736" y="795"/>
                  </a:lnTo>
                  <a:lnTo>
                    <a:pt x="769" y="665"/>
                  </a:lnTo>
                  <a:lnTo>
                    <a:pt x="782" y="586"/>
                  </a:lnTo>
                  <a:lnTo>
                    <a:pt x="778" y="481"/>
                  </a:lnTo>
                  <a:lnTo>
                    <a:pt x="753" y="399"/>
                  </a:lnTo>
                  <a:lnTo>
                    <a:pt x="757" y="299"/>
                  </a:lnTo>
                  <a:lnTo>
                    <a:pt x="748" y="251"/>
                  </a:lnTo>
                  <a:lnTo>
                    <a:pt x="732" y="213"/>
                  </a:lnTo>
                  <a:lnTo>
                    <a:pt x="694" y="183"/>
                  </a:lnTo>
                  <a:lnTo>
                    <a:pt x="620" y="164"/>
                  </a:lnTo>
                  <a:lnTo>
                    <a:pt x="595" y="167"/>
                  </a:lnTo>
                  <a:lnTo>
                    <a:pt x="578" y="194"/>
                  </a:lnTo>
                  <a:lnTo>
                    <a:pt x="578" y="194"/>
                  </a:lnTo>
                  <a:lnTo>
                    <a:pt x="575" y="200"/>
                  </a:lnTo>
                  <a:lnTo>
                    <a:pt x="571" y="205"/>
                  </a:lnTo>
                  <a:lnTo>
                    <a:pt x="565" y="211"/>
                  </a:lnTo>
                  <a:lnTo>
                    <a:pt x="535" y="241"/>
                  </a:lnTo>
                  <a:lnTo>
                    <a:pt x="508" y="304"/>
                  </a:lnTo>
                  <a:lnTo>
                    <a:pt x="459" y="490"/>
                  </a:lnTo>
                  <a:lnTo>
                    <a:pt x="447" y="587"/>
                  </a:lnTo>
                  <a:lnTo>
                    <a:pt x="451" y="745"/>
                  </a:lnTo>
                  <a:lnTo>
                    <a:pt x="466" y="873"/>
                  </a:lnTo>
                  <a:lnTo>
                    <a:pt x="462" y="914"/>
                  </a:lnTo>
                  <a:lnTo>
                    <a:pt x="430" y="928"/>
                  </a:lnTo>
                  <a:lnTo>
                    <a:pt x="403" y="916"/>
                  </a:lnTo>
                  <a:lnTo>
                    <a:pt x="392" y="869"/>
                  </a:lnTo>
                  <a:lnTo>
                    <a:pt x="415" y="785"/>
                  </a:lnTo>
                  <a:lnTo>
                    <a:pt x="417" y="705"/>
                  </a:lnTo>
                  <a:lnTo>
                    <a:pt x="417" y="466"/>
                  </a:lnTo>
                  <a:lnTo>
                    <a:pt x="419" y="302"/>
                  </a:lnTo>
                  <a:lnTo>
                    <a:pt x="464" y="198"/>
                  </a:lnTo>
                  <a:lnTo>
                    <a:pt x="474" y="82"/>
                  </a:lnTo>
                  <a:lnTo>
                    <a:pt x="426" y="42"/>
                  </a:lnTo>
                  <a:lnTo>
                    <a:pt x="424" y="10"/>
                  </a:lnTo>
                  <a:lnTo>
                    <a:pt x="400" y="0"/>
                  </a:lnTo>
                  <a:lnTo>
                    <a:pt x="381" y="8"/>
                  </a:lnTo>
                  <a:lnTo>
                    <a:pt x="381" y="8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71" name="Freeform 19"/>
            <p:cNvSpPr>
              <a:spLocks/>
            </p:cNvSpPr>
            <p:nvPr/>
          </p:nvSpPr>
          <p:spPr bwMode="auto">
            <a:xfrm flipH="1">
              <a:off x="5095218" y="3787775"/>
              <a:ext cx="165866" cy="169863"/>
            </a:xfrm>
            <a:custGeom>
              <a:avLst/>
              <a:gdLst/>
              <a:ahLst/>
              <a:cxnLst>
                <a:cxn ang="0">
                  <a:pos x="202" y="2"/>
                </a:cxn>
                <a:cxn ang="0">
                  <a:pos x="173" y="14"/>
                </a:cxn>
                <a:cxn ang="0">
                  <a:pos x="168" y="27"/>
                </a:cxn>
                <a:cxn ang="0">
                  <a:pos x="190" y="59"/>
                </a:cxn>
                <a:cxn ang="0">
                  <a:pos x="192" y="78"/>
                </a:cxn>
                <a:cxn ang="0">
                  <a:pos x="154" y="113"/>
                </a:cxn>
                <a:cxn ang="0">
                  <a:pos x="149" y="143"/>
                </a:cxn>
                <a:cxn ang="0">
                  <a:pos x="147" y="213"/>
                </a:cxn>
                <a:cxn ang="0">
                  <a:pos x="116" y="211"/>
                </a:cxn>
                <a:cxn ang="0">
                  <a:pos x="52" y="171"/>
                </a:cxn>
                <a:cxn ang="0">
                  <a:pos x="8" y="132"/>
                </a:cxn>
                <a:cxn ang="0">
                  <a:pos x="0" y="103"/>
                </a:cxn>
                <a:cxn ang="0">
                  <a:pos x="12" y="37"/>
                </a:cxn>
                <a:cxn ang="0">
                  <a:pos x="36" y="19"/>
                </a:cxn>
                <a:cxn ang="0">
                  <a:pos x="147" y="0"/>
                </a:cxn>
                <a:cxn ang="0">
                  <a:pos x="202" y="2"/>
                </a:cxn>
                <a:cxn ang="0">
                  <a:pos x="202" y="2"/>
                </a:cxn>
              </a:cxnLst>
              <a:rect l="0" t="0" r="r" b="b"/>
              <a:pathLst>
                <a:path w="202" h="213">
                  <a:moveTo>
                    <a:pt x="202" y="2"/>
                  </a:moveTo>
                  <a:lnTo>
                    <a:pt x="173" y="14"/>
                  </a:lnTo>
                  <a:lnTo>
                    <a:pt x="168" y="27"/>
                  </a:lnTo>
                  <a:lnTo>
                    <a:pt x="190" y="59"/>
                  </a:lnTo>
                  <a:lnTo>
                    <a:pt x="192" y="78"/>
                  </a:lnTo>
                  <a:lnTo>
                    <a:pt x="154" y="113"/>
                  </a:lnTo>
                  <a:lnTo>
                    <a:pt x="149" y="143"/>
                  </a:lnTo>
                  <a:lnTo>
                    <a:pt x="147" y="213"/>
                  </a:lnTo>
                  <a:lnTo>
                    <a:pt x="116" y="211"/>
                  </a:lnTo>
                  <a:lnTo>
                    <a:pt x="52" y="171"/>
                  </a:lnTo>
                  <a:lnTo>
                    <a:pt x="8" y="132"/>
                  </a:lnTo>
                  <a:lnTo>
                    <a:pt x="0" y="103"/>
                  </a:lnTo>
                  <a:lnTo>
                    <a:pt x="12" y="37"/>
                  </a:lnTo>
                  <a:lnTo>
                    <a:pt x="36" y="19"/>
                  </a:lnTo>
                  <a:lnTo>
                    <a:pt x="147" y="0"/>
                  </a:lnTo>
                  <a:lnTo>
                    <a:pt x="202" y="2"/>
                  </a:lnTo>
                  <a:lnTo>
                    <a:pt x="202" y="2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72" name="Freeform 20"/>
            <p:cNvSpPr>
              <a:spLocks/>
            </p:cNvSpPr>
            <p:nvPr/>
          </p:nvSpPr>
          <p:spPr bwMode="auto">
            <a:xfrm flipH="1">
              <a:off x="4357852" y="3905250"/>
              <a:ext cx="535371" cy="1508125"/>
            </a:xfrm>
            <a:custGeom>
              <a:avLst/>
              <a:gdLst/>
              <a:ahLst/>
              <a:cxnLst>
                <a:cxn ang="0">
                  <a:pos x="515" y="108"/>
                </a:cxn>
                <a:cxn ang="0">
                  <a:pos x="485" y="228"/>
                </a:cxn>
                <a:cxn ang="0">
                  <a:pos x="424" y="310"/>
                </a:cxn>
                <a:cxn ang="0">
                  <a:pos x="449" y="412"/>
                </a:cxn>
                <a:cxn ang="0">
                  <a:pos x="523" y="530"/>
                </a:cxn>
                <a:cxn ang="0">
                  <a:pos x="479" y="635"/>
                </a:cxn>
                <a:cxn ang="0">
                  <a:pos x="513" y="750"/>
                </a:cxn>
                <a:cxn ang="0">
                  <a:pos x="647" y="874"/>
                </a:cxn>
                <a:cxn ang="0">
                  <a:pos x="567" y="933"/>
                </a:cxn>
                <a:cxn ang="0">
                  <a:pos x="439" y="967"/>
                </a:cxn>
                <a:cxn ang="0">
                  <a:pos x="356" y="996"/>
                </a:cxn>
                <a:cxn ang="0">
                  <a:pos x="456" y="1074"/>
                </a:cxn>
                <a:cxn ang="0">
                  <a:pos x="369" y="1142"/>
                </a:cxn>
                <a:cxn ang="0">
                  <a:pos x="363" y="1243"/>
                </a:cxn>
                <a:cxn ang="0">
                  <a:pos x="401" y="1307"/>
                </a:cxn>
                <a:cxn ang="0">
                  <a:pos x="300" y="1399"/>
                </a:cxn>
                <a:cxn ang="0">
                  <a:pos x="396" y="1475"/>
                </a:cxn>
                <a:cxn ang="0">
                  <a:pos x="329" y="1613"/>
                </a:cxn>
                <a:cxn ang="0">
                  <a:pos x="346" y="1720"/>
                </a:cxn>
                <a:cxn ang="0">
                  <a:pos x="405" y="1828"/>
                </a:cxn>
                <a:cxn ang="0">
                  <a:pos x="270" y="1870"/>
                </a:cxn>
                <a:cxn ang="0">
                  <a:pos x="95" y="1897"/>
                </a:cxn>
                <a:cxn ang="0">
                  <a:pos x="19" y="1686"/>
                </a:cxn>
                <a:cxn ang="0">
                  <a:pos x="25" y="1507"/>
                </a:cxn>
                <a:cxn ang="0">
                  <a:pos x="34" y="1108"/>
                </a:cxn>
                <a:cxn ang="0">
                  <a:pos x="150" y="815"/>
                </a:cxn>
                <a:cxn ang="0">
                  <a:pos x="133" y="1178"/>
                </a:cxn>
                <a:cxn ang="0">
                  <a:pos x="141" y="1446"/>
                </a:cxn>
                <a:cxn ang="0">
                  <a:pos x="164" y="1568"/>
                </a:cxn>
                <a:cxn ang="0">
                  <a:pos x="175" y="1391"/>
                </a:cxn>
                <a:cxn ang="0">
                  <a:pos x="207" y="944"/>
                </a:cxn>
                <a:cxn ang="0">
                  <a:pos x="241" y="496"/>
                </a:cxn>
                <a:cxn ang="0">
                  <a:pos x="314" y="380"/>
                </a:cxn>
                <a:cxn ang="0">
                  <a:pos x="329" y="340"/>
                </a:cxn>
                <a:cxn ang="0">
                  <a:pos x="331" y="315"/>
                </a:cxn>
                <a:cxn ang="0">
                  <a:pos x="333" y="298"/>
                </a:cxn>
                <a:cxn ang="0">
                  <a:pos x="348" y="296"/>
                </a:cxn>
                <a:cxn ang="0">
                  <a:pos x="356" y="289"/>
                </a:cxn>
                <a:cxn ang="0">
                  <a:pos x="411" y="214"/>
                </a:cxn>
                <a:cxn ang="0">
                  <a:pos x="399" y="89"/>
                </a:cxn>
                <a:cxn ang="0">
                  <a:pos x="388" y="76"/>
                </a:cxn>
                <a:cxn ang="0">
                  <a:pos x="371" y="57"/>
                </a:cxn>
                <a:cxn ang="0">
                  <a:pos x="428" y="0"/>
                </a:cxn>
              </a:cxnLst>
              <a:rect l="0" t="0" r="r" b="b"/>
              <a:pathLst>
                <a:path w="650" h="1899">
                  <a:moveTo>
                    <a:pt x="428" y="0"/>
                  </a:moveTo>
                  <a:lnTo>
                    <a:pt x="496" y="49"/>
                  </a:lnTo>
                  <a:lnTo>
                    <a:pt x="515" y="108"/>
                  </a:lnTo>
                  <a:lnTo>
                    <a:pt x="508" y="154"/>
                  </a:lnTo>
                  <a:lnTo>
                    <a:pt x="434" y="207"/>
                  </a:lnTo>
                  <a:lnTo>
                    <a:pt x="485" y="228"/>
                  </a:lnTo>
                  <a:lnTo>
                    <a:pt x="498" y="262"/>
                  </a:lnTo>
                  <a:lnTo>
                    <a:pt x="489" y="291"/>
                  </a:lnTo>
                  <a:lnTo>
                    <a:pt x="424" y="310"/>
                  </a:lnTo>
                  <a:lnTo>
                    <a:pt x="479" y="342"/>
                  </a:lnTo>
                  <a:lnTo>
                    <a:pt x="485" y="376"/>
                  </a:lnTo>
                  <a:lnTo>
                    <a:pt x="449" y="412"/>
                  </a:lnTo>
                  <a:lnTo>
                    <a:pt x="517" y="452"/>
                  </a:lnTo>
                  <a:lnTo>
                    <a:pt x="532" y="490"/>
                  </a:lnTo>
                  <a:lnTo>
                    <a:pt x="523" y="530"/>
                  </a:lnTo>
                  <a:lnTo>
                    <a:pt x="473" y="549"/>
                  </a:lnTo>
                  <a:lnTo>
                    <a:pt x="489" y="583"/>
                  </a:lnTo>
                  <a:lnTo>
                    <a:pt x="479" y="635"/>
                  </a:lnTo>
                  <a:lnTo>
                    <a:pt x="456" y="650"/>
                  </a:lnTo>
                  <a:lnTo>
                    <a:pt x="504" y="709"/>
                  </a:lnTo>
                  <a:lnTo>
                    <a:pt x="513" y="750"/>
                  </a:lnTo>
                  <a:lnTo>
                    <a:pt x="472" y="781"/>
                  </a:lnTo>
                  <a:lnTo>
                    <a:pt x="605" y="827"/>
                  </a:lnTo>
                  <a:lnTo>
                    <a:pt x="647" y="874"/>
                  </a:lnTo>
                  <a:lnTo>
                    <a:pt x="650" y="912"/>
                  </a:lnTo>
                  <a:lnTo>
                    <a:pt x="628" y="937"/>
                  </a:lnTo>
                  <a:lnTo>
                    <a:pt x="567" y="933"/>
                  </a:lnTo>
                  <a:lnTo>
                    <a:pt x="567" y="967"/>
                  </a:lnTo>
                  <a:lnTo>
                    <a:pt x="540" y="992"/>
                  </a:lnTo>
                  <a:lnTo>
                    <a:pt x="439" y="967"/>
                  </a:lnTo>
                  <a:lnTo>
                    <a:pt x="367" y="971"/>
                  </a:lnTo>
                  <a:lnTo>
                    <a:pt x="319" y="980"/>
                  </a:lnTo>
                  <a:lnTo>
                    <a:pt x="356" y="996"/>
                  </a:lnTo>
                  <a:lnTo>
                    <a:pt x="441" y="1000"/>
                  </a:lnTo>
                  <a:lnTo>
                    <a:pt x="460" y="1034"/>
                  </a:lnTo>
                  <a:lnTo>
                    <a:pt x="456" y="1074"/>
                  </a:lnTo>
                  <a:lnTo>
                    <a:pt x="409" y="1106"/>
                  </a:lnTo>
                  <a:lnTo>
                    <a:pt x="382" y="1110"/>
                  </a:lnTo>
                  <a:lnTo>
                    <a:pt x="369" y="1142"/>
                  </a:lnTo>
                  <a:lnTo>
                    <a:pt x="321" y="1163"/>
                  </a:lnTo>
                  <a:lnTo>
                    <a:pt x="352" y="1184"/>
                  </a:lnTo>
                  <a:lnTo>
                    <a:pt x="363" y="1243"/>
                  </a:lnTo>
                  <a:lnTo>
                    <a:pt x="342" y="1279"/>
                  </a:lnTo>
                  <a:lnTo>
                    <a:pt x="378" y="1281"/>
                  </a:lnTo>
                  <a:lnTo>
                    <a:pt x="401" y="1307"/>
                  </a:lnTo>
                  <a:lnTo>
                    <a:pt x="409" y="1351"/>
                  </a:lnTo>
                  <a:lnTo>
                    <a:pt x="373" y="1389"/>
                  </a:lnTo>
                  <a:lnTo>
                    <a:pt x="300" y="1399"/>
                  </a:lnTo>
                  <a:lnTo>
                    <a:pt x="346" y="1439"/>
                  </a:lnTo>
                  <a:lnTo>
                    <a:pt x="316" y="1494"/>
                  </a:lnTo>
                  <a:lnTo>
                    <a:pt x="396" y="1475"/>
                  </a:lnTo>
                  <a:lnTo>
                    <a:pt x="430" y="1509"/>
                  </a:lnTo>
                  <a:lnTo>
                    <a:pt x="413" y="1558"/>
                  </a:lnTo>
                  <a:lnTo>
                    <a:pt x="329" y="1613"/>
                  </a:lnTo>
                  <a:lnTo>
                    <a:pt x="356" y="1648"/>
                  </a:lnTo>
                  <a:lnTo>
                    <a:pt x="357" y="1688"/>
                  </a:lnTo>
                  <a:lnTo>
                    <a:pt x="346" y="1720"/>
                  </a:lnTo>
                  <a:lnTo>
                    <a:pt x="390" y="1714"/>
                  </a:lnTo>
                  <a:lnTo>
                    <a:pt x="403" y="1752"/>
                  </a:lnTo>
                  <a:lnTo>
                    <a:pt x="405" y="1828"/>
                  </a:lnTo>
                  <a:lnTo>
                    <a:pt x="342" y="1874"/>
                  </a:lnTo>
                  <a:lnTo>
                    <a:pt x="287" y="1883"/>
                  </a:lnTo>
                  <a:lnTo>
                    <a:pt x="270" y="1870"/>
                  </a:lnTo>
                  <a:lnTo>
                    <a:pt x="226" y="1874"/>
                  </a:lnTo>
                  <a:lnTo>
                    <a:pt x="145" y="1899"/>
                  </a:lnTo>
                  <a:lnTo>
                    <a:pt x="95" y="1897"/>
                  </a:lnTo>
                  <a:lnTo>
                    <a:pt x="70" y="1870"/>
                  </a:lnTo>
                  <a:lnTo>
                    <a:pt x="63" y="1798"/>
                  </a:lnTo>
                  <a:lnTo>
                    <a:pt x="19" y="1686"/>
                  </a:lnTo>
                  <a:lnTo>
                    <a:pt x="19" y="1612"/>
                  </a:lnTo>
                  <a:lnTo>
                    <a:pt x="29" y="1524"/>
                  </a:lnTo>
                  <a:lnTo>
                    <a:pt x="25" y="1507"/>
                  </a:lnTo>
                  <a:lnTo>
                    <a:pt x="0" y="1401"/>
                  </a:lnTo>
                  <a:lnTo>
                    <a:pt x="29" y="1174"/>
                  </a:lnTo>
                  <a:lnTo>
                    <a:pt x="34" y="1108"/>
                  </a:lnTo>
                  <a:lnTo>
                    <a:pt x="55" y="1032"/>
                  </a:lnTo>
                  <a:lnTo>
                    <a:pt x="46" y="895"/>
                  </a:lnTo>
                  <a:lnTo>
                    <a:pt x="150" y="815"/>
                  </a:lnTo>
                  <a:lnTo>
                    <a:pt x="160" y="1007"/>
                  </a:lnTo>
                  <a:lnTo>
                    <a:pt x="154" y="1072"/>
                  </a:lnTo>
                  <a:lnTo>
                    <a:pt x="133" y="1178"/>
                  </a:lnTo>
                  <a:lnTo>
                    <a:pt x="143" y="1313"/>
                  </a:lnTo>
                  <a:lnTo>
                    <a:pt x="124" y="1370"/>
                  </a:lnTo>
                  <a:lnTo>
                    <a:pt x="141" y="1446"/>
                  </a:lnTo>
                  <a:lnTo>
                    <a:pt x="116" y="1532"/>
                  </a:lnTo>
                  <a:lnTo>
                    <a:pt x="131" y="1560"/>
                  </a:lnTo>
                  <a:lnTo>
                    <a:pt x="164" y="1568"/>
                  </a:lnTo>
                  <a:lnTo>
                    <a:pt x="200" y="1541"/>
                  </a:lnTo>
                  <a:lnTo>
                    <a:pt x="205" y="1501"/>
                  </a:lnTo>
                  <a:lnTo>
                    <a:pt x="175" y="1391"/>
                  </a:lnTo>
                  <a:lnTo>
                    <a:pt x="181" y="1285"/>
                  </a:lnTo>
                  <a:lnTo>
                    <a:pt x="171" y="1138"/>
                  </a:lnTo>
                  <a:lnTo>
                    <a:pt x="207" y="944"/>
                  </a:lnTo>
                  <a:lnTo>
                    <a:pt x="211" y="802"/>
                  </a:lnTo>
                  <a:lnTo>
                    <a:pt x="241" y="699"/>
                  </a:lnTo>
                  <a:lnTo>
                    <a:pt x="241" y="496"/>
                  </a:lnTo>
                  <a:lnTo>
                    <a:pt x="247" y="439"/>
                  </a:lnTo>
                  <a:lnTo>
                    <a:pt x="272" y="405"/>
                  </a:lnTo>
                  <a:lnTo>
                    <a:pt x="314" y="380"/>
                  </a:lnTo>
                  <a:lnTo>
                    <a:pt x="329" y="349"/>
                  </a:lnTo>
                  <a:lnTo>
                    <a:pt x="329" y="346"/>
                  </a:lnTo>
                  <a:lnTo>
                    <a:pt x="329" y="340"/>
                  </a:lnTo>
                  <a:lnTo>
                    <a:pt x="329" y="332"/>
                  </a:lnTo>
                  <a:lnTo>
                    <a:pt x="331" y="325"/>
                  </a:lnTo>
                  <a:lnTo>
                    <a:pt x="331" y="315"/>
                  </a:lnTo>
                  <a:lnTo>
                    <a:pt x="331" y="308"/>
                  </a:lnTo>
                  <a:lnTo>
                    <a:pt x="331" y="302"/>
                  </a:lnTo>
                  <a:lnTo>
                    <a:pt x="333" y="298"/>
                  </a:lnTo>
                  <a:lnTo>
                    <a:pt x="337" y="294"/>
                  </a:lnTo>
                  <a:lnTo>
                    <a:pt x="346" y="296"/>
                  </a:lnTo>
                  <a:lnTo>
                    <a:pt x="348" y="296"/>
                  </a:lnTo>
                  <a:lnTo>
                    <a:pt x="352" y="294"/>
                  </a:lnTo>
                  <a:lnTo>
                    <a:pt x="354" y="291"/>
                  </a:lnTo>
                  <a:lnTo>
                    <a:pt x="356" y="289"/>
                  </a:lnTo>
                  <a:lnTo>
                    <a:pt x="348" y="279"/>
                  </a:lnTo>
                  <a:lnTo>
                    <a:pt x="352" y="262"/>
                  </a:lnTo>
                  <a:lnTo>
                    <a:pt x="411" y="214"/>
                  </a:lnTo>
                  <a:lnTo>
                    <a:pt x="441" y="184"/>
                  </a:lnTo>
                  <a:lnTo>
                    <a:pt x="437" y="156"/>
                  </a:lnTo>
                  <a:lnTo>
                    <a:pt x="399" y="89"/>
                  </a:lnTo>
                  <a:lnTo>
                    <a:pt x="397" y="87"/>
                  </a:lnTo>
                  <a:lnTo>
                    <a:pt x="394" y="81"/>
                  </a:lnTo>
                  <a:lnTo>
                    <a:pt x="388" y="76"/>
                  </a:lnTo>
                  <a:lnTo>
                    <a:pt x="382" y="68"/>
                  </a:lnTo>
                  <a:lnTo>
                    <a:pt x="377" y="61"/>
                  </a:lnTo>
                  <a:lnTo>
                    <a:pt x="371" y="57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428" y="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73" name="Freeform 21"/>
            <p:cNvSpPr>
              <a:spLocks/>
            </p:cNvSpPr>
            <p:nvPr/>
          </p:nvSpPr>
          <p:spPr bwMode="auto">
            <a:xfrm flipH="1">
              <a:off x="4520434" y="4259263"/>
              <a:ext cx="609272" cy="123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0" y="14"/>
                </a:cxn>
                <a:cxn ang="0">
                  <a:pos x="557" y="54"/>
                </a:cxn>
                <a:cxn ang="0">
                  <a:pos x="742" y="101"/>
                </a:cxn>
                <a:cxn ang="0">
                  <a:pos x="517" y="156"/>
                </a:cxn>
                <a:cxn ang="0">
                  <a:pos x="454" y="156"/>
                </a:cxn>
                <a:cxn ang="0">
                  <a:pos x="251" y="96"/>
                </a:cxn>
                <a:cxn ang="0">
                  <a:pos x="89" y="61"/>
                </a:cxn>
                <a:cxn ang="0">
                  <a:pos x="13" y="3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42" h="156">
                  <a:moveTo>
                    <a:pt x="0" y="0"/>
                  </a:moveTo>
                  <a:lnTo>
                    <a:pt x="300" y="14"/>
                  </a:lnTo>
                  <a:lnTo>
                    <a:pt x="557" y="54"/>
                  </a:lnTo>
                  <a:lnTo>
                    <a:pt x="742" y="101"/>
                  </a:lnTo>
                  <a:lnTo>
                    <a:pt x="517" y="156"/>
                  </a:lnTo>
                  <a:lnTo>
                    <a:pt x="454" y="156"/>
                  </a:lnTo>
                  <a:lnTo>
                    <a:pt x="251" y="96"/>
                  </a:lnTo>
                  <a:lnTo>
                    <a:pt x="89" y="61"/>
                  </a:lnTo>
                  <a:lnTo>
                    <a:pt x="13" y="3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74" name="Freeform 22"/>
            <p:cNvSpPr>
              <a:spLocks/>
            </p:cNvSpPr>
            <p:nvPr/>
          </p:nvSpPr>
          <p:spPr bwMode="auto">
            <a:xfrm flipH="1">
              <a:off x="5617451" y="3616325"/>
              <a:ext cx="648685" cy="685800"/>
            </a:xfrm>
            <a:custGeom>
              <a:avLst/>
              <a:gdLst/>
              <a:ahLst/>
              <a:cxnLst>
                <a:cxn ang="0">
                  <a:pos x="0" y="551"/>
                </a:cxn>
                <a:cxn ang="0">
                  <a:pos x="20" y="604"/>
                </a:cxn>
                <a:cxn ang="0">
                  <a:pos x="87" y="642"/>
                </a:cxn>
                <a:cxn ang="0">
                  <a:pos x="133" y="703"/>
                </a:cxn>
                <a:cxn ang="0">
                  <a:pos x="184" y="865"/>
                </a:cxn>
                <a:cxn ang="0">
                  <a:pos x="775" y="268"/>
                </a:cxn>
                <a:cxn ang="0">
                  <a:pos x="775" y="266"/>
                </a:cxn>
                <a:cxn ang="0">
                  <a:pos x="777" y="264"/>
                </a:cxn>
                <a:cxn ang="0">
                  <a:pos x="781" y="258"/>
                </a:cxn>
                <a:cxn ang="0">
                  <a:pos x="785" y="251"/>
                </a:cxn>
                <a:cxn ang="0">
                  <a:pos x="787" y="241"/>
                </a:cxn>
                <a:cxn ang="0">
                  <a:pos x="791" y="232"/>
                </a:cxn>
                <a:cxn ang="0">
                  <a:pos x="791" y="222"/>
                </a:cxn>
                <a:cxn ang="0">
                  <a:pos x="791" y="213"/>
                </a:cxn>
                <a:cxn ang="0">
                  <a:pos x="787" y="201"/>
                </a:cxn>
                <a:cxn ang="0">
                  <a:pos x="781" y="194"/>
                </a:cxn>
                <a:cxn ang="0">
                  <a:pos x="774" y="184"/>
                </a:cxn>
                <a:cxn ang="0">
                  <a:pos x="766" y="178"/>
                </a:cxn>
                <a:cxn ang="0">
                  <a:pos x="758" y="173"/>
                </a:cxn>
                <a:cxn ang="0">
                  <a:pos x="753" y="169"/>
                </a:cxn>
                <a:cxn ang="0">
                  <a:pos x="749" y="167"/>
                </a:cxn>
                <a:cxn ang="0">
                  <a:pos x="747" y="167"/>
                </a:cxn>
                <a:cxn ang="0">
                  <a:pos x="732" y="118"/>
                </a:cxn>
                <a:cxn ang="0">
                  <a:pos x="703" y="87"/>
                </a:cxn>
                <a:cxn ang="0">
                  <a:pos x="678" y="40"/>
                </a:cxn>
                <a:cxn ang="0">
                  <a:pos x="627" y="5"/>
                </a:cxn>
                <a:cxn ang="0">
                  <a:pos x="568" y="0"/>
                </a:cxn>
                <a:cxn ang="0">
                  <a:pos x="593" y="36"/>
                </a:cxn>
                <a:cxn ang="0">
                  <a:pos x="593" y="74"/>
                </a:cxn>
                <a:cxn ang="0">
                  <a:pos x="562" y="112"/>
                </a:cxn>
                <a:cxn ang="0">
                  <a:pos x="513" y="127"/>
                </a:cxn>
                <a:cxn ang="0">
                  <a:pos x="405" y="125"/>
                </a:cxn>
                <a:cxn ang="0">
                  <a:pos x="313" y="144"/>
                </a:cxn>
                <a:cxn ang="0">
                  <a:pos x="230" y="211"/>
                </a:cxn>
                <a:cxn ang="0">
                  <a:pos x="174" y="313"/>
                </a:cxn>
                <a:cxn ang="0">
                  <a:pos x="81" y="376"/>
                </a:cxn>
                <a:cxn ang="0">
                  <a:pos x="28" y="456"/>
                </a:cxn>
                <a:cxn ang="0">
                  <a:pos x="3" y="519"/>
                </a:cxn>
                <a:cxn ang="0">
                  <a:pos x="0" y="551"/>
                </a:cxn>
                <a:cxn ang="0">
                  <a:pos x="0" y="551"/>
                </a:cxn>
              </a:cxnLst>
              <a:rect l="0" t="0" r="r" b="b"/>
              <a:pathLst>
                <a:path w="791" h="865">
                  <a:moveTo>
                    <a:pt x="0" y="551"/>
                  </a:moveTo>
                  <a:lnTo>
                    <a:pt x="20" y="604"/>
                  </a:lnTo>
                  <a:lnTo>
                    <a:pt x="87" y="642"/>
                  </a:lnTo>
                  <a:lnTo>
                    <a:pt x="133" y="703"/>
                  </a:lnTo>
                  <a:lnTo>
                    <a:pt x="184" y="865"/>
                  </a:lnTo>
                  <a:lnTo>
                    <a:pt x="775" y="268"/>
                  </a:lnTo>
                  <a:lnTo>
                    <a:pt x="775" y="266"/>
                  </a:lnTo>
                  <a:lnTo>
                    <a:pt x="777" y="264"/>
                  </a:lnTo>
                  <a:lnTo>
                    <a:pt x="781" y="258"/>
                  </a:lnTo>
                  <a:lnTo>
                    <a:pt x="785" y="251"/>
                  </a:lnTo>
                  <a:lnTo>
                    <a:pt x="787" y="241"/>
                  </a:lnTo>
                  <a:lnTo>
                    <a:pt x="791" y="232"/>
                  </a:lnTo>
                  <a:lnTo>
                    <a:pt x="791" y="222"/>
                  </a:lnTo>
                  <a:lnTo>
                    <a:pt x="791" y="213"/>
                  </a:lnTo>
                  <a:lnTo>
                    <a:pt x="787" y="201"/>
                  </a:lnTo>
                  <a:lnTo>
                    <a:pt x="781" y="194"/>
                  </a:lnTo>
                  <a:lnTo>
                    <a:pt x="774" y="184"/>
                  </a:lnTo>
                  <a:lnTo>
                    <a:pt x="766" y="178"/>
                  </a:lnTo>
                  <a:lnTo>
                    <a:pt x="758" y="173"/>
                  </a:lnTo>
                  <a:lnTo>
                    <a:pt x="753" y="169"/>
                  </a:lnTo>
                  <a:lnTo>
                    <a:pt x="749" y="167"/>
                  </a:lnTo>
                  <a:lnTo>
                    <a:pt x="747" y="167"/>
                  </a:lnTo>
                  <a:lnTo>
                    <a:pt x="732" y="118"/>
                  </a:lnTo>
                  <a:lnTo>
                    <a:pt x="703" y="87"/>
                  </a:lnTo>
                  <a:lnTo>
                    <a:pt x="678" y="40"/>
                  </a:lnTo>
                  <a:lnTo>
                    <a:pt x="627" y="5"/>
                  </a:lnTo>
                  <a:lnTo>
                    <a:pt x="568" y="0"/>
                  </a:lnTo>
                  <a:lnTo>
                    <a:pt x="593" y="36"/>
                  </a:lnTo>
                  <a:lnTo>
                    <a:pt x="593" y="74"/>
                  </a:lnTo>
                  <a:lnTo>
                    <a:pt x="562" y="112"/>
                  </a:lnTo>
                  <a:lnTo>
                    <a:pt x="513" y="127"/>
                  </a:lnTo>
                  <a:lnTo>
                    <a:pt x="405" y="125"/>
                  </a:lnTo>
                  <a:lnTo>
                    <a:pt x="313" y="144"/>
                  </a:lnTo>
                  <a:lnTo>
                    <a:pt x="230" y="211"/>
                  </a:lnTo>
                  <a:lnTo>
                    <a:pt x="174" y="313"/>
                  </a:lnTo>
                  <a:lnTo>
                    <a:pt x="81" y="376"/>
                  </a:lnTo>
                  <a:lnTo>
                    <a:pt x="28" y="456"/>
                  </a:lnTo>
                  <a:lnTo>
                    <a:pt x="3" y="519"/>
                  </a:lnTo>
                  <a:lnTo>
                    <a:pt x="0" y="551"/>
                  </a:lnTo>
                  <a:lnTo>
                    <a:pt x="0" y="551"/>
                  </a:lnTo>
                  <a:close/>
                </a:path>
              </a:pathLst>
            </a:custGeom>
            <a:solidFill>
              <a:srgbClr val="A69C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75" name="Freeform 23"/>
            <p:cNvSpPr>
              <a:spLocks/>
            </p:cNvSpPr>
            <p:nvPr/>
          </p:nvSpPr>
          <p:spPr bwMode="auto">
            <a:xfrm flipH="1">
              <a:off x="5515632" y="5289550"/>
              <a:ext cx="257832" cy="227013"/>
            </a:xfrm>
            <a:custGeom>
              <a:avLst/>
              <a:gdLst/>
              <a:ahLst/>
              <a:cxnLst>
                <a:cxn ang="0">
                  <a:pos x="97" y="4"/>
                </a:cxn>
                <a:cxn ang="0">
                  <a:pos x="132" y="0"/>
                </a:cxn>
                <a:cxn ang="0">
                  <a:pos x="202" y="21"/>
                </a:cxn>
                <a:cxn ang="0">
                  <a:pos x="232" y="43"/>
                </a:cxn>
                <a:cxn ang="0">
                  <a:pos x="232" y="24"/>
                </a:cxn>
                <a:cxn ang="0">
                  <a:pos x="269" y="30"/>
                </a:cxn>
                <a:cxn ang="0">
                  <a:pos x="310" y="57"/>
                </a:cxn>
                <a:cxn ang="0">
                  <a:pos x="314" y="89"/>
                </a:cxn>
                <a:cxn ang="0">
                  <a:pos x="293" y="110"/>
                </a:cxn>
                <a:cxn ang="0">
                  <a:pos x="301" y="156"/>
                </a:cxn>
                <a:cxn ang="0">
                  <a:pos x="288" y="169"/>
                </a:cxn>
                <a:cxn ang="0">
                  <a:pos x="288" y="216"/>
                </a:cxn>
                <a:cxn ang="0">
                  <a:pos x="265" y="239"/>
                </a:cxn>
                <a:cxn ang="0">
                  <a:pos x="257" y="260"/>
                </a:cxn>
                <a:cxn ang="0">
                  <a:pos x="215" y="275"/>
                </a:cxn>
                <a:cxn ang="0">
                  <a:pos x="200" y="287"/>
                </a:cxn>
                <a:cxn ang="0">
                  <a:pos x="141" y="285"/>
                </a:cxn>
                <a:cxn ang="0">
                  <a:pos x="14" y="186"/>
                </a:cxn>
                <a:cxn ang="0">
                  <a:pos x="0" y="133"/>
                </a:cxn>
                <a:cxn ang="0">
                  <a:pos x="25" y="59"/>
                </a:cxn>
                <a:cxn ang="0">
                  <a:pos x="97" y="4"/>
                </a:cxn>
                <a:cxn ang="0">
                  <a:pos x="97" y="4"/>
                </a:cxn>
              </a:cxnLst>
              <a:rect l="0" t="0" r="r" b="b"/>
              <a:pathLst>
                <a:path w="314" h="287">
                  <a:moveTo>
                    <a:pt x="97" y="4"/>
                  </a:moveTo>
                  <a:lnTo>
                    <a:pt x="132" y="0"/>
                  </a:lnTo>
                  <a:lnTo>
                    <a:pt x="202" y="21"/>
                  </a:lnTo>
                  <a:lnTo>
                    <a:pt x="232" y="43"/>
                  </a:lnTo>
                  <a:lnTo>
                    <a:pt x="232" y="24"/>
                  </a:lnTo>
                  <a:lnTo>
                    <a:pt x="269" y="30"/>
                  </a:lnTo>
                  <a:lnTo>
                    <a:pt x="310" y="57"/>
                  </a:lnTo>
                  <a:lnTo>
                    <a:pt x="314" y="89"/>
                  </a:lnTo>
                  <a:lnTo>
                    <a:pt x="293" y="110"/>
                  </a:lnTo>
                  <a:lnTo>
                    <a:pt x="301" y="156"/>
                  </a:lnTo>
                  <a:lnTo>
                    <a:pt x="288" y="169"/>
                  </a:lnTo>
                  <a:lnTo>
                    <a:pt x="288" y="216"/>
                  </a:lnTo>
                  <a:lnTo>
                    <a:pt x="265" y="239"/>
                  </a:lnTo>
                  <a:lnTo>
                    <a:pt x="257" y="260"/>
                  </a:lnTo>
                  <a:lnTo>
                    <a:pt x="215" y="275"/>
                  </a:lnTo>
                  <a:lnTo>
                    <a:pt x="200" y="287"/>
                  </a:lnTo>
                  <a:lnTo>
                    <a:pt x="141" y="285"/>
                  </a:lnTo>
                  <a:lnTo>
                    <a:pt x="14" y="186"/>
                  </a:lnTo>
                  <a:lnTo>
                    <a:pt x="0" y="133"/>
                  </a:lnTo>
                  <a:lnTo>
                    <a:pt x="25" y="59"/>
                  </a:lnTo>
                  <a:lnTo>
                    <a:pt x="97" y="4"/>
                  </a:lnTo>
                  <a:lnTo>
                    <a:pt x="97" y="4"/>
                  </a:lnTo>
                  <a:close/>
                </a:path>
              </a:pathLst>
            </a:custGeom>
            <a:solidFill>
              <a:srgbClr val="FFD4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76" name="Freeform 24"/>
            <p:cNvSpPr>
              <a:spLocks/>
            </p:cNvSpPr>
            <p:nvPr/>
          </p:nvSpPr>
          <p:spPr bwMode="auto">
            <a:xfrm flipH="1">
              <a:off x="5418740" y="3827463"/>
              <a:ext cx="803056" cy="850900"/>
            </a:xfrm>
            <a:custGeom>
              <a:avLst/>
              <a:gdLst/>
              <a:ahLst/>
              <a:cxnLst>
                <a:cxn ang="0">
                  <a:pos x="102" y="475"/>
                </a:cxn>
                <a:cxn ang="0">
                  <a:pos x="123" y="494"/>
                </a:cxn>
                <a:cxn ang="0">
                  <a:pos x="150" y="523"/>
                </a:cxn>
                <a:cxn ang="0">
                  <a:pos x="188" y="485"/>
                </a:cxn>
                <a:cxn ang="0">
                  <a:pos x="139" y="420"/>
                </a:cxn>
                <a:cxn ang="0">
                  <a:pos x="116" y="344"/>
                </a:cxn>
                <a:cxn ang="0">
                  <a:pos x="140" y="270"/>
                </a:cxn>
                <a:cxn ang="0">
                  <a:pos x="144" y="211"/>
                </a:cxn>
                <a:cxn ang="0">
                  <a:pos x="129" y="226"/>
                </a:cxn>
                <a:cxn ang="0">
                  <a:pos x="156" y="140"/>
                </a:cxn>
                <a:cxn ang="0">
                  <a:pos x="203" y="89"/>
                </a:cxn>
                <a:cxn ang="0">
                  <a:pos x="272" y="49"/>
                </a:cxn>
                <a:cxn ang="0">
                  <a:pos x="399" y="26"/>
                </a:cxn>
                <a:cxn ang="0">
                  <a:pos x="606" y="53"/>
                </a:cxn>
                <a:cxn ang="0">
                  <a:pos x="719" y="0"/>
                </a:cxn>
                <a:cxn ang="0">
                  <a:pos x="848" y="19"/>
                </a:cxn>
                <a:cxn ang="0">
                  <a:pos x="911" y="61"/>
                </a:cxn>
                <a:cxn ang="0">
                  <a:pos x="966" y="146"/>
                </a:cxn>
                <a:cxn ang="0">
                  <a:pos x="977" y="293"/>
                </a:cxn>
                <a:cxn ang="0">
                  <a:pos x="941" y="395"/>
                </a:cxn>
                <a:cxn ang="0">
                  <a:pos x="705" y="671"/>
                </a:cxn>
                <a:cxn ang="0">
                  <a:pos x="597" y="863"/>
                </a:cxn>
                <a:cxn ang="0">
                  <a:pos x="574" y="960"/>
                </a:cxn>
                <a:cxn ang="0">
                  <a:pos x="574" y="1049"/>
                </a:cxn>
                <a:cxn ang="0">
                  <a:pos x="523" y="1072"/>
                </a:cxn>
                <a:cxn ang="0">
                  <a:pos x="462" y="1055"/>
                </a:cxn>
                <a:cxn ang="0">
                  <a:pos x="464" y="1021"/>
                </a:cxn>
                <a:cxn ang="0">
                  <a:pos x="323" y="823"/>
                </a:cxn>
                <a:cxn ang="0">
                  <a:pos x="241" y="730"/>
                </a:cxn>
                <a:cxn ang="0">
                  <a:pos x="165" y="677"/>
                </a:cxn>
                <a:cxn ang="0">
                  <a:pos x="140" y="684"/>
                </a:cxn>
                <a:cxn ang="0">
                  <a:pos x="68" y="669"/>
                </a:cxn>
                <a:cxn ang="0">
                  <a:pos x="0" y="599"/>
                </a:cxn>
                <a:cxn ang="0">
                  <a:pos x="0" y="524"/>
                </a:cxn>
                <a:cxn ang="0">
                  <a:pos x="72" y="479"/>
                </a:cxn>
                <a:cxn ang="0">
                  <a:pos x="102" y="475"/>
                </a:cxn>
                <a:cxn ang="0">
                  <a:pos x="102" y="475"/>
                </a:cxn>
              </a:cxnLst>
              <a:rect l="0" t="0" r="r" b="b"/>
              <a:pathLst>
                <a:path w="977" h="1072">
                  <a:moveTo>
                    <a:pt x="102" y="475"/>
                  </a:moveTo>
                  <a:lnTo>
                    <a:pt x="123" y="494"/>
                  </a:lnTo>
                  <a:lnTo>
                    <a:pt x="150" y="523"/>
                  </a:lnTo>
                  <a:lnTo>
                    <a:pt x="188" y="485"/>
                  </a:lnTo>
                  <a:lnTo>
                    <a:pt x="139" y="420"/>
                  </a:lnTo>
                  <a:lnTo>
                    <a:pt x="116" y="344"/>
                  </a:lnTo>
                  <a:lnTo>
                    <a:pt x="140" y="270"/>
                  </a:lnTo>
                  <a:lnTo>
                    <a:pt x="144" y="211"/>
                  </a:lnTo>
                  <a:lnTo>
                    <a:pt x="129" y="226"/>
                  </a:lnTo>
                  <a:lnTo>
                    <a:pt x="156" y="140"/>
                  </a:lnTo>
                  <a:lnTo>
                    <a:pt x="203" y="89"/>
                  </a:lnTo>
                  <a:lnTo>
                    <a:pt x="272" y="49"/>
                  </a:lnTo>
                  <a:lnTo>
                    <a:pt x="399" y="26"/>
                  </a:lnTo>
                  <a:lnTo>
                    <a:pt x="606" y="53"/>
                  </a:lnTo>
                  <a:lnTo>
                    <a:pt x="719" y="0"/>
                  </a:lnTo>
                  <a:lnTo>
                    <a:pt x="848" y="19"/>
                  </a:lnTo>
                  <a:lnTo>
                    <a:pt x="911" y="61"/>
                  </a:lnTo>
                  <a:lnTo>
                    <a:pt x="966" y="146"/>
                  </a:lnTo>
                  <a:lnTo>
                    <a:pt x="977" y="293"/>
                  </a:lnTo>
                  <a:lnTo>
                    <a:pt x="941" y="395"/>
                  </a:lnTo>
                  <a:lnTo>
                    <a:pt x="705" y="671"/>
                  </a:lnTo>
                  <a:lnTo>
                    <a:pt x="597" y="863"/>
                  </a:lnTo>
                  <a:lnTo>
                    <a:pt x="574" y="960"/>
                  </a:lnTo>
                  <a:lnTo>
                    <a:pt x="574" y="1049"/>
                  </a:lnTo>
                  <a:lnTo>
                    <a:pt x="523" y="1072"/>
                  </a:lnTo>
                  <a:lnTo>
                    <a:pt x="462" y="1055"/>
                  </a:lnTo>
                  <a:lnTo>
                    <a:pt x="464" y="1021"/>
                  </a:lnTo>
                  <a:lnTo>
                    <a:pt x="323" y="823"/>
                  </a:lnTo>
                  <a:lnTo>
                    <a:pt x="241" y="730"/>
                  </a:lnTo>
                  <a:lnTo>
                    <a:pt x="165" y="677"/>
                  </a:lnTo>
                  <a:lnTo>
                    <a:pt x="140" y="684"/>
                  </a:lnTo>
                  <a:lnTo>
                    <a:pt x="68" y="669"/>
                  </a:lnTo>
                  <a:lnTo>
                    <a:pt x="0" y="599"/>
                  </a:lnTo>
                  <a:lnTo>
                    <a:pt x="0" y="524"/>
                  </a:lnTo>
                  <a:lnTo>
                    <a:pt x="72" y="479"/>
                  </a:lnTo>
                  <a:lnTo>
                    <a:pt x="102" y="475"/>
                  </a:lnTo>
                  <a:lnTo>
                    <a:pt x="102" y="475"/>
                  </a:lnTo>
                  <a:close/>
                </a:path>
              </a:pathLst>
            </a:custGeom>
            <a:solidFill>
              <a:srgbClr val="FFD4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77" name="Freeform 25"/>
            <p:cNvSpPr>
              <a:spLocks/>
            </p:cNvSpPr>
            <p:nvPr/>
          </p:nvSpPr>
          <p:spPr bwMode="auto">
            <a:xfrm flipH="1">
              <a:off x="5712701" y="4106863"/>
              <a:ext cx="167509" cy="95250"/>
            </a:xfrm>
            <a:custGeom>
              <a:avLst/>
              <a:gdLst/>
              <a:ahLst/>
              <a:cxnLst>
                <a:cxn ang="0">
                  <a:pos x="31" y="19"/>
                </a:cxn>
                <a:cxn ang="0">
                  <a:pos x="206" y="0"/>
                </a:cxn>
                <a:cxn ang="0">
                  <a:pos x="206" y="19"/>
                </a:cxn>
                <a:cxn ang="0">
                  <a:pos x="139" y="116"/>
                </a:cxn>
                <a:cxn ang="0">
                  <a:pos x="97" y="120"/>
                </a:cxn>
                <a:cxn ang="0">
                  <a:pos x="0" y="69"/>
                </a:cxn>
                <a:cxn ang="0">
                  <a:pos x="31" y="19"/>
                </a:cxn>
                <a:cxn ang="0">
                  <a:pos x="31" y="19"/>
                </a:cxn>
              </a:cxnLst>
              <a:rect l="0" t="0" r="r" b="b"/>
              <a:pathLst>
                <a:path w="206" h="120">
                  <a:moveTo>
                    <a:pt x="31" y="19"/>
                  </a:moveTo>
                  <a:lnTo>
                    <a:pt x="206" y="0"/>
                  </a:lnTo>
                  <a:lnTo>
                    <a:pt x="206" y="19"/>
                  </a:lnTo>
                  <a:lnTo>
                    <a:pt x="139" y="116"/>
                  </a:lnTo>
                  <a:lnTo>
                    <a:pt x="97" y="120"/>
                  </a:lnTo>
                  <a:lnTo>
                    <a:pt x="0" y="69"/>
                  </a:lnTo>
                  <a:lnTo>
                    <a:pt x="31" y="19"/>
                  </a:lnTo>
                  <a:lnTo>
                    <a:pt x="31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78" name="Freeform 26"/>
            <p:cNvSpPr>
              <a:spLocks/>
            </p:cNvSpPr>
            <p:nvPr/>
          </p:nvSpPr>
          <p:spPr bwMode="auto">
            <a:xfrm flipH="1">
              <a:off x="5126421" y="4465638"/>
              <a:ext cx="211849" cy="80963"/>
            </a:xfrm>
            <a:custGeom>
              <a:avLst/>
              <a:gdLst/>
              <a:ahLst/>
              <a:cxnLst>
                <a:cxn ang="0">
                  <a:pos x="6" y="103"/>
                </a:cxn>
                <a:cxn ang="0">
                  <a:pos x="0" y="68"/>
                </a:cxn>
                <a:cxn ang="0">
                  <a:pos x="15" y="30"/>
                </a:cxn>
                <a:cxn ang="0">
                  <a:pos x="40" y="13"/>
                </a:cxn>
                <a:cxn ang="0">
                  <a:pos x="129" y="0"/>
                </a:cxn>
                <a:cxn ang="0">
                  <a:pos x="259" y="19"/>
                </a:cxn>
                <a:cxn ang="0">
                  <a:pos x="148" y="44"/>
                </a:cxn>
                <a:cxn ang="0">
                  <a:pos x="44" y="101"/>
                </a:cxn>
                <a:cxn ang="0">
                  <a:pos x="6" y="103"/>
                </a:cxn>
                <a:cxn ang="0">
                  <a:pos x="6" y="103"/>
                </a:cxn>
              </a:cxnLst>
              <a:rect l="0" t="0" r="r" b="b"/>
              <a:pathLst>
                <a:path w="259" h="103">
                  <a:moveTo>
                    <a:pt x="6" y="103"/>
                  </a:moveTo>
                  <a:lnTo>
                    <a:pt x="0" y="68"/>
                  </a:lnTo>
                  <a:lnTo>
                    <a:pt x="15" y="30"/>
                  </a:lnTo>
                  <a:lnTo>
                    <a:pt x="40" y="13"/>
                  </a:lnTo>
                  <a:lnTo>
                    <a:pt x="129" y="0"/>
                  </a:lnTo>
                  <a:lnTo>
                    <a:pt x="259" y="19"/>
                  </a:lnTo>
                  <a:lnTo>
                    <a:pt x="148" y="44"/>
                  </a:lnTo>
                  <a:lnTo>
                    <a:pt x="44" y="101"/>
                  </a:lnTo>
                  <a:lnTo>
                    <a:pt x="6" y="103"/>
                  </a:lnTo>
                  <a:lnTo>
                    <a:pt x="6" y="103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79" name="Freeform 27"/>
            <p:cNvSpPr>
              <a:spLocks/>
            </p:cNvSpPr>
            <p:nvPr/>
          </p:nvSpPr>
          <p:spPr bwMode="auto">
            <a:xfrm flipH="1">
              <a:off x="4991757" y="4737100"/>
              <a:ext cx="366220" cy="141288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33" y="59"/>
                </a:cxn>
                <a:cxn ang="0">
                  <a:pos x="57" y="80"/>
                </a:cxn>
                <a:cxn ang="0">
                  <a:pos x="76" y="108"/>
                </a:cxn>
                <a:cxn ang="0">
                  <a:pos x="107" y="150"/>
                </a:cxn>
                <a:cxn ang="0">
                  <a:pos x="156" y="179"/>
                </a:cxn>
                <a:cxn ang="0">
                  <a:pos x="246" y="177"/>
                </a:cxn>
                <a:cxn ang="0">
                  <a:pos x="314" y="156"/>
                </a:cxn>
                <a:cxn ang="0">
                  <a:pos x="445" y="23"/>
                </a:cxn>
                <a:cxn ang="0">
                  <a:pos x="208" y="11"/>
                </a:cxn>
                <a:cxn ang="0">
                  <a:pos x="154" y="0"/>
                </a:cxn>
                <a:cxn ang="0">
                  <a:pos x="116" y="13"/>
                </a:cxn>
                <a:cxn ang="0">
                  <a:pos x="36" y="23"/>
                </a:cxn>
                <a:cxn ang="0">
                  <a:pos x="0" y="55"/>
                </a:cxn>
                <a:cxn ang="0">
                  <a:pos x="0" y="55"/>
                </a:cxn>
              </a:cxnLst>
              <a:rect l="0" t="0" r="r" b="b"/>
              <a:pathLst>
                <a:path w="445" h="179">
                  <a:moveTo>
                    <a:pt x="0" y="55"/>
                  </a:moveTo>
                  <a:lnTo>
                    <a:pt x="33" y="59"/>
                  </a:lnTo>
                  <a:lnTo>
                    <a:pt x="57" y="80"/>
                  </a:lnTo>
                  <a:lnTo>
                    <a:pt x="76" y="108"/>
                  </a:lnTo>
                  <a:lnTo>
                    <a:pt x="107" y="150"/>
                  </a:lnTo>
                  <a:lnTo>
                    <a:pt x="156" y="179"/>
                  </a:lnTo>
                  <a:lnTo>
                    <a:pt x="246" y="177"/>
                  </a:lnTo>
                  <a:lnTo>
                    <a:pt x="314" y="156"/>
                  </a:lnTo>
                  <a:lnTo>
                    <a:pt x="445" y="23"/>
                  </a:lnTo>
                  <a:lnTo>
                    <a:pt x="208" y="11"/>
                  </a:lnTo>
                  <a:lnTo>
                    <a:pt x="154" y="0"/>
                  </a:lnTo>
                  <a:lnTo>
                    <a:pt x="116" y="13"/>
                  </a:lnTo>
                  <a:lnTo>
                    <a:pt x="36" y="23"/>
                  </a:lnTo>
                  <a:lnTo>
                    <a:pt x="0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80" name="Freeform 28"/>
            <p:cNvSpPr>
              <a:spLocks/>
            </p:cNvSpPr>
            <p:nvPr/>
          </p:nvSpPr>
          <p:spPr bwMode="auto">
            <a:xfrm flipH="1">
              <a:off x="5100145" y="3786188"/>
              <a:ext cx="137948" cy="90488"/>
            </a:xfrm>
            <a:custGeom>
              <a:avLst/>
              <a:gdLst/>
              <a:ahLst/>
              <a:cxnLst>
                <a:cxn ang="0">
                  <a:pos x="21" y="17"/>
                </a:cxn>
                <a:cxn ang="0">
                  <a:pos x="17" y="19"/>
                </a:cxn>
                <a:cxn ang="0">
                  <a:pos x="9" y="26"/>
                </a:cxn>
                <a:cxn ang="0">
                  <a:pos x="2" y="36"/>
                </a:cxn>
                <a:cxn ang="0">
                  <a:pos x="0" y="41"/>
                </a:cxn>
                <a:cxn ang="0">
                  <a:pos x="0" y="47"/>
                </a:cxn>
                <a:cxn ang="0">
                  <a:pos x="5" y="55"/>
                </a:cxn>
                <a:cxn ang="0">
                  <a:pos x="11" y="60"/>
                </a:cxn>
                <a:cxn ang="0">
                  <a:pos x="15" y="64"/>
                </a:cxn>
                <a:cxn ang="0">
                  <a:pos x="104" y="114"/>
                </a:cxn>
                <a:cxn ang="0">
                  <a:pos x="125" y="112"/>
                </a:cxn>
                <a:cxn ang="0">
                  <a:pos x="161" y="85"/>
                </a:cxn>
                <a:cxn ang="0">
                  <a:pos x="163" y="62"/>
                </a:cxn>
                <a:cxn ang="0">
                  <a:pos x="137" y="22"/>
                </a:cxn>
                <a:cxn ang="0">
                  <a:pos x="167" y="3"/>
                </a:cxn>
                <a:cxn ang="0">
                  <a:pos x="131" y="0"/>
                </a:cxn>
                <a:cxn ang="0">
                  <a:pos x="21" y="17"/>
                </a:cxn>
                <a:cxn ang="0">
                  <a:pos x="21" y="17"/>
                </a:cxn>
              </a:cxnLst>
              <a:rect l="0" t="0" r="r" b="b"/>
              <a:pathLst>
                <a:path w="167" h="114">
                  <a:moveTo>
                    <a:pt x="21" y="17"/>
                  </a:moveTo>
                  <a:lnTo>
                    <a:pt x="17" y="19"/>
                  </a:lnTo>
                  <a:lnTo>
                    <a:pt x="9" y="26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5" y="55"/>
                  </a:lnTo>
                  <a:lnTo>
                    <a:pt x="11" y="60"/>
                  </a:lnTo>
                  <a:lnTo>
                    <a:pt x="15" y="64"/>
                  </a:lnTo>
                  <a:lnTo>
                    <a:pt x="104" y="114"/>
                  </a:lnTo>
                  <a:lnTo>
                    <a:pt x="125" y="112"/>
                  </a:lnTo>
                  <a:lnTo>
                    <a:pt x="161" y="85"/>
                  </a:lnTo>
                  <a:lnTo>
                    <a:pt x="163" y="62"/>
                  </a:lnTo>
                  <a:lnTo>
                    <a:pt x="137" y="22"/>
                  </a:lnTo>
                  <a:lnTo>
                    <a:pt x="167" y="3"/>
                  </a:lnTo>
                  <a:lnTo>
                    <a:pt x="131" y="0"/>
                  </a:lnTo>
                  <a:lnTo>
                    <a:pt x="21" y="17"/>
                  </a:lnTo>
                  <a:lnTo>
                    <a:pt x="21" y="17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81" name="Freeform 29"/>
            <p:cNvSpPr>
              <a:spLocks/>
            </p:cNvSpPr>
            <p:nvPr/>
          </p:nvSpPr>
          <p:spPr bwMode="auto">
            <a:xfrm flipH="1">
              <a:off x="4469524" y="3902075"/>
              <a:ext cx="118241" cy="809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0" y="21"/>
                </a:cxn>
                <a:cxn ang="0">
                  <a:pos x="11" y="45"/>
                </a:cxn>
                <a:cxn ang="0">
                  <a:pos x="0" y="63"/>
                </a:cxn>
                <a:cxn ang="0">
                  <a:pos x="11" y="84"/>
                </a:cxn>
                <a:cxn ang="0">
                  <a:pos x="34" y="101"/>
                </a:cxn>
                <a:cxn ang="0">
                  <a:pos x="141" y="101"/>
                </a:cxn>
                <a:cxn ang="0">
                  <a:pos x="144" y="72"/>
                </a:cxn>
                <a:cxn ang="0">
                  <a:pos x="110" y="30"/>
                </a:cxn>
                <a:cxn ang="0">
                  <a:pos x="59" y="2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144" h="101">
                  <a:moveTo>
                    <a:pt x="34" y="0"/>
                  </a:moveTo>
                  <a:lnTo>
                    <a:pt x="40" y="21"/>
                  </a:lnTo>
                  <a:lnTo>
                    <a:pt x="11" y="45"/>
                  </a:lnTo>
                  <a:lnTo>
                    <a:pt x="0" y="63"/>
                  </a:lnTo>
                  <a:lnTo>
                    <a:pt x="11" y="84"/>
                  </a:lnTo>
                  <a:lnTo>
                    <a:pt x="34" y="101"/>
                  </a:lnTo>
                  <a:lnTo>
                    <a:pt x="141" y="101"/>
                  </a:lnTo>
                  <a:lnTo>
                    <a:pt x="144" y="72"/>
                  </a:lnTo>
                  <a:lnTo>
                    <a:pt x="110" y="30"/>
                  </a:lnTo>
                  <a:lnTo>
                    <a:pt x="59" y="2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82" name="Freeform 30"/>
            <p:cNvSpPr>
              <a:spLocks/>
            </p:cNvSpPr>
            <p:nvPr/>
          </p:nvSpPr>
          <p:spPr bwMode="auto">
            <a:xfrm flipH="1">
              <a:off x="4988472" y="4244975"/>
              <a:ext cx="44341" cy="79375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0" y="90"/>
                </a:cxn>
                <a:cxn ang="0">
                  <a:pos x="34" y="99"/>
                </a:cxn>
                <a:cxn ang="0">
                  <a:pos x="53" y="0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53" h="99">
                  <a:moveTo>
                    <a:pt x="4" y="19"/>
                  </a:moveTo>
                  <a:lnTo>
                    <a:pt x="0" y="90"/>
                  </a:lnTo>
                  <a:lnTo>
                    <a:pt x="34" y="99"/>
                  </a:lnTo>
                  <a:lnTo>
                    <a:pt x="53" y="0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solidFill>
              <a:srgbClr val="CC80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83" name="Freeform 31"/>
            <p:cNvSpPr>
              <a:spLocks/>
            </p:cNvSpPr>
            <p:nvPr/>
          </p:nvSpPr>
          <p:spPr bwMode="auto">
            <a:xfrm flipH="1">
              <a:off x="4691227" y="4265613"/>
              <a:ext cx="42698" cy="12382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51"/>
                </a:cxn>
                <a:cxn ang="0">
                  <a:pos x="8" y="101"/>
                </a:cxn>
                <a:cxn ang="0">
                  <a:pos x="4" y="158"/>
                </a:cxn>
                <a:cxn ang="0">
                  <a:pos x="53" y="158"/>
                </a:cxn>
                <a:cxn ang="0">
                  <a:pos x="51" y="0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53" h="158">
                  <a:moveTo>
                    <a:pt x="0" y="21"/>
                  </a:moveTo>
                  <a:lnTo>
                    <a:pt x="0" y="51"/>
                  </a:lnTo>
                  <a:lnTo>
                    <a:pt x="8" y="101"/>
                  </a:lnTo>
                  <a:lnTo>
                    <a:pt x="4" y="158"/>
                  </a:lnTo>
                  <a:lnTo>
                    <a:pt x="53" y="158"/>
                  </a:lnTo>
                  <a:lnTo>
                    <a:pt x="51" y="0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CC80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84" name="Freeform 32"/>
            <p:cNvSpPr>
              <a:spLocks/>
            </p:cNvSpPr>
            <p:nvPr/>
          </p:nvSpPr>
          <p:spPr bwMode="auto">
            <a:xfrm flipH="1">
              <a:off x="4783192" y="4168775"/>
              <a:ext cx="144517" cy="252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37"/>
                </a:cxn>
                <a:cxn ang="0">
                  <a:pos x="63" y="84"/>
                </a:cxn>
                <a:cxn ang="0">
                  <a:pos x="57" y="139"/>
                </a:cxn>
                <a:cxn ang="0">
                  <a:pos x="25" y="236"/>
                </a:cxn>
                <a:cxn ang="0">
                  <a:pos x="25" y="280"/>
                </a:cxn>
                <a:cxn ang="0">
                  <a:pos x="38" y="312"/>
                </a:cxn>
                <a:cxn ang="0">
                  <a:pos x="63" y="320"/>
                </a:cxn>
                <a:cxn ang="0">
                  <a:pos x="88" y="312"/>
                </a:cxn>
                <a:cxn ang="0">
                  <a:pos x="99" y="289"/>
                </a:cxn>
                <a:cxn ang="0">
                  <a:pos x="84" y="223"/>
                </a:cxn>
                <a:cxn ang="0">
                  <a:pos x="84" y="221"/>
                </a:cxn>
                <a:cxn ang="0">
                  <a:pos x="84" y="215"/>
                </a:cxn>
                <a:cxn ang="0">
                  <a:pos x="82" y="208"/>
                </a:cxn>
                <a:cxn ang="0">
                  <a:pos x="82" y="200"/>
                </a:cxn>
                <a:cxn ang="0">
                  <a:pos x="80" y="192"/>
                </a:cxn>
                <a:cxn ang="0">
                  <a:pos x="80" y="183"/>
                </a:cxn>
                <a:cxn ang="0">
                  <a:pos x="80" y="177"/>
                </a:cxn>
                <a:cxn ang="0">
                  <a:pos x="80" y="175"/>
                </a:cxn>
                <a:cxn ang="0">
                  <a:pos x="80" y="171"/>
                </a:cxn>
                <a:cxn ang="0">
                  <a:pos x="80" y="170"/>
                </a:cxn>
                <a:cxn ang="0">
                  <a:pos x="80" y="164"/>
                </a:cxn>
                <a:cxn ang="0">
                  <a:pos x="82" y="158"/>
                </a:cxn>
                <a:cxn ang="0">
                  <a:pos x="82" y="149"/>
                </a:cxn>
                <a:cxn ang="0">
                  <a:pos x="84" y="141"/>
                </a:cxn>
                <a:cxn ang="0">
                  <a:pos x="86" y="132"/>
                </a:cxn>
                <a:cxn ang="0">
                  <a:pos x="88" y="124"/>
                </a:cxn>
                <a:cxn ang="0">
                  <a:pos x="88" y="114"/>
                </a:cxn>
                <a:cxn ang="0">
                  <a:pos x="90" y="105"/>
                </a:cxn>
                <a:cxn ang="0">
                  <a:pos x="90" y="95"/>
                </a:cxn>
                <a:cxn ang="0">
                  <a:pos x="92" y="90"/>
                </a:cxn>
                <a:cxn ang="0">
                  <a:pos x="92" y="84"/>
                </a:cxn>
                <a:cxn ang="0">
                  <a:pos x="93" y="80"/>
                </a:cxn>
                <a:cxn ang="0">
                  <a:pos x="93" y="76"/>
                </a:cxn>
                <a:cxn ang="0">
                  <a:pos x="93" y="76"/>
                </a:cxn>
                <a:cxn ang="0">
                  <a:pos x="177" y="2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7" h="320">
                  <a:moveTo>
                    <a:pt x="0" y="0"/>
                  </a:moveTo>
                  <a:lnTo>
                    <a:pt x="36" y="37"/>
                  </a:lnTo>
                  <a:lnTo>
                    <a:pt x="63" y="84"/>
                  </a:lnTo>
                  <a:lnTo>
                    <a:pt x="57" y="139"/>
                  </a:lnTo>
                  <a:lnTo>
                    <a:pt x="25" y="236"/>
                  </a:lnTo>
                  <a:lnTo>
                    <a:pt x="25" y="280"/>
                  </a:lnTo>
                  <a:lnTo>
                    <a:pt x="38" y="312"/>
                  </a:lnTo>
                  <a:lnTo>
                    <a:pt x="63" y="320"/>
                  </a:lnTo>
                  <a:lnTo>
                    <a:pt x="88" y="312"/>
                  </a:lnTo>
                  <a:lnTo>
                    <a:pt x="99" y="289"/>
                  </a:lnTo>
                  <a:lnTo>
                    <a:pt x="84" y="223"/>
                  </a:lnTo>
                  <a:lnTo>
                    <a:pt x="84" y="221"/>
                  </a:lnTo>
                  <a:lnTo>
                    <a:pt x="84" y="215"/>
                  </a:lnTo>
                  <a:lnTo>
                    <a:pt x="82" y="208"/>
                  </a:lnTo>
                  <a:lnTo>
                    <a:pt x="82" y="200"/>
                  </a:lnTo>
                  <a:lnTo>
                    <a:pt x="80" y="192"/>
                  </a:lnTo>
                  <a:lnTo>
                    <a:pt x="80" y="183"/>
                  </a:lnTo>
                  <a:lnTo>
                    <a:pt x="80" y="177"/>
                  </a:lnTo>
                  <a:lnTo>
                    <a:pt x="80" y="175"/>
                  </a:lnTo>
                  <a:lnTo>
                    <a:pt x="80" y="171"/>
                  </a:lnTo>
                  <a:lnTo>
                    <a:pt x="80" y="170"/>
                  </a:lnTo>
                  <a:lnTo>
                    <a:pt x="80" y="164"/>
                  </a:lnTo>
                  <a:lnTo>
                    <a:pt x="82" y="158"/>
                  </a:lnTo>
                  <a:lnTo>
                    <a:pt x="82" y="149"/>
                  </a:lnTo>
                  <a:lnTo>
                    <a:pt x="84" y="141"/>
                  </a:lnTo>
                  <a:lnTo>
                    <a:pt x="86" y="132"/>
                  </a:lnTo>
                  <a:lnTo>
                    <a:pt x="88" y="124"/>
                  </a:lnTo>
                  <a:lnTo>
                    <a:pt x="88" y="114"/>
                  </a:lnTo>
                  <a:lnTo>
                    <a:pt x="90" y="105"/>
                  </a:lnTo>
                  <a:lnTo>
                    <a:pt x="90" y="95"/>
                  </a:lnTo>
                  <a:lnTo>
                    <a:pt x="92" y="90"/>
                  </a:lnTo>
                  <a:lnTo>
                    <a:pt x="92" y="84"/>
                  </a:lnTo>
                  <a:lnTo>
                    <a:pt x="93" y="80"/>
                  </a:lnTo>
                  <a:lnTo>
                    <a:pt x="93" y="76"/>
                  </a:lnTo>
                  <a:lnTo>
                    <a:pt x="93" y="76"/>
                  </a:lnTo>
                  <a:lnTo>
                    <a:pt x="177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80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85" name="Freeform 33"/>
            <p:cNvSpPr>
              <a:spLocks/>
            </p:cNvSpPr>
            <p:nvPr/>
          </p:nvSpPr>
          <p:spPr bwMode="auto">
            <a:xfrm flipH="1">
              <a:off x="4981903" y="4752975"/>
              <a:ext cx="141233" cy="114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9"/>
                </a:cxn>
                <a:cxn ang="0">
                  <a:pos x="62" y="42"/>
                </a:cxn>
                <a:cxn ang="0">
                  <a:pos x="78" y="65"/>
                </a:cxn>
                <a:cxn ang="0">
                  <a:pos x="72" y="85"/>
                </a:cxn>
                <a:cxn ang="0">
                  <a:pos x="20" y="125"/>
                </a:cxn>
                <a:cxn ang="0">
                  <a:pos x="19" y="139"/>
                </a:cxn>
                <a:cxn ang="0">
                  <a:pos x="104" y="142"/>
                </a:cxn>
                <a:cxn ang="0">
                  <a:pos x="17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3" h="142">
                  <a:moveTo>
                    <a:pt x="0" y="0"/>
                  </a:moveTo>
                  <a:lnTo>
                    <a:pt x="17" y="19"/>
                  </a:lnTo>
                  <a:lnTo>
                    <a:pt x="62" y="42"/>
                  </a:lnTo>
                  <a:lnTo>
                    <a:pt x="78" y="65"/>
                  </a:lnTo>
                  <a:lnTo>
                    <a:pt x="72" y="85"/>
                  </a:lnTo>
                  <a:lnTo>
                    <a:pt x="20" y="125"/>
                  </a:lnTo>
                  <a:lnTo>
                    <a:pt x="19" y="139"/>
                  </a:lnTo>
                  <a:lnTo>
                    <a:pt x="104" y="142"/>
                  </a:lnTo>
                  <a:lnTo>
                    <a:pt x="17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80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86" name="Freeform 34"/>
            <p:cNvSpPr>
              <a:spLocks/>
            </p:cNvSpPr>
            <p:nvPr/>
          </p:nvSpPr>
          <p:spPr bwMode="auto">
            <a:xfrm flipH="1">
              <a:off x="5198679" y="5026025"/>
              <a:ext cx="93608" cy="252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"/>
                </a:cxn>
                <a:cxn ang="0">
                  <a:pos x="32" y="63"/>
                </a:cxn>
                <a:cxn ang="0">
                  <a:pos x="44" y="165"/>
                </a:cxn>
                <a:cxn ang="0">
                  <a:pos x="40" y="255"/>
                </a:cxn>
                <a:cxn ang="0">
                  <a:pos x="55" y="310"/>
                </a:cxn>
                <a:cxn ang="0">
                  <a:pos x="74" y="317"/>
                </a:cxn>
                <a:cxn ang="0">
                  <a:pos x="103" y="312"/>
                </a:cxn>
                <a:cxn ang="0">
                  <a:pos x="114" y="258"/>
                </a:cxn>
                <a:cxn ang="0">
                  <a:pos x="80" y="67"/>
                </a:cxn>
                <a:cxn ang="0">
                  <a:pos x="103" y="2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4" h="317">
                  <a:moveTo>
                    <a:pt x="0" y="0"/>
                  </a:moveTo>
                  <a:lnTo>
                    <a:pt x="0" y="23"/>
                  </a:lnTo>
                  <a:lnTo>
                    <a:pt x="32" y="63"/>
                  </a:lnTo>
                  <a:lnTo>
                    <a:pt x="44" y="165"/>
                  </a:lnTo>
                  <a:lnTo>
                    <a:pt x="40" y="255"/>
                  </a:lnTo>
                  <a:lnTo>
                    <a:pt x="55" y="310"/>
                  </a:lnTo>
                  <a:lnTo>
                    <a:pt x="74" y="317"/>
                  </a:lnTo>
                  <a:lnTo>
                    <a:pt x="103" y="312"/>
                  </a:lnTo>
                  <a:lnTo>
                    <a:pt x="114" y="258"/>
                  </a:lnTo>
                  <a:lnTo>
                    <a:pt x="80" y="67"/>
                  </a:lnTo>
                  <a:lnTo>
                    <a:pt x="103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80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87" name="Freeform 35"/>
            <p:cNvSpPr>
              <a:spLocks/>
            </p:cNvSpPr>
            <p:nvPr/>
          </p:nvSpPr>
          <p:spPr bwMode="auto">
            <a:xfrm flipH="1">
              <a:off x="5344839" y="4283075"/>
              <a:ext cx="174078" cy="192088"/>
            </a:xfrm>
            <a:custGeom>
              <a:avLst/>
              <a:gdLst/>
              <a:ahLst/>
              <a:cxnLst>
                <a:cxn ang="0">
                  <a:pos x="61" y="55"/>
                </a:cxn>
                <a:cxn ang="0">
                  <a:pos x="76" y="42"/>
                </a:cxn>
                <a:cxn ang="0">
                  <a:pos x="84" y="38"/>
                </a:cxn>
                <a:cxn ang="0">
                  <a:pos x="130" y="91"/>
                </a:cxn>
                <a:cxn ang="0">
                  <a:pos x="154" y="103"/>
                </a:cxn>
                <a:cxn ang="0">
                  <a:pos x="160" y="91"/>
                </a:cxn>
                <a:cxn ang="0">
                  <a:pos x="149" y="55"/>
                </a:cxn>
                <a:cxn ang="0">
                  <a:pos x="97" y="17"/>
                </a:cxn>
                <a:cxn ang="0">
                  <a:pos x="118" y="0"/>
                </a:cxn>
                <a:cxn ang="0">
                  <a:pos x="189" y="68"/>
                </a:cxn>
                <a:cxn ang="0">
                  <a:pos x="198" y="104"/>
                </a:cxn>
                <a:cxn ang="0">
                  <a:pos x="168" y="161"/>
                </a:cxn>
                <a:cxn ang="0">
                  <a:pos x="212" y="198"/>
                </a:cxn>
                <a:cxn ang="0">
                  <a:pos x="181" y="241"/>
                </a:cxn>
                <a:cxn ang="0">
                  <a:pos x="137" y="205"/>
                </a:cxn>
                <a:cxn ang="0">
                  <a:pos x="118" y="203"/>
                </a:cxn>
                <a:cxn ang="0">
                  <a:pos x="88" y="217"/>
                </a:cxn>
                <a:cxn ang="0">
                  <a:pos x="65" y="211"/>
                </a:cxn>
                <a:cxn ang="0">
                  <a:pos x="0" y="150"/>
                </a:cxn>
                <a:cxn ang="0">
                  <a:pos x="12" y="131"/>
                </a:cxn>
                <a:cxn ang="0">
                  <a:pos x="50" y="173"/>
                </a:cxn>
                <a:cxn ang="0">
                  <a:pos x="67" y="179"/>
                </a:cxn>
                <a:cxn ang="0">
                  <a:pos x="82" y="171"/>
                </a:cxn>
                <a:cxn ang="0">
                  <a:pos x="80" y="167"/>
                </a:cxn>
                <a:cxn ang="0">
                  <a:pos x="80" y="161"/>
                </a:cxn>
                <a:cxn ang="0">
                  <a:pos x="78" y="156"/>
                </a:cxn>
                <a:cxn ang="0">
                  <a:pos x="78" y="152"/>
                </a:cxn>
                <a:cxn ang="0">
                  <a:pos x="75" y="150"/>
                </a:cxn>
                <a:cxn ang="0">
                  <a:pos x="67" y="142"/>
                </a:cxn>
                <a:cxn ang="0">
                  <a:pos x="63" y="137"/>
                </a:cxn>
                <a:cxn ang="0">
                  <a:pos x="57" y="131"/>
                </a:cxn>
                <a:cxn ang="0">
                  <a:pos x="54" y="127"/>
                </a:cxn>
                <a:cxn ang="0">
                  <a:pos x="48" y="122"/>
                </a:cxn>
                <a:cxn ang="0">
                  <a:pos x="42" y="116"/>
                </a:cxn>
                <a:cxn ang="0">
                  <a:pos x="38" y="110"/>
                </a:cxn>
                <a:cxn ang="0">
                  <a:pos x="33" y="106"/>
                </a:cxn>
                <a:cxn ang="0">
                  <a:pos x="29" y="103"/>
                </a:cxn>
                <a:cxn ang="0">
                  <a:pos x="23" y="95"/>
                </a:cxn>
                <a:cxn ang="0">
                  <a:pos x="21" y="93"/>
                </a:cxn>
                <a:cxn ang="0">
                  <a:pos x="38" y="70"/>
                </a:cxn>
                <a:cxn ang="0">
                  <a:pos x="105" y="137"/>
                </a:cxn>
                <a:cxn ang="0">
                  <a:pos x="120" y="137"/>
                </a:cxn>
                <a:cxn ang="0">
                  <a:pos x="122" y="125"/>
                </a:cxn>
                <a:cxn ang="0">
                  <a:pos x="61" y="55"/>
                </a:cxn>
                <a:cxn ang="0">
                  <a:pos x="61" y="55"/>
                </a:cxn>
              </a:cxnLst>
              <a:rect l="0" t="0" r="r" b="b"/>
              <a:pathLst>
                <a:path w="212" h="241">
                  <a:moveTo>
                    <a:pt x="61" y="55"/>
                  </a:moveTo>
                  <a:lnTo>
                    <a:pt x="76" y="42"/>
                  </a:lnTo>
                  <a:lnTo>
                    <a:pt x="84" y="38"/>
                  </a:lnTo>
                  <a:lnTo>
                    <a:pt x="130" y="91"/>
                  </a:lnTo>
                  <a:lnTo>
                    <a:pt x="154" y="103"/>
                  </a:lnTo>
                  <a:lnTo>
                    <a:pt x="160" y="91"/>
                  </a:lnTo>
                  <a:lnTo>
                    <a:pt x="149" y="55"/>
                  </a:lnTo>
                  <a:lnTo>
                    <a:pt x="97" y="17"/>
                  </a:lnTo>
                  <a:lnTo>
                    <a:pt x="118" y="0"/>
                  </a:lnTo>
                  <a:lnTo>
                    <a:pt x="189" y="68"/>
                  </a:lnTo>
                  <a:lnTo>
                    <a:pt x="198" y="104"/>
                  </a:lnTo>
                  <a:lnTo>
                    <a:pt x="168" y="161"/>
                  </a:lnTo>
                  <a:lnTo>
                    <a:pt x="212" y="198"/>
                  </a:lnTo>
                  <a:lnTo>
                    <a:pt x="181" y="241"/>
                  </a:lnTo>
                  <a:lnTo>
                    <a:pt x="137" y="205"/>
                  </a:lnTo>
                  <a:lnTo>
                    <a:pt x="118" y="203"/>
                  </a:lnTo>
                  <a:lnTo>
                    <a:pt x="88" y="217"/>
                  </a:lnTo>
                  <a:lnTo>
                    <a:pt x="65" y="211"/>
                  </a:lnTo>
                  <a:lnTo>
                    <a:pt x="0" y="150"/>
                  </a:lnTo>
                  <a:lnTo>
                    <a:pt x="12" y="131"/>
                  </a:lnTo>
                  <a:lnTo>
                    <a:pt x="50" y="173"/>
                  </a:lnTo>
                  <a:lnTo>
                    <a:pt x="67" y="179"/>
                  </a:lnTo>
                  <a:lnTo>
                    <a:pt x="82" y="171"/>
                  </a:lnTo>
                  <a:lnTo>
                    <a:pt x="80" y="167"/>
                  </a:lnTo>
                  <a:lnTo>
                    <a:pt x="80" y="161"/>
                  </a:lnTo>
                  <a:lnTo>
                    <a:pt x="78" y="156"/>
                  </a:lnTo>
                  <a:lnTo>
                    <a:pt x="78" y="152"/>
                  </a:lnTo>
                  <a:lnTo>
                    <a:pt x="75" y="150"/>
                  </a:lnTo>
                  <a:lnTo>
                    <a:pt x="67" y="142"/>
                  </a:lnTo>
                  <a:lnTo>
                    <a:pt x="63" y="137"/>
                  </a:lnTo>
                  <a:lnTo>
                    <a:pt x="57" y="131"/>
                  </a:lnTo>
                  <a:lnTo>
                    <a:pt x="54" y="127"/>
                  </a:lnTo>
                  <a:lnTo>
                    <a:pt x="48" y="122"/>
                  </a:lnTo>
                  <a:lnTo>
                    <a:pt x="42" y="116"/>
                  </a:lnTo>
                  <a:lnTo>
                    <a:pt x="38" y="110"/>
                  </a:lnTo>
                  <a:lnTo>
                    <a:pt x="33" y="106"/>
                  </a:lnTo>
                  <a:lnTo>
                    <a:pt x="29" y="103"/>
                  </a:lnTo>
                  <a:lnTo>
                    <a:pt x="23" y="95"/>
                  </a:lnTo>
                  <a:lnTo>
                    <a:pt x="21" y="93"/>
                  </a:lnTo>
                  <a:lnTo>
                    <a:pt x="38" y="70"/>
                  </a:lnTo>
                  <a:lnTo>
                    <a:pt x="105" y="137"/>
                  </a:lnTo>
                  <a:lnTo>
                    <a:pt x="120" y="137"/>
                  </a:lnTo>
                  <a:lnTo>
                    <a:pt x="122" y="125"/>
                  </a:lnTo>
                  <a:lnTo>
                    <a:pt x="61" y="55"/>
                  </a:lnTo>
                  <a:lnTo>
                    <a:pt x="61" y="55"/>
                  </a:lnTo>
                  <a:close/>
                </a:path>
              </a:pathLst>
            </a:custGeom>
            <a:solidFill>
              <a:srgbClr val="B8B8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88" name="Freeform 36"/>
            <p:cNvSpPr>
              <a:spLocks/>
            </p:cNvSpPr>
            <p:nvPr/>
          </p:nvSpPr>
          <p:spPr bwMode="auto">
            <a:xfrm flipH="1">
              <a:off x="4702722" y="3776663"/>
              <a:ext cx="280823" cy="127000"/>
            </a:xfrm>
            <a:custGeom>
              <a:avLst/>
              <a:gdLst/>
              <a:ahLst/>
              <a:cxnLst>
                <a:cxn ang="0">
                  <a:pos x="17" y="80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11" y="101"/>
                </a:cxn>
                <a:cxn ang="0">
                  <a:pos x="26" y="105"/>
                </a:cxn>
                <a:cxn ang="0">
                  <a:pos x="70" y="118"/>
                </a:cxn>
                <a:cxn ang="0">
                  <a:pos x="148" y="156"/>
                </a:cxn>
                <a:cxn ang="0">
                  <a:pos x="186" y="162"/>
                </a:cxn>
                <a:cxn ang="0">
                  <a:pos x="338" y="122"/>
                </a:cxn>
                <a:cxn ang="0">
                  <a:pos x="340" y="76"/>
                </a:cxn>
                <a:cxn ang="0">
                  <a:pos x="275" y="52"/>
                </a:cxn>
                <a:cxn ang="0">
                  <a:pos x="203" y="0"/>
                </a:cxn>
                <a:cxn ang="0">
                  <a:pos x="171" y="2"/>
                </a:cxn>
                <a:cxn ang="0">
                  <a:pos x="72" y="29"/>
                </a:cxn>
                <a:cxn ang="0">
                  <a:pos x="26" y="33"/>
                </a:cxn>
                <a:cxn ang="0">
                  <a:pos x="9" y="44"/>
                </a:cxn>
                <a:cxn ang="0">
                  <a:pos x="9" y="59"/>
                </a:cxn>
                <a:cxn ang="0">
                  <a:pos x="17" y="80"/>
                </a:cxn>
                <a:cxn ang="0">
                  <a:pos x="17" y="80"/>
                </a:cxn>
              </a:cxnLst>
              <a:rect l="0" t="0" r="r" b="b"/>
              <a:pathLst>
                <a:path w="340" h="162">
                  <a:moveTo>
                    <a:pt x="17" y="80"/>
                  </a:moveTo>
                  <a:lnTo>
                    <a:pt x="5" y="80"/>
                  </a:lnTo>
                  <a:lnTo>
                    <a:pt x="0" y="86"/>
                  </a:lnTo>
                  <a:lnTo>
                    <a:pt x="11" y="101"/>
                  </a:lnTo>
                  <a:lnTo>
                    <a:pt x="26" y="105"/>
                  </a:lnTo>
                  <a:lnTo>
                    <a:pt x="70" y="118"/>
                  </a:lnTo>
                  <a:lnTo>
                    <a:pt x="148" y="156"/>
                  </a:lnTo>
                  <a:lnTo>
                    <a:pt x="186" y="162"/>
                  </a:lnTo>
                  <a:lnTo>
                    <a:pt x="338" y="122"/>
                  </a:lnTo>
                  <a:lnTo>
                    <a:pt x="340" y="76"/>
                  </a:lnTo>
                  <a:lnTo>
                    <a:pt x="275" y="52"/>
                  </a:lnTo>
                  <a:lnTo>
                    <a:pt x="203" y="0"/>
                  </a:lnTo>
                  <a:lnTo>
                    <a:pt x="171" y="2"/>
                  </a:lnTo>
                  <a:lnTo>
                    <a:pt x="72" y="29"/>
                  </a:lnTo>
                  <a:lnTo>
                    <a:pt x="26" y="33"/>
                  </a:lnTo>
                  <a:lnTo>
                    <a:pt x="9" y="44"/>
                  </a:lnTo>
                  <a:lnTo>
                    <a:pt x="9" y="59"/>
                  </a:lnTo>
                  <a:lnTo>
                    <a:pt x="17" y="80"/>
                  </a:lnTo>
                  <a:lnTo>
                    <a:pt x="17" y="80"/>
                  </a:lnTo>
                  <a:close/>
                </a:path>
              </a:pathLst>
            </a:custGeom>
            <a:solidFill>
              <a:srgbClr val="FFFF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89" name="Freeform 37"/>
            <p:cNvSpPr>
              <a:spLocks/>
            </p:cNvSpPr>
            <p:nvPr/>
          </p:nvSpPr>
          <p:spPr bwMode="auto">
            <a:xfrm flipH="1">
              <a:off x="5523843" y="5022850"/>
              <a:ext cx="85397" cy="301625"/>
            </a:xfrm>
            <a:custGeom>
              <a:avLst/>
              <a:gdLst/>
              <a:ahLst/>
              <a:cxnLst>
                <a:cxn ang="0">
                  <a:pos x="0" y="361"/>
                </a:cxn>
                <a:cxn ang="0">
                  <a:pos x="21" y="285"/>
                </a:cxn>
                <a:cxn ang="0">
                  <a:pos x="50" y="0"/>
                </a:cxn>
                <a:cxn ang="0">
                  <a:pos x="105" y="84"/>
                </a:cxn>
                <a:cxn ang="0">
                  <a:pos x="84" y="278"/>
                </a:cxn>
                <a:cxn ang="0">
                  <a:pos x="44" y="306"/>
                </a:cxn>
                <a:cxn ang="0">
                  <a:pos x="38" y="380"/>
                </a:cxn>
                <a:cxn ang="0">
                  <a:pos x="0" y="361"/>
                </a:cxn>
                <a:cxn ang="0">
                  <a:pos x="0" y="361"/>
                </a:cxn>
              </a:cxnLst>
              <a:rect l="0" t="0" r="r" b="b"/>
              <a:pathLst>
                <a:path w="105" h="380">
                  <a:moveTo>
                    <a:pt x="0" y="361"/>
                  </a:moveTo>
                  <a:lnTo>
                    <a:pt x="21" y="285"/>
                  </a:lnTo>
                  <a:lnTo>
                    <a:pt x="50" y="0"/>
                  </a:lnTo>
                  <a:lnTo>
                    <a:pt x="105" y="84"/>
                  </a:lnTo>
                  <a:lnTo>
                    <a:pt x="84" y="278"/>
                  </a:lnTo>
                  <a:lnTo>
                    <a:pt x="44" y="306"/>
                  </a:lnTo>
                  <a:lnTo>
                    <a:pt x="38" y="380"/>
                  </a:lnTo>
                  <a:lnTo>
                    <a:pt x="0" y="361"/>
                  </a:lnTo>
                  <a:lnTo>
                    <a:pt x="0" y="361"/>
                  </a:lnTo>
                  <a:close/>
                </a:path>
              </a:pathLst>
            </a:custGeom>
            <a:solidFill>
              <a:srgbClr val="B8B8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90" name="Freeform 38"/>
            <p:cNvSpPr>
              <a:spLocks/>
            </p:cNvSpPr>
            <p:nvPr/>
          </p:nvSpPr>
          <p:spPr bwMode="auto">
            <a:xfrm flipH="1">
              <a:off x="6073994" y="4198938"/>
              <a:ext cx="160940" cy="179388"/>
            </a:xfrm>
            <a:custGeom>
              <a:avLst/>
              <a:gdLst/>
              <a:ahLst/>
              <a:cxnLst>
                <a:cxn ang="0">
                  <a:pos x="157" y="35"/>
                </a:cxn>
                <a:cxn ang="0">
                  <a:pos x="142" y="16"/>
                </a:cxn>
                <a:cxn ang="0">
                  <a:pos x="125" y="6"/>
                </a:cxn>
                <a:cxn ang="0">
                  <a:pos x="102" y="0"/>
                </a:cxn>
                <a:cxn ang="0">
                  <a:pos x="79" y="4"/>
                </a:cxn>
                <a:cxn ang="0">
                  <a:pos x="57" y="14"/>
                </a:cxn>
                <a:cxn ang="0">
                  <a:pos x="36" y="29"/>
                </a:cxn>
                <a:cxn ang="0">
                  <a:pos x="17" y="46"/>
                </a:cxn>
                <a:cxn ang="0">
                  <a:pos x="5" y="71"/>
                </a:cxn>
                <a:cxn ang="0">
                  <a:pos x="0" y="95"/>
                </a:cxn>
                <a:cxn ang="0">
                  <a:pos x="5" y="122"/>
                </a:cxn>
                <a:cxn ang="0">
                  <a:pos x="15" y="145"/>
                </a:cxn>
                <a:cxn ang="0">
                  <a:pos x="30" y="166"/>
                </a:cxn>
                <a:cxn ang="0">
                  <a:pos x="49" y="185"/>
                </a:cxn>
                <a:cxn ang="0">
                  <a:pos x="72" y="202"/>
                </a:cxn>
                <a:cxn ang="0">
                  <a:pos x="95" y="215"/>
                </a:cxn>
                <a:cxn ang="0">
                  <a:pos x="117" y="225"/>
                </a:cxn>
                <a:cxn ang="0">
                  <a:pos x="138" y="227"/>
                </a:cxn>
                <a:cxn ang="0">
                  <a:pos x="163" y="225"/>
                </a:cxn>
                <a:cxn ang="0">
                  <a:pos x="180" y="213"/>
                </a:cxn>
                <a:cxn ang="0">
                  <a:pos x="194" y="196"/>
                </a:cxn>
                <a:cxn ang="0">
                  <a:pos x="192" y="181"/>
                </a:cxn>
                <a:cxn ang="0">
                  <a:pos x="173" y="196"/>
                </a:cxn>
                <a:cxn ang="0">
                  <a:pos x="163" y="208"/>
                </a:cxn>
                <a:cxn ang="0">
                  <a:pos x="146" y="211"/>
                </a:cxn>
                <a:cxn ang="0">
                  <a:pos x="127" y="210"/>
                </a:cxn>
                <a:cxn ang="0">
                  <a:pos x="110" y="204"/>
                </a:cxn>
                <a:cxn ang="0">
                  <a:pos x="91" y="194"/>
                </a:cxn>
                <a:cxn ang="0">
                  <a:pos x="74" y="183"/>
                </a:cxn>
                <a:cxn ang="0">
                  <a:pos x="57" y="170"/>
                </a:cxn>
                <a:cxn ang="0">
                  <a:pos x="41" y="154"/>
                </a:cxn>
                <a:cxn ang="0">
                  <a:pos x="30" y="135"/>
                </a:cxn>
                <a:cxn ang="0">
                  <a:pos x="22" y="116"/>
                </a:cxn>
                <a:cxn ang="0">
                  <a:pos x="19" y="95"/>
                </a:cxn>
                <a:cxn ang="0">
                  <a:pos x="24" y="76"/>
                </a:cxn>
                <a:cxn ang="0">
                  <a:pos x="34" y="57"/>
                </a:cxn>
                <a:cxn ang="0">
                  <a:pos x="49" y="42"/>
                </a:cxn>
                <a:cxn ang="0">
                  <a:pos x="68" y="31"/>
                </a:cxn>
                <a:cxn ang="0">
                  <a:pos x="85" y="23"/>
                </a:cxn>
                <a:cxn ang="0">
                  <a:pos x="106" y="21"/>
                </a:cxn>
                <a:cxn ang="0">
                  <a:pos x="127" y="23"/>
                </a:cxn>
                <a:cxn ang="0">
                  <a:pos x="144" y="35"/>
                </a:cxn>
                <a:cxn ang="0">
                  <a:pos x="161" y="52"/>
                </a:cxn>
              </a:cxnLst>
              <a:rect l="0" t="0" r="r" b="b"/>
              <a:pathLst>
                <a:path w="195" h="227">
                  <a:moveTo>
                    <a:pt x="161" y="52"/>
                  </a:moveTo>
                  <a:lnTo>
                    <a:pt x="159" y="42"/>
                  </a:lnTo>
                  <a:lnTo>
                    <a:pt x="157" y="35"/>
                  </a:lnTo>
                  <a:lnTo>
                    <a:pt x="154" y="29"/>
                  </a:lnTo>
                  <a:lnTo>
                    <a:pt x="150" y="23"/>
                  </a:lnTo>
                  <a:lnTo>
                    <a:pt x="142" y="16"/>
                  </a:lnTo>
                  <a:lnTo>
                    <a:pt x="138" y="12"/>
                  </a:lnTo>
                  <a:lnTo>
                    <a:pt x="131" y="8"/>
                  </a:lnTo>
                  <a:lnTo>
                    <a:pt x="125" y="6"/>
                  </a:lnTo>
                  <a:lnTo>
                    <a:pt x="117" y="2"/>
                  </a:lnTo>
                  <a:lnTo>
                    <a:pt x="110" y="2"/>
                  </a:lnTo>
                  <a:lnTo>
                    <a:pt x="102" y="0"/>
                  </a:lnTo>
                  <a:lnTo>
                    <a:pt x="93" y="2"/>
                  </a:lnTo>
                  <a:lnTo>
                    <a:pt x="85" y="2"/>
                  </a:lnTo>
                  <a:lnTo>
                    <a:pt x="79" y="4"/>
                  </a:lnTo>
                  <a:lnTo>
                    <a:pt x="72" y="6"/>
                  </a:lnTo>
                  <a:lnTo>
                    <a:pt x="66" y="10"/>
                  </a:lnTo>
                  <a:lnTo>
                    <a:pt x="57" y="14"/>
                  </a:lnTo>
                  <a:lnTo>
                    <a:pt x="49" y="18"/>
                  </a:lnTo>
                  <a:lnTo>
                    <a:pt x="41" y="23"/>
                  </a:lnTo>
                  <a:lnTo>
                    <a:pt x="36" y="29"/>
                  </a:lnTo>
                  <a:lnTo>
                    <a:pt x="28" y="35"/>
                  </a:lnTo>
                  <a:lnTo>
                    <a:pt x="22" y="40"/>
                  </a:lnTo>
                  <a:lnTo>
                    <a:pt x="17" y="46"/>
                  </a:lnTo>
                  <a:lnTo>
                    <a:pt x="13" y="56"/>
                  </a:lnTo>
                  <a:lnTo>
                    <a:pt x="9" y="61"/>
                  </a:lnTo>
                  <a:lnTo>
                    <a:pt x="5" y="71"/>
                  </a:lnTo>
                  <a:lnTo>
                    <a:pt x="3" y="78"/>
                  </a:lnTo>
                  <a:lnTo>
                    <a:pt x="1" y="88"/>
                  </a:lnTo>
                  <a:lnTo>
                    <a:pt x="0" y="95"/>
                  </a:lnTo>
                  <a:lnTo>
                    <a:pt x="0" y="103"/>
                  </a:lnTo>
                  <a:lnTo>
                    <a:pt x="1" y="113"/>
                  </a:lnTo>
                  <a:lnTo>
                    <a:pt x="5" y="122"/>
                  </a:lnTo>
                  <a:lnTo>
                    <a:pt x="7" y="130"/>
                  </a:lnTo>
                  <a:lnTo>
                    <a:pt x="11" y="137"/>
                  </a:lnTo>
                  <a:lnTo>
                    <a:pt x="15" y="145"/>
                  </a:lnTo>
                  <a:lnTo>
                    <a:pt x="19" y="152"/>
                  </a:lnTo>
                  <a:lnTo>
                    <a:pt x="24" y="160"/>
                  </a:lnTo>
                  <a:lnTo>
                    <a:pt x="30" y="166"/>
                  </a:lnTo>
                  <a:lnTo>
                    <a:pt x="36" y="173"/>
                  </a:lnTo>
                  <a:lnTo>
                    <a:pt x="43" y="179"/>
                  </a:lnTo>
                  <a:lnTo>
                    <a:pt x="49" y="185"/>
                  </a:lnTo>
                  <a:lnTo>
                    <a:pt x="57" y="191"/>
                  </a:lnTo>
                  <a:lnTo>
                    <a:pt x="64" y="196"/>
                  </a:lnTo>
                  <a:lnTo>
                    <a:pt x="72" y="202"/>
                  </a:lnTo>
                  <a:lnTo>
                    <a:pt x="79" y="206"/>
                  </a:lnTo>
                  <a:lnTo>
                    <a:pt x="87" y="211"/>
                  </a:lnTo>
                  <a:lnTo>
                    <a:pt x="95" y="215"/>
                  </a:lnTo>
                  <a:lnTo>
                    <a:pt x="102" y="219"/>
                  </a:lnTo>
                  <a:lnTo>
                    <a:pt x="110" y="221"/>
                  </a:lnTo>
                  <a:lnTo>
                    <a:pt x="117" y="225"/>
                  </a:lnTo>
                  <a:lnTo>
                    <a:pt x="123" y="225"/>
                  </a:lnTo>
                  <a:lnTo>
                    <a:pt x="131" y="227"/>
                  </a:lnTo>
                  <a:lnTo>
                    <a:pt x="138" y="227"/>
                  </a:lnTo>
                  <a:lnTo>
                    <a:pt x="148" y="227"/>
                  </a:lnTo>
                  <a:lnTo>
                    <a:pt x="156" y="227"/>
                  </a:lnTo>
                  <a:lnTo>
                    <a:pt x="163" y="225"/>
                  </a:lnTo>
                  <a:lnTo>
                    <a:pt x="169" y="221"/>
                  </a:lnTo>
                  <a:lnTo>
                    <a:pt x="175" y="219"/>
                  </a:lnTo>
                  <a:lnTo>
                    <a:pt x="180" y="213"/>
                  </a:lnTo>
                  <a:lnTo>
                    <a:pt x="186" y="210"/>
                  </a:lnTo>
                  <a:lnTo>
                    <a:pt x="190" y="202"/>
                  </a:lnTo>
                  <a:lnTo>
                    <a:pt x="194" y="196"/>
                  </a:lnTo>
                  <a:lnTo>
                    <a:pt x="195" y="191"/>
                  </a:lnTo>
                  <a:lnTo>
                    <a:pt x="195" y="183"/>
                  </a:lnTo>
                  <a:lnTo>
                    <a:pt x="192" y="181"/>
                  </a:lnTo>
                  <a:lnTo>
                    <a:pt x="188" y="181"/>
                  </a:lnTo>
                  <a:lnTo>
                    <a:pt x="178" y="189"/>
                  </a:lnTo>
                  <a:lnTo>
                    <a:pt x="173" y="196"/>
                  </a:lnTo>
                  <a:lnTo>
                    <a:pt x="169" y="200"/>
                  </a:lnTo>
                  <a:lnTo>
                    <a:pt x="167" y="204"/>
                  </a:lnTo>
                  <a:lnTo>
                    <a:pt x="163" y="208"/>
                  </a:lnTo>
                  <a:lnTo>
                    <a:pt x="157" y="210"/>
                  </a:lnTo>
                  <a:lnTo>
                    <a:pt x="152" y="211"/>
                  </a:lnTo>
                  <a:lnTo>
                    <a:pt x="146" y="211"/>
                  </a:lnTo>
                  <a:lnTo>
                    <a:pt x="140" y="211"/>
                  </a:lnTo>
                  <a:lnTo>
                    <a:pt x="135" y="211"/>
                  </a:lnTo>
                  <a:lnTo>
                    <a:pt x="127" y="210"/>
                  </a:lnTo>
                  <a:lnTo>
                    <a:pt x="121" y="208"/>
                  </a:lnTo>
                  <a:lnTo>
                    <a:pt x="116" y="206"/>
                  </a:lnTo>
                  <a:lnTo>
                    <a:pt x="110" y="204"/>
                  </a:lnTo>
                  <a:lnTo>
                    <a:pt x="104" y="200"/>
                  </a:lnTo>
                  <a:lnTo>
                    <a:pt x="98" y="198"/>
                  </a:lnTo>
                  <a:lnTo>
                    <a:pt x="91" y="194"/>
                  </a:lnTo>
                  <a:lnTo>
                    <a:pt x="85" y="191"/>
                  </a:lnTo>
                  <a:lnTo>
                    <a:pt x="79" y="187"/>
                  </a:lnTo>
                  <a:lnTo>
                    <a:pt x="74" y="183"/>
                  </a:lnTo>
                  <a:lnTo>
                    <a:pt x="68" y="179"/>
                  </a:lnTo>
                  <a:lnTo>
                    <a:pt x="62" y="175"/>
                  </a:lnTo>
                  <a:lnTo>
                    <a:pt x="57" y="170"/>
                  </a:lnTo>
                  <a:lnTo>
                    <a:pt x="51" y="164"/>
                  </a:lnTo>
                  <a:lnTo>
                    <a:pt x="45" y="158"/>
                  </a:lnTo>
                  <a:lnTo>
                    <a:pt x="41" y="154"/>
                  </a:lnTo>
                  <a:lnTo>
                    <a:pt x="38" y="147"/>
                  </a:lnTo>
                  <a:lnTo>
                    <a:pt x="34" y="141"/>
                  </a:lnTo>
                  <a:lnTo>
                    <a:pt x="30" y="135"/>
                  </a:lnTo>
                  <a:lnTo>
                    <a:pt x="28" y="132"/>
                  </a:lnTo>
                  <a:lnTo>
                    <a:pt x="24" y="124"/>
                  </a:lnTo>
                  <a:lnTo>
                    <a:pt x="22" y="116"/>
                  </a:lnTo>
                  <a:lnTo>
                    <a:pt x="20" y="111"/>
                  </a:lnTo>
                  <a:lnTo>
                    <a:pt x="20" y="103"/>
                  </a:lnTo>
                  <a:lnTo>
                    <a:pt x="19" y="95"/>
                  </a:lnTo>
                  <a:lnTo>
                    <a:pt x="20" y="90"/>
                  </a:lnTo>
                  <a:lnTo>
                    <a:pt x="22" y="82"/>
                  </a:lnTo>
                  <a:lnTo>
                    <a:pt x="24" y="76"/>
                  </a:lnTo>
                  <a:lnTo>
                    <a:pt x="26" y="71"/>
                  </a:lnTo>
                  <a:lnTo>
                    <a:pt x="30" y="63"/>
                  </a:lnTo>
                  <a:lnTo>
                    <a:pt x="34" y="57"/>
                  </a:lnTo>
                  <a:lnTo>
                    <a:pt x="40" y="52"/>
                  </a:lnTo>
                  <a:lnTo>
                    <a:pt x="43" y="46"/>
                  </a:lnTo>
                  <a:lnTo>
                    <a:pt x="49" y="42"/>
                  </a:lnTo>
                  <a:lnTo>
                    <a:pt x="55" y="37"/>
                  </a:lnTo>
                  <a:lnTo>
                    <a:pt x="62" y="35"/>
                  </a:lnTo>
                  <a:lnTo>
                    <a:pt x="68" y="31"/>
                  </a:lnTo>
                  <a:lnTo>
                    <a:pt x="74" y="27"/>
                  </a:lnTo>
                  <a:lnTo>
                    <a:pt x="79" y="25"/>
                  </a:lnTo>
                  <a:lnTo>
                    <a:pt x="85" y="23"/>
                  </a:lnTo>
                  <a:lnTo>
                    <a:pt x="91" y="21"/>
                  </a:lnTo>
                  <a:lnTo>
                    <a:pt x="98" y="21"/>
                  </a:lnTo>
                  <a:lnTo>
                    <a:pt x="106" y="21"/>
                  </a:lnTo>
                  <a:lnTo>
                    <a:pt x="112" y="21"/>
                  </a:lnTo>
                  <a:lnTo>
                    <a:pt x="119" y="21"/>
                  </a:lnTo>
                  <a:lnTo>
                    <a:pt x="127" y="23"/>
                  </a:lnTo>
                  <a:lnTo>
                    <a:pt x="133" y="27"/>
                  </a:lnTo>
                  <a:lnTo>
                    <a:pt x="138" y="31"/>
                  </a:lnTo>
                  <a:lnTo>
                    <a:pt x="144" y="35"/>
                  </a:lnTo>
                  <a:lnTo>
                    <a:pt x="150" y="40"/>
                  </a:lnTo>
                  <a:lnTo>
                    <a:pt x="156" y="46"/>
                  </a:lnTo>
                  <a:lnTo>
                    <a:pt x="161" y="52"/>
                  </a:lnTo>
                  <a:lnTo>
                    <a:pt x="161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91" name="Freeform 39"/>
            <p:cNvSpPr>
              <a:spLocks/>
            </p:cNvSpPr>
            <p:nvPr/>
          </p:nvSpPr>
          <p:spPr bwMode="auto">
            <a:xfrm flipH="1">
              <a:off x="5842438" y="3705225"/>
              <a:ext cx="433552" cy="504825"/>
            </a:xfrm>
            <a:custGeom>
              <a:avLst/>
              <a:gdLst/>
              <a:ahLst/>
              <a:cxnLst>
                <a:cxn ang="0">
                  <a:pos x="156" y="614"/>
                </a:cxn>
                <a:cxn ang="0">
                  <a:pos x="147" y="583"/>
                </a:cxn>
                <a:cxn ang="0">
                  <a:pos x="131" y="557"/>
                </a:cxn>
                <a:cxn ang="0">
                  <a:pos x="112" y="532"/>
                </a:cxn>
                <a:cxn ang="0">
                  <a:pos x="91" y="513"/>
                </a:cxn>
                <a:cxn ang="0">
                  <a:pos x="67" y="500"/>
                </a:cxn>
                <a:cxn ang="0">
                  <a:pos x="42" y="485"/>
                </a:cxn>
                <a:cxn ang="0">
                  <a:pos x="27" y="464"/>
                </a:cxn>
                <a:cxn ang="0">
                  <a:pos x="19" y="437"/>
                </a:cxn>
                <a:cxn ang="0">
                  <a:pos x="21" y="412"/>
                </a:cxn>
                <a:cxn ang="0">
                  <a:pos x="31" y="386"/>
                </a:cxn>
                <a:cxn ang="0">
                  <a:pos x="40" y="361"/>
                </a:cxn>
                <a:cxn ang="0">
                  <a:pos x="53" y="340"/>
                </a:cxn>
                <a:cxn ang="0">
                  <a:pos x="67" y="315"/>
                </a:cxn>
                <a:cxn ang="0">
                  <a:pos x="84" y="294"/>
                </a:cxn>
                <a:cxn ang="0">
                  <a:pos x="110" y="264"/>
                </a:cxn>
                <a:cxn ang="0">
                  <a:pos x="135" y="249"/>
                </a:cxn>
                <a:cxn ang="0">
                  <a:pos x="160" y="236"/>
                </a:cxn>
                <a:cxn ang="0">
                  <a:pos x="183" y="220"/>
                </a:cxn>
                <a:cxn ang="0">
                  <a:pos x="202" y="198"/>
                </a:cxn>
                <a:cxn ang="0">
                  <a:pos x="219" y="163"/>
                </a:cxn>
                <a:cxn ang="0">
                  <a:pos x="236" y="131"/>
                </a:cxn>
                <a:cxn ang="0">
                  <a:pos x="255" y="99"/>
                </a:cxn>
                <a:cxn ang="0">
                  <a:pos x="280" y="72"/>
                </a:cxn>
                <a:cxn ang="0">
                  <a:pos x="312" y="49"/>
                </a:cxn>
                <a:cxn ang="0">
                  <a:pos x="346" y="34"/>
                </a:cxn>
                <a:cxn ang="0">
                  <a:pos x="382" y="23"/>
                </a:cxn>
                <a:cxn ang="0">
                  <a:pos x="418" y="19"/>
                </a:cxn>
                <a:cxn ang="0">
                  <a:pos x="447" y="23"/>
                </a:cxn>
                <a:cxn ang="0">
                  <a:pos x="477" y="26"/>
                </a:cxn>
                <a:cxn ang="0">
                  <a:pos x="506" y="23"/>
                </a:cxn>
                <a:cxn ang="0">
                  <a:pos x="529" y="9"/>
                </a:cxn>
                <a:cxn ang="0">
                  <a:pos x="510" y="4"/>
                </a:cxn>
                <a:cxn ang="0">
                  <a:pos x="476" y="4"/>
                </a:cxn>
                <a:cxn ang="0">
                  <a:pos x="443" y="2"/>
                </a:cxn>
                <a:cxn ang="0">
                  <a:pos x="411" y="0"/>
                </a:cxn>
                <a:cxn ang="0">
                  <a:pos x="379" y="4"/>
                </a:cxn>
                <a:cxn ang="0">
                  <a:pos x="344" y="13"/>
                </a:cxn>
                <a:cxn ang="0">
                  <a:pos x="314" y="25"/>
                </a:cxn>
                <a:cxn ang="0">
                  <a:pos x="285" y="42"/>
                </a:cxn>
                <a:cxn ang="0">
                  <a:pos x="259" y="66"/>
                </a:cxn>
                <a:cxn ang="0">
                  <a:pos x="234" y="91"/>
                </a:cxn>
                <a:cxn ang="0">
                  <a:pos x="217" y="123"/>
                </a:cxn>
                <a:cxn ang="0">
                  <a:pos x="202" y="156"/>
                </a:cxn>
                <a:cxn ang="0">
                  <a:pos x="185" y="188"/>
                </a:cxn>
                <a:cxn ang="0">
                  <a:pos x="160" y="209"/>
                </a:cxn>
                <a:cxn ang="0">
                  <a:pos x="133" y="226"/>
                </a:cxn>
                <a:cxn ang="0">
                  <a:pos x="105" y="245"/>
                </a:cxn>
                <a:cxn ang="0">
                  <a:pos x="76" y="270"/>
                </a:cxn>
                <a:cxn ang="0">
                  <a:pos x="42" y="312"/>
                </a:cxn>
                <a:cxn ang="0">
                  <a:pos x="19" y="359"/>
                </a:cxn>
                <a:cxn ang="0">
                  <a:pos x="2" y="409"/>
                </a:cxn>
                <a:cxn ang="0">
                  <a:pos x="0" y="452"/>
                </a:cxn>
                <a:cxn ang="0">
                  <a:pos x="10" y="477"/>
                </a:cxn>
                <a:cxn ang="0">
                  <a:pos x="38" y="507"/>
                </a:cxn>
                <a:cxn ang="0">
                  <a:pos x="72" y="528"/>
                </a:cxn>
                <a:cxn ang="0">
                  <a:pos x="101" y="551"/>
                </a:cxn>
                <a:cxn ang="0">
                  <a:pos x="129" y="587"/>
                </a:cxn>
                <a:cxn ang="0">
                  <a:pos x="152" y="621"/>
                </a:cxn>
                <a:cxn ang="0">
                  <a:pos x="160" y="637"/>
                </a:cxn>
              </a:cxnLst>
              <a:rect l="0" t="0" r="r" b="b"/>
              <a:pathLst>
                <a:path w="529" h="637">
                  <a:moveTo>
                    <a:pt x="160" y="637"/>
                  </a:moveTo>
                  <a:lnTo>
                    <a:pt x="160" y="629"/>
                  </a:lnTo>
                  <a:lnTo>
                    <a:pt x="158" y="621"/>
                  </a:lnTo>
                  <a:lnTo>
                    <a:pt x="156" y="614"/>
                  </a:lnTo>
                  <a:lnTo>
                    <a:pt x="156" y="606"/>
                  </a:lnTo>
                  <a:lnTo>
                    <a:pt x="152" y="599"/>
                  </a:lnTo>
                  <a:lnTo>
                    <a:pt x="150" y="591"/>
                  </a:lnTo>
                  <a:lnTo>
                    <a:pt x="147" y="583"/>
                  </a:lnTo>
                  <a:lnTo>
                    <a:pt x="143" y="578"/>
                  </a:lnTo>
                  <a:lnTo>
                    <a:pt x="139" y="570"/>
                  </a:lnTo>
                  <a:lnTo>
                    <a:pt x="135" y="564"/>
                  </a:lnTo>
                  <a:lnTo>
                    <a:pt x="131" y="557"/>
                  </a:lnTo>
                  <a:lnTo>
                    <a:pt x="128" y="551"/>
                  </a:lnTo>
                  <a:lnTo>
                    <a:pt x="122" y="544"/>
                  </a:lnTo>
                  <a:lnTo>
                    <a:pt x="118" y="538"/>
                  </a:lnTo>
                  <a:lnTo>
                    <a:pt x="112" y="532"/>
                  </a:lnTo>
                  <a:lnTo>
                    <a:pt x="109" y="526"/>
                  </a:lnTo>
                  <a:lnTo>
                    <a:pt x="103" y="521"/>
                  </a:lnTo>
                  <a:lnTo>
                    <a:pt x="97" y="517"/>
                  </a:lnTo>
                  <a:lnTo>
                    <a:pt x="91" y="513"/>
                  </a:lnTo>
                  <a:lnTo>
                    <a:pt x="86" y="509"/>
                  </a:lnTo>
                  <a:lnTo>
                    <a:pt x="80" y="505"/>
                  </a:lnTo>
                  <a:lnTo>
                    <a:pt x="72" y="502"/>
                  </a:lnTo>
                  <a:lnTo>
                    <a:pt x="67" y="500"/>
                  </a:lnTo>
                  <a:lnTo>
                    <a:pt x="61" y="496"/>
                  </a:lnTo>
                  <a:lnTo>
                    <a:pt x="55" y="492"/>
                  </a:lnTo>
                  <a:lnTo>
                    <a:pt x="48" y="488"/>
                  </a:lnTo>
                  <a:lnTo>
                    <a:pt x="42" y="485"/>
                  </a:lnTo>
                  <a:lnTo>
                    <a:pt x="38" y="481"/>
                  </a:lnTo>
                  <a:lnTo>
                    <a:pt x="32" y="475"/>
                  </a:lnTo>
                  <a:lnTo>
                    <a:pt x="29" y="471"/>
                  </a:lnTo>
                  <a:lnTo>
                    <a:pt x="27" y="464"/>
                  </a:lnTo>
                  <a:lnTo>
                    <a:pt x="25" y="458"/>
                  </a:lnTo>
                  <a:lnTo>
                    <a:pt x="21" y="450"/>
                  </a:lnTo>
                  <a:lnTo>
                    <a:pt x="21" y="445"/>
                  </a:lnTo>
                  <a:lnTo>
                    <a:pt x="19" y="437"/>
                  </a:lnTo>
                  <a:lnTo>
                    <a:pt x="19" y="431"/>
                  </a:lnTo>
                  <a:lnTo>
                    <a:pt x="19" y="426"/>
                  </a:lnTo>
                  <a:lnTo>
                    <a:pt x="21" y="420"/>
                  </a:lnTo>
                  <a:lnTo>
                    <a:pt x="21" y="412"/>
                  </a:lnTo>
                  <a:lnTo>
                    <a:pt x="25" y="407"/>
                  </a:lnTo>
                  <a:lnTo>
                    <a:pt x="25" y="399"/>
                  </a:lnTo>
                  <a:lnTo>
                    <a:pt x="27" y="393"/>
                  </a:lnTo>
                  <a:lnTo>
                    <a:pt x="31" y="386"/>
                  </a:lnTo>
                  <a:lnTo>
                    <a:pt x="32" y="380"/>
                  </a:lnTo>
                  <a:lnTo>
                    <a:pt x="34" y="374"/>
                  </a:lnTo>
                  <a:lnTo>
                    <a:pt x="38" y="367"/>
                  </a:lnTo>
                  <a:lnTo>
                    <a:pt x="40" y="361"/>
                  </a:lnTo>
                  <a:lnTo>
                    <a:pt x="44" y="357"/>
                  </a:lnTo>
                  <a:lnTo>
                    <a:pt x="46" y="352"/>
                  </a:lnTo>
                  <a:lnTo>
                    <a:pt x="50" y="346"/>
                  </a:lnTo>
                  <a:lnTo>
                    <a:pt x="53" y="340"/>
                  </a:lnTo>
                  <a:lnTo>
                    <a:pt x="57" y="334"/>
                  </a:lnTo>
                  <a:lnTo>
                    <a:pt x="59" y="329"/>
                  </a:lnTo>
                  <a:lnTo>
                    <a:pt x="63" y="321"/>
                  </a:lnTo>
                  <a:lnTo>
                    <a:pt x="67" y="315"/>
                  </a:lnTo>
                  <a:lnTo>
                    <a:pt x="72" y="312"/>
                  </a:lnTo>
                  <a:lnTo>
                    <a:pt x="74" y="306"/>
                  </a:lnTo>
                  <a:lnTo>
                    <a:pt x="80" y="300"/>
                  </a:lnTo>
                  <a:lnTo>
                    <a:pt x="84" y="294"/>
                  </a:lnTo>
                  <a:lnTo>
                    <a:pt x="88" y="291"/>
                  </a:lnTo>
                  <a:lnTo>
                    <a:pt x="97" y="279"/>
                  </a:lnTo>
                  <a:lnTo>
                    <a:pt x="107" y="270"/>
                  </a:lnTo>
                  <a:lnTo>
                    <a:pt x="110" y="264"/>
                  </a:lnTo>
                  <a:lnTo>
                    <a:pt x="116" y="260"/>
                  </a:lnTo>
                  <a:lnTo>
                    <a:pt x="122" y="256"/>
                  </a:lnTo>
                  <a:lnTo>
                    <a:pt x="129" y="253"/>
                  </a:lnTo>
                  <a:lnTo>
                    <a:pt x="135" y="249"/>
                  </a:lnTo>
                  <a:lnTo>
                    <a:pt x="141" y="245"/>
                  </a:lnTo>
                  <a:lnTo>
                    <a:pt x="148" y="243"/>
                  </a:lnTo>
                  <a:lnTo>
                    <a:pt x="154" y="239"/>
                  </a:lnTo>
                  <a:lnTo>
                    <a:pt x="160" y="236"/>
                  </a:lnTo>
                  <a:lnTo>
                    <a:pt x="166" y="232"/>
                  </a:lnTo>
                  <a:lnTo>
                    <a:pt x="171" y="228"/>
                  </a:lnTo>
                  <a:lnTo>
                    <a:pt x="179" y="224"/>
                  </a:lnTo>
                  <a:lnTo>
                    <a:pt x="183" y="220"/>
                  </a:lnTo>
                  <a:lnTo>
                    <a:pt x="188" y="217"/>
                  </a:lnTo>
                  <a:lnTo>
                    <a:pt x="192" y="211"/>
                  </a:lnTo>
                  <a:lnTo>
                    <a:pt x="198" y="205"/>
                  </a:lnTo>
                  <a:lnTo>
                    <a:pt x="202" y="198"/>
                  </a:lnTo>
                  <a:lnTo>
                    <a:pt x="207" y="188"/>
                  </a:lnTo>
                  <a:lnTo>
                    <a:pt x="211" y="180"/>
                  </a:lnTo>
                  <a:lnTo>
                    <a:pt x="215" y="173"/>
                  </a:lnTo>
                  <a:lnTo>
                    <a:pt x="219" y="163"/>
                  </a:lnTo>
                  <a:lnTo>
                    <a:pt x="223" y="156"/>
                  </a:lnTo>
                  <a:lnTo>
                    <a:pt x="226" y="148"/>
                  </a:lnTo>
                  <a:lnTo>
                    <a:pt x="232" y="139"/>
                  </a:lnTo>
                  <a:lnTo>
                    <a:pt x="236" y="131"/>
                  </a:lnTo>
                  <a:lnTo>
                    <a:pt x="240" y="122"/>
                  </a:lnTo>
                  <a:lnTo>
                    <a:pt x="244" y="114"/>
                  </a:lnTo>
                  <a:lnTo>
                    <a:pt x="251" y="108"/>
                  </a:lnTo>
                  <a:lnTo>
                    <a:pt x="255" y="99"/>
                  </a:lnTo>
                  <a:lnTo>
                    <a:pt x="261" y="91"/>
                  </a:lnTo>
                  <a:lnTo>
                    <a:pt x="266" y="85"/>
                  </a:lnTo>
                  <a:lnTo>
                    <a:pt x="274" y="80"/>
                  </a:lnTo>
                  <a:lnTo>
                    <a:pt x="280" y="72"/>
                  </a:lnTo>
                  <a:lnTo>
                    <a:pt x="287" y="66"/>
                  </a:lnTo>
                  <a:lnTo>
                    <a:pt x="295" y="61"/>
                  </a:lnTo>
                  <a:lnTo>
                    <a:pt x="304" y="55"/>
                  </a:lnTo>
                  <a:lnTo>
                    <a:pt x="312" y="49"/>
                  </a:lnTo>
                  <a:lnTo>
                    <a:pt x="320" y="45"/>
                  </a:lnTo>
                  <a:lnTo>
                    <a:pt x="329" y="40"/>
                  </a:lnTo>
                  <a:lnTo>
                    <a:pt x="337" y="38"/>
                  </a:lnTo>
                  <a:lnTo>
                    <a:pt x="346" y="34"/>
                  </a:lnTo>
                  <a:lnTo>
                    <a:pt x="356" y="30"/>
                  </a:lnTo>
                  <a:lnTo>
                    <a:pt x="363" y="28"/>
                  </a:lnTo>
                  <a:lnTo>
                    <a:pt x="373" y="26"/>
                  </a:lnTo>
                  <a:lnTo>
                    <a:pt x="382" y="23"/>
                  </a:lnTo>
                  <a:lnTo>
                    <a:pt x="392" y="23"/>
                  </a:lnTo>
                  <a:lnTo>
                    <a:pt x="401" y="21"/>
                  </a:lnTo>
                  <a:lnTo>
                    <a:pt x="413" y="21"/>
                  </a:lnTo>
                  <a:lnTo>
                    <a:pt x="418" y="19"/>
                  </a:lnTo>
                  <a:lnTo>
                    <a:pt x="426" y="19"/>
                  </a:lnTo>
                  <a:lnTo>
                    <a:pt x="432" y="21"/>
                  </a:lnTo>
                  <a:lnTo>
                    <a:pt x="441" y="21"/>
                  </a:lnTo>
                  <a:lnTo>
                    <a:pt x="447" y="23"/>
                  </a:lnTo>
                  <a:lnTo>
                    <a:pt x="455" y="23"/>
                  </a:lnTo>
                  <a:lnTo>
                    <a:pt x="462" y="25"/>
                  </a:lnTo>
                  <a:lnTo>
                    <a:pt x="470" y="26"/>
                  </a:lnTo>
                  <a:lnTo>
                    <a:pt x="477" y="26"/>
                  </a:lnTo>
                  <a:lnTo>
                    <a:pt x="485" y="26"/>
                  </a:lnTo>
                  <a:lnTo>
                    <a:pt x="493" y="26"/>
                  </a:lnTo>
                  <a:lnTo>
                    <a:pt x="500" y="26"/>
                  </a:lnTo>
                  <a:lnTo>
                    <a:pt x="506" y="23"/>
                  </a:lnTo>
                  <a:lnTo>
                    <a:pt x="514" y="21"/>
                  </a:lnTo>
                  <a:lnTo>
                    <a:pt x="519" y="19"/>
                  </a:lnTo>
                  <a:lnTo>
                    <a:pt x="527" y="15"/>
                  </a:lnTo>
                  <a:lnTo>
                    <a:pt x="529" y="9"/>
                  </a:lnTo>
                  <a:lnTo>
                    <a:pt x="525" y="6"/>
                  </a:lnTo>
                  <a:lnTo>
                    <a:pt x="523" y="2"/>
                  </a:lnTo>
                  <a:lnTo>
                    <a:pt x="519" y="2"/>
                  </a:lnTo>
                  <a:lnTo>
                    <a:pt x="510" y="4"/>
                  </a:lnTo>
                  <a:lnTo>
                    <a:pt x="502" y="4"/>
                  </a:lnTo>
                  <a:lnTo>
                    <a:pt x="493" y="4"/>
                  </a:lnTo>
                  <a:lnTo>
                    <a:pt x="485" y="6"/>
                  </a:lnTo>
                  <a:lnTo>
                    <a:pt x="476" y="4"/>
                  </a:lnTo>
                  <a:lnTo>
                    <a:pt x="468" y="4"/>
                  </a:lnTo>
                  <a:lnTo>
                    <a:pt x="460" y="4"/>
                  </a:lnTo>
                  <a:lnTo>
                    <a:pt x="453" y="4"/>
                  </a:lnTo>
                  <a:lnTo>
                    <a:pt x="443" y="2"/>
                  </a:lnTo>
                  <a:lnTo>
                    <a:pt x="436" y="2"/>
                  </a:lnTo>
                  <a:lnTo>
                    <a:pt x="426" y="0"/>
                  </a:lnTo>
                  <a:lnTo>
                    <a:pt x="418" y="0"/>
                  </a:lnTo>
                  <a:lnTo>
                    <a:pt x="411" y="0"/>
                  </a:lnTo>
                  <a:lnTo>
                    <a:pt x="403" y="0"/>
                  </a:lnTo>
                  <a:lnTo>
                    <a:pt x="396" y="0"/>
                  </a:lnTo>
                  <a:lnTo>
                    <a:pt x="386" y="2"/>
                  </a:lnTo>
                  <a:lnTo>
                    <a:pt x="379" y="4"/>
                  </a:lnTo>
                  <a:lnTo>
                    <a:pt x="369" y="6"/>
                  </a:lnTo>
                  <a:lnTo>
                    <a:pt x="361" y="7"/>
                  </a:lnTo>
                  <a:lnTo>
                    <a:pt x="354" y="11"/>
                  </a:lnTo>
                  <a:lnTo>
                    <a:pt x="344" y="13"/>
                  </a:lnTo>
                  <a:lnTo>
                    <a:pt x="337" y="15"/>
                  </a:lnTo>
                  <a:lnTo>
                    <a:pt x="329" y="19"/>
                  </a:lnTo>
                  <a:lnTo>
                    <a:pt x="323" y="23"/>
                  </a:lnTo>
                  <a:lnTo>
                    <a:pt x="314" y="25"/>
                  </a:lnTo>
                  <a:lnTo>
                    <a:pt x="308" y="28"/>
                  </a:lnTo>
                  <a:lnTo>
                    <a:pt x="301" y="32"/>
                  </a:lnTo>
                  <a:lnTo>
                    <a:pt x="293" y="38"/>
                  </a:lnTo>
                  <a:lnTo>
                    <a:pt x="285" y="42"/>
                  </a:lnTo>
                  <a:lnTo>
                    <a:pt x="280" y="47"/>
                  </a:lnTo>
                  <a:lnTo>
                    <a:pt x="272" y="55"/>
                  </a:lnTo>
                  <a:lnTo>
                    <a:pt x="266" y="61"/>
                  </a:lnTo>
                  <a:lnTo>
                    <a:pt x="259" y="66"/>
                  </a:lnTo>
                  <a:lnTo>
                    <a:pt x="253" y="72"/>
                  </a:lnTo>
                  <a:lnTo>
                    <a:pt x="245" y="78"/>
                  </a:lnTo>
                  <a:lnTo>
                    <a:pt x="240" y="85"/>
                  </a:lnTo>
                  <a:lnTo>
                    <a:pt x="234" y="91"/>
                  </a:lnTo>
                  <a:lnTo>
                    <a:pt x="230" y="101"/>
                  </a:lnTo>
                  <a:lnTo>
                    <a:pt x="225" y="108"/>
                  </a:lnTo>
                  <a:lnTo>
                    <a:pt x="223" y="116"/>
                  </a:lnTo>
                  <a:lnTo>
                    <a:pt x="217" y="123"/>
                  </a:lnTo>
                  <a:lnTo>
                    <a:pt x="213" y="131"/>
                  </a:lnTo>
                  <a:lnTo>
                    <a:pt x="209" y="139"/>
                  </a:lnTo>
                  <a:lnTo>
                    <a:pt x="206" y="148"/>
                  </a:lnTo>
                  <a:lnTo>
                    <a:pt x="202" y="156"/>
                  </a:lnTo>
                  <a:lnTo>
                    <a:pt x="198" y="165"/>
                  </a:lnTo>
                  <a:lnTo>
                    <a:pt x="194" y="173"/>
                  </a:lnTo>
                  <a:lnTo>
                    <a:pt x="190" y="182"/>
                  </a:lnTo>
                  <a:lnTo>
                    <a:pt x="185" y="188"/>
                  </a:lnTo>
                  <a:lnTo>
                    <a:pt x="179" y="196"/>
                  </a:lnTo>
                  <a:lnTo>
                    <a:pt x="173" y="199"/>
                  </a:lnTo>
                  <a:lnTo>
                    <a:pt x="167" y="205"/>
                  </a:lnTo>
                  <a:lnTo>
                    <a:pt x="160" y="209"/>
                  </a:lnTo>
                  <a:lnTo>
                    <a:pt x="154" y="215"/>
                  </a:lnTo>
                  <a:lnTo>
                    <a:pt x="147" y="218"/>
                  </a:lnTo>
                  <a:lnTo>
                    <a:pt x="141" y="224"/>
                  </a:lnTo>
                  <a:lnTo>
                    <a:pt x="133" y="226"/>
                  </a:lnTo>
                  <a:lnTo>
                    <a:pt x="126" y="232"/>
                  </a:lnTo>
                  <a:lnTo>
                    <a:pt x="118" y="236"/>
                  </a:lnTo>
                  <a:lnTo>
                    <a:pt x="112" y="241"/>
                  </a:lnTo>
                  <a:lnTo>
                    <a:pt x="105" y="245"/>
                  </a:lnTo>
                  <a:lnTo>
                    <a:pt x="97" y="251"/>
                  </a:lnTo>
                  <a:lnTo>
                    <a:pt x="91" y="256"/>
                  </a:lnTo>
                  <a:lnTo>
                    <a:pt x="86" y="262"/>
                  </a:lnTo>
                  <a:lnTo>
                    <a:pt x="76" y="270"/>
                  </a:lnTo>
                  <a:lnTo>
                    <a:pt x="69" y="279"/>
                  </a:lnTo>
                  <a:lnTo>
                    <a:pt x="59" y="291"/>
                  </a:lnTo>
                  <a:lnTo>
                    <a:pt x="51" y="300"/>
                  </a:lnTo>
                  <a:lnTo>
                    <a:pt x="42" y="312"/>
                  </a:lnTo>
                  <a:lnTo>
                    <a:pt x="36" y="323"/>
                  </a:lnTo>
                  <a:lnTo>
                    <a:pt x="31" y="334"/>
                  </a:lnTo>
                  <a:lnTo>
                    <a:pt x="25" y="348"/>
                  </a:lnTo>
                  <a:lnTo>
                    <a:pt x="19" y="359"/>
                  </a:lnTo>
                  <a:lnTo>
                    <a:pt x="13" y="371"/>
                  </a:lnTo>
                  <a:lnTo>
                    <a:pt x="10" y="384"/>
                  </a:lnTo>
                  <a:lnTo>
                    <a:pt x="6" y="397"/>
                  </a:lnTo>
                  <a:lnTo>
                    <a:pt x="2" y="409"/>
                  </a:lnTo>
                  <a:lnTo>
                    <a:pt x="0" y="422"/>
                  </a:lnTo>
                  <a:lnTo>
                    <a:pt x="0" y="435"/>
                  </a:lnTo>
                  <a:lnTo>
                    <a:pt x="0" y="448"/>
                  </a:lnTo>
                  <a:lnTo>
                    <a:pt x="0" y="452"/>
                  </a:lnTo>
                  <a:lnTo>
                    <a:pt x="2" y="460"/>
                  </a:lnTo>
                  <a:lnTo>
                    <a:pt x="2" y="464"/>
                  </a:lnTo>
                  <a:lnTo>
                    <a:pt x="6" y="469"/>
                  </a:lnTo>
                  <a:lnTo>
                    <a:pt x="10" y="477"/>
                  </a:lnTo>
                  <a:lnTo>
                    <a:pt x="15" y="486"/>
                  </a:lnTo>
                  <a:lnTo>
                    <a:pt x="21" y="494"/>
                  </a:lnTo>
                  <a:lnTo>
                    <a:pt x="29" y="502"/>
                  </a:lnTo>
                  <a:lnTo>
                    <a:pt x="38" y="507"/>
                  </a:lnTo>
                  <a:lnTo>
                    <a:pt x="48" y="515"/>
                  </a:lnTo>
                  <a:lnTo>
                    <a:pt x="57" y="519"/>
                  </a:lnTo>
                  <a:lnTo>
                    <a:pt x="65" y="524"/>
                  </a:lnTo>
                  <a:lnTo>
                    <a:pt x="72" y="528"/>
                  </a:lnTo>
                  <a:lnTo>
                    <a:pt x="80" y="534"/>
                  </a:lnTo>
                  <a:lnTo>
                    <a:pt x="88" y="540"/>
                  </a:lnTo>
                  <a:lnTo>
                    <a:pt x="93" y="545"/>
                  </a:lnTo>
                  <a:lnTo>
                    <a:pt x="101" y="551"/>
                  </a:lnTo>
                  <a:lnTo>
                    <a:pt x="109" y="561"/>
                  </a:lnTo>
                  <a:lnTo>
                    <a:pt x="116" y="570"/>
                  </a:lnTo>
                  <a:lnTo>
                    <a:pt x="124" y="578"/>
                  </a:lnTo>
                  <a:lnTo>
                    <a:pt x="129" y="587"/>
                  </a:lnTo>
                  <a:lnTo>
                    <a:pt x="137" y="597"/>
                  </a:lnTo>
                  <a:lnTo>
                    <a:pt x="143" y="606"/>
                  </a:lnTo>
                  <a:lnTo>
                    <a:pt x="150" y="616"/>
                  </a:lnTo>
                  <a:lnTo>
                    <a:pt x="152" y="621"/>
                  </a:lnTo>
                  <a:lnTo>
                    <a:pt x="156" y="625"/>
                  </a:lnTo>
                  <a:lnTo>
                    <a:pt x="158" y="631"/>
                  </a:lnTo>
                  <a:lnTo>
                    <a:pt x="160" y="637"/>
                  </a:lnTo>
                  <a:lnTo>
                    <a:pt x="160" y="6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92" name="Freeform 40"/>
            <p:cNvSpPr>
              <a:spLocks/>
            </p:cNvSpPr>
            <p:nvPr/>
          </p:nvSpPr>
          <p:spPr bwMode="auto">
            <a:xfrm flipH="1">
              <a:off x="5625662" y="3611563"/>
              <a:ext cx="489388" cy="398463"/>
            </a:xfrm>
            <a:custGeom>
              <a:avLst/>
              <a:gdLst/>
              <a:ahLst/>
              <a:cxnLst>
                <a:cxn ang="0">
                  <a:pos x="572" y="192"/>
                </a:cxn>
                <a:cxn ang="0">
                  <a:pos x="550" y="165"/>
                </a:cxn>
                <a:cxn ang="0">
                  <a:pos x="536" y="129"/>
                </a:cxn>
                <a:cxn ang="0">
                  <a:pos x="508" y="89"/>
                </a:cxn>
                <a:cxn ang="0">
                  <a:pos x="489" y="51"/>
                </a:cxn>
                <a:cxn ang="0">
                  <a:pos x="447" y="15"/>
                </a:cxn>
                <a:cxn ang="0">
                  <a:pos x="411" y="2"/>
                </a:cxn>
                <a:cxn ang="0">
                  <a:pos x="373" y="0"/>
                </a:cxn>
                <a:cxn ang="0">
                  <a:pos x="375" y="11"/>
                </a:cxn>
                <a:cxn ang="0">
                  <a:pos x="403" y="42"/>
                </a:cxn>
                <a:cxn ang="0">
                  <a:pos x="397" y="86"/>
                </a:cxn>
                <a:cxn ang="0">
                  <a:pos x="367" y="110"/>
                </a:cxn>
                <a:cxn ang="0">
                  <a:pos x="335" y="118"/>
                </a:cxn>
                <a:cxn ang="0">
                  <a:pos x="299" y="122"/>
                </a:cxn>
                <a:cxn ang="0">
                  <a:pos x="327" y="146"/>
                </a:cxn>
                <a:cxn ang="0">
                  <a:pos x="377" y="124"/>
                </a:cxn>
                <a:cxn ang="0">
                  <a:pos x="411" y="82"/>
                </a:cxn>
                <a:cxn ang="0">
                  <a:pos x="407" y="25"/>
                </a:cxn>
                <a:cxn ang="0">
                  <a:pos x="434" y="25"/>
                </a:cxn>
                <a:cxn ang="0">
                  <a:pos x="477" y="67"/>
                </a:cxn>
                <a:cxn ang="0">
                  <a:pos x="491" y="125"/>
                </a:cxn>
                <a:cxn ang="0">
                  <a:pos x="458" y="162"/>
                </a:cxn>
                <a:cxn ang="0">
                  <a:pos x="403" y="177"/>
                </a:cxn>
                <a:cxn ang="0">
                  <a:pos x="367" y="188"/>
                </a:cxn>
                <a:cxn ang="0">
                  <a:pos x="416" y="194"/>
                </a:cxn>
                <a:cxn ang="0">
                  <a:pos x="479" y="171"/>
                </a:cxn>
                <a:cxn ang="0">
                  <a:pos x="513" y="118"/>
                </a:cxn>
                <a:cxn ang="0">
                  <a:pos x="525" y="139"/>
                </a:cxn>
                <a:cxn ang="0">
                  <a:pos x="532" y="177"/>
                </a:cxn>
                <a:cxn ang="0">
                  <a:pos x="510" y="207"/>
                </a:cxn>
                <a:cxn ang="0">
                  <a:pos x="460" y="217"/>
                </a:cxn>
                <a:cxn ang="0">
                  <a:pos x="426" y="226"/>
                </a:cxn>
                <a:cxn ang="0">
                  <a:pos x="458" y="236"/>
                </a:cxn>
                <a:cxn ang="0">
                  <a:pos x="504" y="234"/>
                </a:cxn>
                <a:cxn ang="0">
                  <a:pos x="540" y="209"/>
                </a:cxn>
                <a:cxn ang="0">
                  <a:pos x="569" y="222"/>
                </a:cxn>
                <a:cxn ang="0">
                  <a:pos x="550" y="268"/>
                </a:cxn>
                <a:cxn ang="0">
                  <a:pos x="502" y="300"/>
                </a:cxn>
                <a:cxn ang="0">
                  <a:pos x="422" y="314"/>
                </a:cxn>
                <a:cxn ang="0">
                  <a:pos x="340" y="298"/>
                </a:cxn>
                <a:cxn ang="0">
                  <a:pos x="259" y="295"/>
                </a:cxn>
                <a:cxn ang="0">
                  <a:pos x="181" y="304"/>
                </a:cxn>
                <a:cxn ang="0">
                  <a:pos x="105" y="331"/>
                </a:cxn>
                <a:cxn ang="0">
                  <a:pos x="48" y="376"/>
                </a:cxn>
                <a:cxn ang="0">
                  <a:pos x="15" y="433"/>
                </a:cxn>
                <a:cxn ang="0">
                  <a:pos x="0" y="502"/>
                </a:cxn>
                <a:cxn ang="0">
                  <a:pos x="13" y="458"/>
                </a:cxn>
                <a:cxn ang="0">
                  <a:pos x="32" y="420"/>
                </a:cxn>
                <a:cxn ang="0">
                  <a:pos x="59" y="384"/>
                </a:cxn>
                <a:cxn ang="0">
                  <a:pos x="95" y="354"/>
                </a:cxn>
                <a:cxn ang="0">
                  <a:pos x="137" y="333"/>
                </a:cxn>
                <a:cxn ang="0">
                  <a:pos x="184" y="321"/>
                </a:cxn>
                <a:cxn ang="0">
                  <a:pos x="232" y="316"/>
                </a:cxn>
                <a:cxn ang="0">
                  <a:pos x="280" y="316"/>
                </a:cxn>
                <a:cxn ang="0">
                  <a:pos x="333" y="319"/>
                </a:cxn>
                <a:cxn ang="0">
                  <a:pos x="384" y="327"/>
                </a:cxn>
                <a:cxn ang="0">
                  <a:pos x="441" y="333"/>
                </a:cxn>
                <a:cxn ang="0">
                  <a:pos x="500" y="323"/>
                </a:cxn>
                <a:cxn ang="0">
                  <a:pos x="553" y="293"/>
                </a:cxn>
                <a:cxn ang="0">
                  <a:pos x="588" y="253"/>
                </a:cxn>
              </a:cxnLst>
              <a:rect l="0" t="0" r="r" b="b"/>
              <a:pathLst>
                <a:path w="595" h="502">
                  <a:moveTo>
                    <a:pt x="595" y="224"/>
                  </a:moveTo>
                  <a:lnTo>
                    <a:pt x="591" y="215"/>
                  </a:lnTo>
                  <a:lnTo>
                    <a:pt x="590" y="207"/>
                  </a:lnTo>
                  <a:lnTo>
                    <a:pt x="584" y="202"/>
                  </a:lnTo>
                  <a:lnTo>
                    <a:pt x="580" y="196"/>
                  </a:lnTo>
                  <a:lnTo>
                    <a:pt x="572" y="192"/>
                  </a:lnTo>
                  <a:lnTo>
                    <a:pt x="565" y="188"/>
                  </a:lnTo>
                  <a:lnTo>
                    <a:pt x="557" y="186"/>
                  </a:lnTo>
                  <a:lnTo>
                    <a:pt x="550" y="184"/>
                  </a:lnTo>
                  <a:lnTo>
                    <a:pt x="550" y="179"/>
                  </a:lnTo>
                  <a:lnTo>
                    <a:pt x="550" y="173"/>
                  </a:lnTo>
                  <a:lnTo>
                    <a:pt x="550" y="165"/>
                  </a:lnTo>
                  <a:lnTo>
                    <a:pt x="550" y="160"/>
                  </a:lnTo>
                  <a:lnTo>
                    <a:pt x="548" y="154"/>
                  </a:lnTo>
                  <a:lnTo>
                    <a:pt x="548" y="148"/>
                  </a:lnTo>
                  <a:lnTo>
                    <a:pt x="546" y="144"/>
                  </a:lnTo>
                  <a:lnTo>
                    <a:pt x="544" y="139"/>
                  </a:lnTo>
                  <a:lnTo>
                    <a:pt x="536" y="129"/>
                  </a:lnTo>
                  <a:lnTo>
                    <a:pt x="531" y="120"/>
                  </a:lnTo>
                  <a:lnTo>
                    <a:pt x="521" y="112"/>
                  </a:lnTo>
                  <a:lnTo>
                    <a:pt x="512" y="106"/>
                  </a:lnTo>
                  <a:lnTo>
                    <a:pt x="510" y="101"/>
                  </a:lnTo>
                  <a:lnTo>
                    <a:pt x="510" y="95"/>
                  </a:lnTo>
                  <a:lnTo>
                    <a:pt x="508" y="89"/>
                  </a:lnTo>
                  <a:lnTo>
                    <a:pt x="506" y="82"/>
                  </a:lnTo>
                  <a:lnTo>
                    <a:pt x="504" y="76"/>
                  </a:lnTo>
                  <a:lnTo>
                    <a:pt x="500" y="70"/>
                  </a:lnTo>
                  <a:lnTo>
                    <a:pt x="498" y="67"/>
                  </a:lnTo>
                  <a:lnTo>
                    <a:pt x="496" y="61"/>
                  </a:lnTo>
                  <a:lnTo>
                    <a:pt x="489" y="51"/>
                  </a:lnTo>
                  <a:lnTo>
                    <a:pt x="479" y="42"/>
                  </a:lnTo>
                  <a:lnTo>
                    <a:pt x="472" y="32"/>
                  </a:lnTo>
                  <a:lnTo>
                    <a:pt x="464" y="27"/>
                  </a:lnTo>
                  <a:lnTo>
                    <a:pt x="458" y="23"/>
                  </a:lnTo>
                  <a:lnTo>
                    <a:pt x="453" y="19"/>
                  </a:lnTo>
                  <a:lnTo>
                    <a:pt x="447" y="15"/>
                  </a:lnTo>
                  <a:lnTo>
                    <a:pt x="443" y="11"/>
                  </a:lnTo>
                  <a:lnTo>
                    <a:pt x="435" y="10"/>
                  </a:lnTo>
                  <a:lnTo>
                    <a:pt x="430" y="6"/>
                  </a:lnTo>
                  <a:lnTo>
                    <a:pt x="424" y="4"/>
                  </a:lnTo>
                  <a:lnTo>
                    <a:pt x="418" y="4"/>
                  </a:lnTo>
                  <a:lnTo>
                    <a:pt x="411" y="2"/>
                  </a:lnTo>
                  <a:lnTo>
                    <a:pt x="405" y="0"/>
                  </a:lnTo>
                  <a:lnTo>
                    <a:pt x="397" y="0"/>
                  </a:lnTo>
                  <a:lnTo>
                    <a:pt x="392" y="0"/>
                  </a:lnTo>
                  <a:lnTo>
                    <a:pt x="386" y="0"/>
                  </a:lnTo>
                  <a:lnTo>
                    <a:pt x="380" y="0"/>
                  </a:lnTo>
                  <a:lnTo>
                    <a:pt x="373" y="0"/>
                  </a:lnTo>
                  <a:lnTo>
                    <a:pt x="367" y="2"/>
                  </a:lnTo>
                  <a:lnTo>
                    <a:pt x="363" y="4"/>
                  </a:lnTo>
                  <a:lnTo>
                    <a:pt x="363" y="8"/>
                  </a:lnTo>
                  <a:lnTo>
                    <a:pt x="363" y="10"/>
                  </a:lnTo>
                  <a:lnTo>
                    <a:pt x="367" y="11"/>
                  </a:lnTo>
                  <a:lnTo>
                    <a:pt x="375" y="11"/>
                  </a:lnTo>
                  <a:lnTo>
                    <a:pt x="382" y="15"/>
                  </a:lnTo>
                  <a:lnTo>
                    <a:pt x="388" y="17"/>
                  </a:lnTo>
                  <a:lnTo>
                    <a:pt x="394" y="23"/>
                  </a:lnTo>
                  <a:lnTo>
                    <a:pt x="397" y="29"/>
                  </a:lnTo>
                  <a:lnTo>
                    <a:pt x="401" y="34"/>
                  </a:lnTo>
                  <a:lnTo>
                    <a:pt x="403" y="42"/>
                  </a:lnTo>
                  <a:lnTo>
                    <a:pt x="405" y="49"/>
                  </a:lnTo>
                  <a:lnTo>
                    <a:pt x="403" y="55"/>
                  </a:lnTo>
                  <a:lnTo>
                    <a:pt x="403" y="63"/>
                  </a:lnTo>
                  <a:lnTo>
                    <a:pt x="403" y="70"/>
                  </a:lnTo>
                  <a:lnTo>
                    <a:pt x="401" y="78"/>
                  </a:lnTo>
                  <a:lnTo>
                    <a:pt x="397" y="86"/>
                  </a:lnTo>
                  <a:lnTo>
                    <a:pt x="394" y="91"/>
                  </a:lnTo>
                  <a:lnTo>
                    <a:pt x="390" y="97"/>
                  </a:lnTo>
                  <a:lnTo>
                    <a:pt x="384" y="103"/>
                  </a:lnTo>
                  <a:lnTo>
                    <a:pt x="378" y="105"/>
                  </a:lnTo>
                  <a:lnTo>
                    <a:pt x="373" y="108"/>
                  </a:lnTo>
                  <a:lnTo>
                    <a:pt x="367" y="110"/>
                  </a:lnTo>
                  <a:lnTo>
                    <a:pt x="363" y="112"/>
                  </a:lnTo>
                  <a:lnTo>
                    <a:pt x="358" y="114"/>
                  </a:lnTo>
                  <a:lnTo>
                    <a:pt x="352" y="114"/>
                  </a:lnTo>
                  <a:lnTo>
                    <a:pt x="346" y="116"/>
                  </a:lnTo>
                  <a:lnTo>
                    <a:pt x="340" y="118"/>
                  </a:lnTo>
                  <a:lnTo>
                    <a:pt x="335" y="118"/>
                  </a:lnTo>
                  <a:lnTo>
                    <a:pt x="327" y="118"/>
                  </a:lnTo>
                  <a:lnTo>
                    <a:pt x="321" y="118"/>
                  </a:lnTo>
                  <a:lnTo>
                    <a:pt x="316" y="120"/>
                  </a:lnTo>
                  <a:lnTo>
                    <a:pt x="310" y="120"/>
                  </a:lnTo>
                  <a:lnTo>
                    <a:pt x="304" y="120"/>
                  </a:lnTo>
                  <a:lnTo>
                    <a:pt x="299" y="122"/>
                  </a:lnTo>
                  <a:lnTo>
                    <a:pt x="295" y="122"/>
                  </a:lnTo>
                  <a:lnTo>
                    <a:pt x="297" y="146"/>
                  </a:lnTo>
                  <a:lnTo>
                    <a:pt x="302" y="146"/>
                  </a:lnTo>
                  <a:lnTo>
                    <a:pt x="310" y="146"/>
                  </a:lnTo>
                  <a:lnTo>
                    <a:pt x="318" y="146"/>
                  </a:lnTo>
                  <a:lnTo>
                    <a:pt x="327" y="146"/>
                  </a:lnTo>
                  <a:lnTo>
                    <a:pt x="337" y="143"/>
                  </a:lnTo>
                  <a:lnTo>
                    <a:pt x="344" y="141"/>
                  </a:lnTo>
                  <a:lnTo>
                    <a:pt x="354" y="137"/>
                  </a:lnTo>
                  <a:lnTo>
                    <a:pt x="361" y="135"/>
                  </a:lnTo>
                  <a:lnTo>
                    <a:pt x="369" y="129"/>
                  </a:lnTo>
                  <a:lnTo>
                    <a:pt x="377" y="124"/>
                  </a:lnTo>
                  <a:lnTo>
                    <a:pt x="384" y="118"/>
                  </a:lnTo>
                  <a:lnTo>
                    <a:pt x="392" y="112"/>
                  </a:lnTo>
                  <a:lnTo>
                    <a:pt x="397" y="105"/>
                  </a:lnTo>
                  <a:lnTo>
                    <a:pt x="403" y="97"/>
                  </a:lnTo>
                  <a:lnTo>
                    <a:pt x="407" y="89"/>
                  </a:lnTo>
                  <a:lnTo>
                    <a:pt x="411" y="82"/>
                  </a:lnTo>
                  <a:lnTo>
                    <a:pt x="413" y="72"/>
                  </a:lnTo>
                  <a:lnTo>
                    <a:pt x="415" y="63"/>
                  </a:lnTo>
                  <a:lnTo>
                    <a:pt x="415" y="51"/>
                  </a:lnTo>
                  <a:lnTo>
                    <a:pt x="415" y="44"/>
                  </a:lnTo>
                  <a:lnTo>
                    <a:pt x="411" y="32"/>
                  </a:lnTo>
                  <a:lnTo>
                    <a:pt x="407" y="25"/>
                  </a:lnTo>
                  <a:lnTo>
                    <a:pt x="401" y="17"/>
                  </a:lnTo>
                  <a:lnTo>
                    <a:pt x="396" y="11"/>
                  </a:lnTo>
                  <a:lnTo>
                    <a:pt x="405" y="13"/>
                  </a:lnTo>
                  <a:lnTo>
                    <a:pt x="415" y="15"/>
                  </a:lnTo>
                  <a:lnTo>
                    <a:pt x="424" y="19"/>
                  </a:lnTo>
                  <a:lnTo>
                    <a:pt x="434" y="25"/>
                  </a:lnTo>
                  <a:lnTo>
                    <a:pt x="441" y="29"/>
                  </a:lnTo>
                  <a:lnTo>
                    <a:pt x="451" y="36"/>
                  </a:lnTo>
                  <a:lnTo>
                    <a:pt x="458" y="42"/>
                  </a:lnTo>
                  <a:lnTo>
                    <a:pt x="466" y="51"/>
                  </a:lnTo>
                  <a:lnTo>
                    <a:pt x="472" y="59"/>
                  </a:lnTo>
                  <a:lnTo>
                    <a:pt x="477" y="67"/>
                  </a:lnTo>
                  <a:lnTo>
                    <a:pt x="483" y="76"/>
                  </a:lnTo>
                  <a:lnTo>
                    <a:pt x="487" y="86"/>
                  </a:lnTo>
                  <a:lnTo>
                    <a:pt x="489" y="95"/>
                  </a:lnTo>
                  <a:lnTo>
                    <a:pt x="493" y="105"/>
                  </a:lnTo>
                  <a:lnTo>
                    <a:pt x="491" y="114"/>
                  </a:lnTo>
                  <a:lnTo>
                    <a:pt x="491" y="125"/>
                  </a:lnTo>
                  <a:lnTo>
                    <a:pt x="489" y="133"/>
                  </a:lnTo>
                  <a:lnTo>
                    <a:pt x="485" y="141"/>
                  </a:lnTo>
                  <a:lnTo>
                    <a:pt x="477" y="146"/>
                  </a:lnTo>
                  <a:lnTo>
                    <a:pt x="474" y="152"/>
                  </a:lnTo>
                  <a:lnTo>
                    <a:pt x="466" y="156"/>
                  </a:lnTo>
                  <a:lnTo>
                    <a:pt x="458" y="162"/>
                  </a:lnTo>
                  <a:lnTo>
                    <a:pt x="449" y="163"/>
                  </a:lnTo>
                  <a:lnTo>
                    <a:pt x="441" y="167"/>
                  </a:lnTo>
                  <a:lnTo>
                    <a:pt x="430" y="169"/>
                  </a:lnTo>
                  <a:lnTo>
                    <a:pt x="420" y="173"/>
                  </a:lnTo>
                  <a:lnTo>
                    <a:pt x="413" y="175"/>
                  </a:lnTo>
                  <a:lnTo>
                    <a:pt x="403" y="177"/>
                  </a:lnTo>
                  <a:lnTo>
                    <a:pt x="394" y="179"/>
                  </a:lnTo>
                  <a:lnTo>
                    <a:pt x="386" y="181"/>
                  </a:lnTo>
                  <a:lnTo>
                    <a:pt x="378" y="181"/>
                  </a:lnTo>
                  <a:lnTo>
                    <a:pt x="373" y="184"/>
                  </a:lnTo>
                  <a:lnTo>
                    <a:pt x="367" y="184"/>
                  </a:lnTo>
                  <a:lnTo>
                    <a:pt x="367" y="188"/>
                  </a:lnTo>
                  <a:lnTo>
                    <a:pt x="369" y="192"/>
                  </a:lnTo>
                  <a:lnTo>
                    <a:pt x="375" y="194"/>
                  </a:lnTo>
                  <a:lnTo>
                    <a:pt x="384" y="194"/>
                  </a:lnTo>
                  <a:lnTo>
                    <a:pt x="394" y="194"/>
                  </a:lnTo>
                  <a:lnTo>
                    <a:pt x="405" y="194"/>
                  </a:lnTo>
                  <a:lnTo>
                    <a:pt x="416" y="194"/>
                  </a:lnTo>
                  <a:lnTo>
                    <a:pt x="426" y="190"/>
                  </a:lnTo>
                  <a:lnTo>
                    <a:pt x="439" y="188"/>
                  </a:lnTo>
                  <a:lnTo>
                    <a:pt x="449" y="184"/>
                  </a:lnTo>
                  <a:lnTo>
                    <a:pt x="460" y="182"/>
                  </a:lnTo>
                  <a:lnTo>
                    <a:pt x="470" y="177"/>
                  </a:lnTo>
                  <a:lnTo>
                    <a:pt x="479" y="171"/>
                  </a:lnTo>
                  <a:lnTo>
                    <a:pt x="489" y="163"/>
                  </a:lnTo>
                  <a:lnTo>
                    <a:pt x="496" y="158"/>
                  </a:lnTo>
                  <a:lnTo>
                    <a:pt x="502" y="148"/>
                  </a:lnTo>
                  <a:lnTo>
                    <a:pt x="508" y="139"/>
                  </a:lnTo>
                  <a:lnTo>
                    <a:pt x="512" y="129"/>
                  </a:lnTo>
                  <a:lnTo>
                    <a:pt x="513" y="118"/>
                  </a:lnTo>
                  <a:lnTo>
                    <a:pt x="513" y="118"/>
                  </a:lnTo>
                  <a:lnTo>
                    <a:pt x="513" y="116"/>
                  </a:lnTo>
                  <a:lnTo>
                    <a:pt x="517" y="122"/>
                  </a:lnTo>
                  <a:lnTo>
                    <a:pt x="519" y="127"/>
                  </a:lnTo>
                  <a:lnTo>
                    <a:pt x="523" y="133"/>
                  </a:lnTo>
                  <a:lnTo>
                    <a:pt x="525" y="139"/>
                  </a:lnTo>
                  <a:lnTo>
                    <a:pt x="529" y="144"/>
                  </a:lnTo>
                  <a:lnTo>
                    <a:pt x="531" y="150"/>
                  </a:lnTo>
                  <a:lnTo>
                    <a:pt x="531" y="158"/>
                  </a:lnTo>
                  <a:lnTo>
                    <a:pt x="532" y="163"/>
                  </a:lnTo>
                  <a:lnTo>
                    <a:pt x="532" y="169"/>
                  </a:lnTo>
                  <a:lnTo>
                    <a:pt x="532" y="177"/>
                  </a:lnTo>
                  <a:lnTo>
                    <a:pt x="531" y="182"/>
                  </a:lnTo>
                  <a:lnTo>
                    <a:pt x="529" y="188"/>
                  </a:lnTo>
                  <a:lnTo>
                    <a:pt x="523" y="192"/>
                  </a:lnTo>
                  <a:lnTo>
                    <a:pt x="521" y="198"/>
                  </a:lnTo>
                  <a:lnTo>
                    <a:pt x="515" y="202"/>
                  </a:lnTo>
                  <a:lnTo>
                    <a:pt x="510" y="207"/>
                  </a:lnTo>
                  <a:lnTo>
                    <a:pt x="500" y="209"/>
                  </a:lnTo>
                  <a:lnTo>
                    <a:pt x="493" y="213"/>
                  </a:lnTo>
                  <a:lnTo>
                    <a:pt x="483" y="213"/>
                  </a:lnTo>
                  <a:lnTo>
                    <a:pt x="472" y="217"/>
                  </a:lnTo>
                  <a:lnTo>
                    <a:pt x="466" y="217"/>
                  </a:lnTo>
                  <a:lnTo>
                    <a:pt x="460" y="217"/>
                  </a:lnTo>
                  <a:lnTo>
                    <a:pt x="456" y="217"/>
                  </a:lnTo>
                  <a:lnTo>
                    <a:pt x="451" y="217"/>
                  </a:lnTo>
                  <a:lnTo>
                    <a:pt x="441" y="217"/>
                  </a:lnTo>
                  <a:lnTo>
                    <a:pt x="432" y="219"/>
                  </a:lnTo>
                  <a:lnTo>
                    <a:pt x="428" y="221"/>
                  </a:lnTo>
                  <a:lnTo>
                    <a:pt x="426" y="226"/>
                  </a:lnTo>
                  <a:lnTo>
                    <a:pt x="428" y="230"/>
                  </a:lnTo>
                  <a:lnTo>
                    <a:pt x="432" y="232"/>
                  </a:lnTo>
                  <a:lnTo>
                    <a:pt x="437" y="232"/>
                  </a:lnTo>
                  <a:lnTo>
                    <a:pt x="445" y="234"/>
                  </a:lnTo>
                  <a:lnTo>
                    <a:pt x="451" y="234"/>
                  </a:lnTo>
                  <a:lnTo>
                    <a:pt x="458" y="236"/>
                  </a:lnTo>
                  <a:lnTo>
                    <a:pt x="466" y="236"/>
                  </a:lnTo>
                  <a:lnTo>
                    <a:pt x="474" y="236"/>
                  </a:lnTo>
                  <a:lnTo>
                    <a:pt x="481" y="236"/>
                  </a:lnTo>
                  <a:lnTo>
                    <a:pt x="491" y="236"/>
                  </a:lnTo>
                  <a:lnTo>
                    <a:pt x="496" y="234"/>
                  </a:lnTo>
                  <a:lnTo>
                    <a:pt x="504" y="234"/>
                  </a:lnTo>
                  <a:lnTo>
                    <a:pt x="510" y="230"/>
                  </a:lnTo>
                  <a:lnTo>
                    <a:pt x="517" y="228"/>
                  </a:lnTo>
                  <a:lnTo>
                    <a:pt x="523" y="224"/>
                  </a:lnTo>
                  <a:lnTo>
                    <a:pt x="529" y="221"/>
                  </a:lnTo>
                  <a:lnTo>
                    <a:pt x="534" y="213"/>
                  </a:lnTo>
                  <a:lnTo>
                    <a:pt x="540" y="209"/>
                  </a:lnTo>
                  <a:lnTo>
                    <a:pt x="544" y="203"/>
                  </a:lnTo>
                  <a:lnTo>
                    <a:pt x="546" y="198"/>
                  </a:lnTo>
                  <a:lnTo>
                    <a:pt x="553" y="203"/>
                  </a:lnTo>
                  <a:lnTo>
                    <a:pt x="559" y="209"/>
                  </a:lnTo>
                  <a:lnTo>
                    <a:pt x="565" y="215"/>
                  </a:lnTo>
                  <a:lnTo>
                    <a:pt x="569" y="222"/>
                  </a:lnTo>
                  <a:lnTo>
                    <a:pt x="569" y="228"/>
                  </a:lnTo>
                  <a:lnTo>
                    <a:pt x="569" y="236"/>
                  </a:lnTo>
                  <a:lnTo>
                    <a:pt x="565" y="243"/>
                  </a:lnTo>
                  <a:lnTo>
                    <a:pt x="561" y="253"/>
                  </a:lnTo>
                  <a:lnTo>
                    <a:pt x="555" y="259"/>
                  </a:lnTo>
                  <a:lnTo>
                    <a:pt x="550" y="268"/>
                  </a:lnTo>
                  <a:lnTo>
                    <a:pt x="542" y="274"/>
                  </a:lnTo>
                  <a:lnTo>
                    <a:pt x="534" y="279"/>
                  </a:lnTo>
                  <a:lnTo>
                    <a:pt x="525" y="285"/>
                  </a:lnTo>
                  <a:lnTo>
                    <a:pt x="517" y="291"/>
                  </a:lnTo>
                  <a:lnTo>
                    <a:pt x="510" y="295"/>
                  </a:lnTo>
                  <a:lnTo>
                    <a:pt x="502" y="300"/>
                  </a:lnTo>
                  <a:lnTo>
                    <a:pt x="489" y="304"/>
                  </a:lnTo>
                  <a:lnTo>
                    <a:pt x="475" y="310"/>
                  </a:lnTo>
                  <a:lnTo>
                    <a:pt x="462" y="312"/>
                  </a:lnTo>
                  <a:lnTo>
                    <a:pt x="451" y="314"/>
                  </a:lnTo>
                  <a:lnTo>
                    <a:pt x="437" y="314"/>
                  </a:lnTo>
                  <a:lnTo>
                    <a:pt x="422" y="314"/>
                  </a:lnTo>
                  <a:lnTo>
                    <a:pt x="409" y="310"/>
                  </a:lnTo>
                  <a:lnTo>
                    <a:pt x="396" y="310"/>
                  </a:lnTo>
                  <a:lnTo>
                    <a:pt x="382" y="306"/>
                  </a:lnTo>
                  <a:lnTo>
                    <a:pt x="367" y="304"/>
                  </a:lnTo>
                  <a:lnTo>
                    <a:pt x="354" y="300"/>
                  </a:lnTo>
                  <a:lnTo>
                    <a:pt x="340" y="298"/>
                  </a:lnTo>
                  <a:lnTo>
                    <a:pt x="325" y="297"/>
                  </a:lnTo>
                  <a:lnTo>
                    <a:pt x="314" y="295"/>
                  </a:lnTo>
                  <a:lnTo>
                    <a:pt x="300" y="295"/>
                  </a:lnTo>
                  <a:lnTo>
                    <a:pt x="287" y="295"/>
                  </a:lnTo>
                  <a:lnTo>
                    <a:pt x="272" y="295"/>
                  </a:lnTo>
                  <a:lnTo>
                    <a:pt x="259" y="295"/>
                  </a:lnTo>
                  <a:lnTo>
                    <a:pt x="245" y="297"/>
                  </a:lnTo>
                  <a:lnTo>
                    <a:pt x="232" y="297"/>
                  </a:lnTo>
                  <a:lnTo>
                    <a:pt x="219" y="298"/>
                  </a:lnTo>
                  <a:lnTo>
                    <a:pt x="205" y="300"/>
                  </a:lnTo>
                  <a:lnTo>
                    <a:pt x="192" y="302"/>
                  </a:lnTo>
                  <a:lnTo>
                    <a:pt x="181" y="304"/>
                  </a:lnTo>
                  <a:lnTo>
                    <a:pt x="167" y="308"/>
                  </a:lnTo>
                  <a:lnTo>
                    <a:pt x="154" y="310"/>
                  </a:lnTo>
                  <a:lnTo>
                    <a:pt x="141" y="316"/>
                  </a:lnTo>
                  <a:lnTo>
                    <a:pt x="129" y="319"/>
                  </a:lnTo>
                  <a:lnTo>
                    <a:pt x="116" y="325"/>
                  </a:lnTo>
                  <a:lnTo>
                    <a:pt x="105" y="331"/>
                  </a:lnTo>
                  <a:lnTo>
                    <a:pt x="93" y="336"/>
                  </a:lnTo>
                  <a:lnTo>
                    <a:pt x="82" y="344"/>
                  </a:lnTo>
                  <a:lnTo>
                    <a:pt x="70" y="350"/>
                  </a:lnTo>
                  <a:lnTo>
                    <a:pt x="63" y="359"/>
                  </a:lnTo>
                  <a:lnTo>
                    <a:pt x="53" y="367"/>
                  </a:lnTo>
                  <a:lnTo>
                    <a:pt x="48" y="376"/>
                  </a:lnTo>
                  <a:lnTo>
                    <a:pt x="40" y="384"/>
                  </a:lnTo>
                  <a:lnTo>
                    <a:pt x="34" y="393"/>
                  </a:lnTo>
                  <a:lnTo>
                    <a:pt x="29" y="403"/>
                  </a:lnTo>
                  <a:lnTo>
                    <a:pt x="25" y="414"/>
                  </a:lnTo>
                  <a:lnTo>
                    <a:pt x="19" y="424"/>
                  </a:lnTo>
                  <a:lnTo>
                    <a:pt x="15" y="433"/>
                  </a:lnTo>
                  <a:lnTo>
                    <a:pt x="13" y="445"/>
                  </a:lnTo>
                  <a:lnTo>
                    <a:pt x="10" y="456"/>
                  </a:lnTo>
                  <a:lnTo>
                    <a:pt x="8" y="466"/>
                  </a:lnTo>
                  <a:lnTo>
                    <a:pt x="4" y="477"/>
                  </a:lnTo>
                  <a:lnTo>
                    <a:pt x="2" y="490"/>
                  </a:lnTo>
                  <a:lnTo>
                    <a:pt x="0" y="502"/>
                  </a:lnTo>
                  <a:lnTo>
                    <a:pt x="2" y="494"/>
                  </a:lnTo>
                  <a:lnTo>
                    <a:pt x="4" y="487"/>
                  </a:lnTo>
                  <a:lnTo>
                    <a:pt x="6" y="479"/>
                  </a:lnTo>
                  <a:lnTo>
                    <a:pt x="10" y="471"/>
                  </a:lnTo>
                  <a:lnTo>
                    <a:pt x="11" y="466"/>
                  </a:lnTo>
                  <a:lnTo>
                    <a:pt x="13" y="458"/>
                  </a:lnTo>
                  <a:lnTo>
                    <a:pt x="17" y="452"/>
                  </a:lnTo>
                  <a:lnTo>
                    <a:pt x="19" y="447"/>
                  </a:lnTo>
                  <a:lnTo>
                    <a:pt x="23" y="437"/>
                  </a:lnTo>
                  <a:lnTo>
                    <a:pt x="25" y="432"/>
                  </a:lnTo>
                  <a:lnTo>
                    <a:pt x="29" y="426"/>
                  </a:lnTo>
                  <a:lnTo>
                    <a:pt x="32" y="420"/>
                  </a:lnTo>
                  <a:lnTo>
                    <a:pt x="34" y="412"/>
                  </a:lnTo>
                  <a:lnTo>
                    <a:pt x="40" y="407"/>
                  </a:lnTo>
                  <a:lnTo>
                    <a:pt x="44" y="401"/>
                  </a:lnTo>
                  <a:lnTo>
                    <a:pt x="49" y="395"/>
                  </a:lnTo>
                  <a:lnTo>
                    <a:pt x="53" y="390"/>
                  </a:lnTo>
                  <a:lnTo>
                    <a:pt x="59" y="384"/>
                  </a:lnTo>
                  <a:lnTo>
                    <a:pt x="65" y="378"/>
                  </a:lnTo>
                  <a:lnTo>
                    <a:pt x="70" y="373"/>
                  </a:lnTo>
                  <a:lnTo>
                    <a:pt x="76" y="367"/>
                  </a:lnTo>
                  <a:lnTo>
                    <a:pt x="82" y="363"/>
                  </a:lnTo>
                  <a:lnTo>
                    <a:pt x="87" y="357"/>
                  </a:lnTo>
                  <a:lnTo>
                    <a:pt x="95" y="354"/>
                  </a:lnTo>
                  <a:lnTo>
                    <a:pt x="103" y="350"/>
                  </a:lnTo>
                  <a:lnTo>
                    <a:pt x="108" y="346"/>
                  </a:lnTo>
                  <a:lnTo>
                    <a:pt x="116" y="342"/>
                  </a:lnTo>
                  <a:lnTo>
                    <a:pt x="124" y="338"/>
                  </a:lnTo>
                  <a:lnTo>
                    <a:pt x="129" y="336"/>
                  </a:lnTo>
                  <a:lnTo>
                    <a:pt x="137" y="333"/>
                  </a:lnTo>
                  <a:lnTo>
                    <a:pt x="146" y="331"/>
                  </a:lnTo>
                  <a:lnTo>
                    <a:pt x="154" y="329"/>
                  </a:lnTo>
                  <a:lnTo>
                    <a:pt x="160" y="327"/>
                  </a:lnTo>
                  <a:lnTo>
                    <a:pt x="167" y="325"/>
                  </a:lnTo>
                  <a:lnTo>
                    <a:pt x="175" y="323"/>
                  </a:lnTo>
                  <a:lnTo>
                    <a:pt x="184" y="321"/>
                  </a:lnTo>
                  <a:lnTo>
                    <a:pt x="192" y="319"/>
                  </a:lnTo>
                  <a:lnTo>
                    <a:pt x="200" y="319"/>
                  </a:lnTo>
                  <a:lnTo>
                    <a:pt x="207" y="317"/>
                  </a:lnTo>
                  <a:lnTo>
                    <a:pt x="217" y="317"/>
                  </a:lnTo>
                  <a:lnTo>
                    <a:pt x="224" y="317"/>
                  </a:lnTo>
                  <a:lnTo>
                    <a:pt x="232" y="316"/>
                  </a:lnTo>
                  <a:lnTo>
                    <a:pt x="240" y="316"/>
                  </a:lnTo>
                  <a:lnTo>
                    <a:pt x="247" y="316"/>
                  </a:lnTo>
                  <a:lnTo>
                    <a:pt x="255" y="316"/>
                  </a:lnTo>
                  <a:lnTo>
                    <a:pt x="262" y="316"/>
                  </a:lnTo>
                  <a:lnTo>
                    <a:pt x="270" y="316"/>
                  </a:lnTo>
                  <a:lnTo>
                    <a:pt x="280" y="316"/>
                  </a:lnTo>
                  <a:lnTo>
                    <a:pt x="289" y="316"/>
                  </a:lnTo>
                  <a:lnTo>
                    <a:pt x="297" y="316"/>
                  </a:lnTo>
                  <a:lnTo>
                    <a:pt x="306" y="316"/>
                  </a:lnTo>
                  <a:lnTo>
                    <a:pt x="314" y="317"/>
                  </a:lnTo>
                  <a:lnTo>
                    <a:pt x="323" y="317"/>
                  </a:lnTo>
                  <a:lnTo>
                    <a:pt x="333" y="319"/>
                  </a:lnTo>
                  <a:lnTo>
                    <a:pt x="340" y="319"/>
                  </a:lnTo>
                  <a:lnTo>
                    <a:pt x="350" y="321"/>
                  </a:lnTo>
                  <a:lnTo>
                    <a:pt x="358" y="323"/>
                  </a:lnTo>
                  <a:lnTo>
                    <a:pt x="367" y="325"/>
                  </a:lnTo>
                  <a:lnTo>
                    <a:pt x="375" y="325"/>
                  </a:lnTo>
                  <a:lnTo>
                    <a:pt x="384" y="327"/>
                  </a:lnTo>
                  <a:lnTo>
                    <a:pt x="394" y="329"/>
                  </a:lnTo>
                  <a:lnTo>
                    <a:pt x="401" y="331"/>
                  </a:lnTo>
                  <a:lnTo>
                    <a:pt x="411" y="331"/>
                  </a:lnTo>
                  <a:lnTo>
                    <a:pt x="420" y="333"/>
                  </a:lnTo>
                  <a:lnTo>
                    <a:pt x="430" y="333"/>
                  </a:lnTo>
                  <a:lnTo>
                    <a:pt x="441" y="333"/>
                  </a:lnTo>
                  <a:lnTo>
                    <a:pt x="451" y="333"/>
                  </a:lnTo>
                  <a:lnTo>
                    <a:pt x="462" y="333"/>
                  </a:lnTo>
                  <a:lnTo>
                    <a:pt x="470" y="331"/>
                  </a:lnTo>
                  <a:lnTo>
                    <a:pt x="481" y="329"/>
                  </a:lnTo>
                  <a:lnTo>
                    <a:pt x="491" y="327"/>
                  </a:lnTo>
                  <a:lnTo>
                    <a:pt x="500" y="323"/>
                  </a:lnTo>
                  <a:lnTo>
                    <a:pt x="510" y="319"/>
                  </a:lnTo>
                  <a:lnTo>
                    <a:pt x="517" y="316"/>
                  </a:lnTo>
                  <a:lnTo>
                    <a:pt x="527" y="310"/>
                  </a:lnTo>
                  <a:lnTo>
                    <a:pt x="536" y="304"/>
                  </a:lnTo>
                  <a:lnTo>
                    <a:pt x="544" y="298"/>
                  </a:lnTo>
                  <a:lnTo>
                    <a:pt x="553" y="293"/>
                  </a:lnTo>
                  <a:lnTo>
                    <a:pt x="561" y="285"/>
                  </a:lnTo>
                  <a:lnTo>
                    <a:pt x="569" y="278"/>
                  </a:lnTo>
                  <a:lnTo>
                    <a:pt x="572" y="272"/>
                  </a:lnTo>
                  <a:lnTo>
                    <a:pt x="578" y="266"/>
                  </a:lnTo>
                  <a:lnTo>
                    <a:pt x="582" y="259"/>
                  </a:lnTo>
                  <a:lnTo>
                    <a:pt x="588" y="253"/>
                  </a:lnTo>
                  <a:lnTo>
                    <a:pt x="590" y="245"/>
                  </a:lnTo>
                  <a:lnTo>
                    <a:pt x="591" y="240"/>
                  </a:lnTo>
                  <a:lnTo>
                    <a:pt x="593" y="232"/>
                  </a:lnTo>
                  <a:lnTo>
                    <a:pt x="595" y="224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93" name="Freeform 41"/>
            <p:cNvSpPr>
              <a:spLocks/>
            </p:cNvSpPr>
            <p:nvPr/>
          </p:nvSpPr>
          <p:spPr bwMode="auto">
            <a:xfrm flipH="1">
              <a:off x="6057572" y="3995738"/>
              <a:ext cx="77185" cy="255588"/>
            </a:xfrm>
            <a:custGeom>
              <a:avLst/>
              <a:gdLst/>
              <a:ahLst/>
              <a:cxnLst>
                <a:cxn ang="0">
                  <a:pos x="84" y="260"/>
                </a:cxn>
                <a:cxn ang="0">
                  <a:pos x="71" y="247"/>
                </a:cxn>
                <a:cxn ang="0">
                  <a:pos x="59" y="232"/>
                </a:cxn>
                <a:cxn ang="0">
                  <a:pos x="50" y="216"/>
                </a:cxn>
                <a:cxn ang="0">
                  <a:pos x="42" y="199"/>
                </a:cxn>
                <a:cxn ang="0">
                  <a:pos x="35" y="182"/>
                </a:cxn>
                <a:cxn ang="0">
                  <a:pos x="29" y="165"/>
                </a:cxn>
                <a:cxn ang="0">
                  <a:pos x="19" y="150"/>
                </a:cxn>
                <a:cxn ang="0">
                  <a:pos x="15" y="133"/>
                </a:cxn>
                <a:cxn ang="0">
                  <a:pos x="19" y="119"/>
                </a:cxn>
                <a:cxn ang="0">
                  <a:pos x="29" y="106"/>
                </a:cxn>
                <a:cxn ang="0">
                  <a:pos x="35" y="87"/>
                </a:cxn>
                <a:cxn ang="0">
                  <a:pos x="38" y="68"/>
                </a:cxn>
                <a:cxn ang="0">
                  <a:pos x="40" y="49"/>
                </a:cxn>
                <a:cxn ang="0">
                  <a:pos x="42" y="28"/>
                </a:cxn>
                <a:cxn ang="0">
                  <a:pos x="42" y="9"/>
                </a:cxn>
                <a:cxn ang="0">
                  <a:pos x="40" y="5"/>
                </a:cxn>
                <a:cxn ang="0">
                  <a:pos x="38" y="19"/>
                </a:cxn>
                <a:cxn ang="0">
                  <a:pos x="35" y="34"/>
                </a:cxn>
                <a:cxn ang="0">
                  <a:pos x="33" y="47"/>
                </a:cxn>
                <a:cxn ang="0">
                  <a:pos x="31" y="61"/>
                </a:cxn>
                <a:cxn ang="0">
                  <a:pos x="27" y="74"/>
                </a:cxn>
                <a:cxn ang="0">
                  <a:pos x="21" y="87"/>
                </a:cxn>
                <a:cxn ang="0">
                  <a:pos x="15" y="102"/>
                </a:cxn>
                <a:cxn ang="0">
                  <a:pos x="6" y="118"/>
                </a:cxn>
                <a:cxn ang="0">
                  <a:pos x="0" y="135"/>
                </a:cxn>
                <a:cxn ang="0">
                  <a:pos x="6" y="152"/>
                </a:cxn>
                <a:cxn ang="0">
                  <a:pos x="14" y="169"/>
                </a:cxn>
                <a:cxn ang="0">
                  <a:pos x="19" y="188"/>
                </a:cxn>
                <a:cxn ang="0">
                  <a:pos x="29" y="205"/>
                </a:cxn>
                <a:cxn ang="0">
                  <a:pos x="38" y="220"/>
                </a:cxn>
                <a:cxn ang="0">
                  <a:pos x="48" y="237"/>
                </a:cxn>
                <a:cxn ang="0">
                  <a:pos x="59" y="253"/>
                </a:cxn>
                <a:cxn ang="0">
                  <a:pos x="71" y="266"/>
                </a:cxn>
                <a:cxn ang="0">
                  <a:pos x="71" y="283"/>
                </a:cxn>
                <a:cxn ang="0">
                  <a:pos x="55" y="296"/>
                </a:cxn>
                <a:cxn ang="0">
                  <a:pos x="44" y="306"/>
                </a:cxn>
                <a:cxn ang="0">
                  <a:pos x="38" y="315"/>
                </a:cxn>
                <a:cxn ang="0">
                  <a:pos x="50" y="317"/>
                </a:cxn>
                <a:cxn ang="0">
                  <a:pos x="65" y="308"/>
                </a:cxn>
                <a:cxn ang="0">
                  <a:pos x="80" y="296"/>
                </a:cxn>
                <a:cxn ang="0">
                  <a:pos x="90" y="283"/>
                </a:cxn>
                <a:cxn ang="0">
                  <a:pos x="95" y="270"/>
                </a:cxn>
                <a:cxn ang="0">
                  <a:pos x="92" y="266"/>
                </a:cxn>
              </a:cxnLst>
              <a:rect l="0" t="0" r="r" b="b"/>
              <a:pathLst>
                <a:path w="95" h="321">
                  <a:moveTo>
                    <a:pt x="92" y="266"/>
                  </a:moveTo>
                  <a:lnTo>
                    <a:pt x="84" y="260"/>
                  </a:lnTo>
                  <a:lnTo>
                    <a:pt x="78" y="253"/>
                  </a:lnTo>
                  <a:lnTo>
                    <a:pt x="71" y="247"/>
                  </a:lnTo>
                  <a:lnTo>
                    <a:pt x="65" y="239"/>
                  </a:lnTo>
                  <a:lnTo>
                    <a:pt x="59" y="232"/>
                  </a:lnTo>
                  <a:lnTo>
                    <a:pt x="55" y="224"/>
                  </a:lnTo>
                  <a:lnTo>
                    <a:pt x="50" y="216"/>
                  </a:lnTo>
                  <a:lnTo>
                    <a:pt x="48" y="209"/>
                  </a:lnTo>
                  <a:lnTo>
                    <a:pt x="42" y="199"/>
                  </a:lnTo>
                  <a:lnTo>
                    <a:pt x="38" y="192"/>
                  </a:lnTo>
                  <a:lnTo>
                    <a:pt x="35" y="182"/>
                  </a:lnTo>
                  <a:lnTo>
                    <a:pt x="33" y="175"/>
                  </a:lnTo>
                  <a:lnTo>
                    <a:pt x="29" y="165"/>
                  </a:lnTo>
                  <a:lnTo>
                    <a:pt x="23" y="157"/>
                  </a:lnTo>
                  <a:lnTo>
                    <a:pt x="19" y="150"/>
                  </a:lnTo>
                  <a:lnTo>
                    <a:pt x="17" y="142"/>
                  </a:lnTo>
                  <a:lnTo>
                    <a:pt x="15" y="133"/>
                  </a:lnTo>
                  <a:lnTo>
                    <a:pt x="17" y="127"/>
                  </a:lnTo>
                  <a:lnTo>
                    <a:pt x="19" y="119"/>
                  </a:lnTo>
                  <a:lnTo>
                    <a:pt x="25" y="114"/>
                  </a:lnTo>
                  <a:lnTo>
                    <a:pt x="29" y="106"/>
                  </a:lnTo>
                  <a:lnTo>
                    <a:pt x="31" y="99"/>
                  </a:lnTo>
                  <a:lnTo>
                    <a:pt x="35" y="87"/>
                  </a:lnTo>
                  <a:lnTo>
                    <a:pt x="36" y="80"/>
                  </a:lnTo>
                  <a:lnTo>
                    <a:pt x="38" y="68"/>
                  </a:lnTo>
                  <a:lnTo>
                    <a:pt x="40" y="59"/>
                  </a:lnTo>
                  <a:lnTo>
                    <a:pt x="40" y="49"/>
                  </a:lnTo>
                  <a:lnTo>
                    <a:pt x="42" y="40"/>
                  </a:lnTo>
                  <a:lnTo>
                    <a:pt x="42" y="28"/>
                  </a:lnTo>
                  <a:lnTo>
                    <a:pt x="42" y="19"/>
                  </a:lnTo>
                  <a:lnTo>
                    <a:pt x="42" y="9"/>
                  </a:lnTo>
                  <a:lnTo>
                    <a:pt x="42" y="0"/>
                  </a:lnTo>
                  <a:lnTo>
                    <a:pt x="40" y="5"/>
                  </a:lnTo>
                  <a:lnTo>
                    <a:pt x="40" y="13"/>
                  </a:lnTo>
                  <a:lnTo>
                    <a:pt x="38" y="19"/>
                  </a:lnTo>
                  <a:lnTo>
                    <a:pt x="36" y="26"/>
                  </a:lnTo>
                  <a:lnTo>
                    <a:pt x="35" y="34"/>
                  </a:lnTo>
                  <a:lnTo>
                    <a:pt x="35" y="40"/>
                  </a:lnTo>
                  <a:lnTo>
                    <a:pt x="33" y="47"/>
                  </a:lnTo>
                  <a:lnTo>
                    <a:pt x="33" y="55"/>
                  </a:lnTo>
                  <a:lnTo>
                    <a:pt x="31" y="61"/>
                  </a:lnTo>
                  <a:lnTo>
                    <a:pt x="29" y="68"/>
                  </a:lnTo>
                  <a:lnTo>
                    <a:pt x="27" y="74"/>
                  </a:lnTo>
                  <a:lnTo>
                    <a:pt x="23" y="81"/>
                  </a:lnTo>
                  <a:lnTo>
                    <a:pt x="21" y="87"/>
                  </a:lnTo>
                  <a:lnTo>
                    <a:pt x="19" y="95"/>
                  </a:lnTo>
                  <a:lnTo>
                    <a:pt x="15" y="102"/>
                  </a:lnTo>
                  <a:lnTo>
                    <a:pt x="14" y="108"/>
                  </a:lnTo>
                  <a:lnTo>
                    <a:pt x="6" y="118"/>
                  </a:lnTo>
                  <a:lnTo>
                    <a:pt x="2" y="125"/>
                  </a:lnTo>
                  <a:lnTo>
                    <a:pt x="0" y="135"/>
                  </a:lnTo>
                  <a:lnTo>
                    <a:pt x="4" y="144"/>
                  </a:lnTo>
                  <a:lnTo>
                    <a:pt x="6" y="152"/>
                  </a:lnTo>
                  <a:lnTo>
                    <a:pt x="10" y="161"/>
                  </a:lnTo>
                  <a:lnTo>
                    <a:pt x="14" y="169"/>
                  </a:lnTo>
                  <a:lnTo>
                    <a:pt x="17" y="178"/>
                  </a:lnTo>
                  <a:lnTo>
                    <a:pt x="19" y="188"/>
                  </a:lnTo>
                  <a:lnTo>
                    <a:pt x="25" y="196"/>
                  </a:lnTo>
                  <a:lnTo>
                    <a:pt x="29" y="205"/>
                  </a:lnTo>
                  <a:lnTo>
                    <a:pt x="35" y="213"/>
                  </a:lnTo>
                  <a:lnTo>
                    <a:pt x="38" y="220"/>
                  </a:lnTo>
                  <a:lnTo>
                    <a:pt x="42" y="228"/>
                  </a:lnTo>
                  <a:lnTo>
                    <a:pt x="48" y="237"/>
                  </a:lnTo>
                  <a:lnTo>
                    <a:pt x="54" y="245"/>
                  </a:lnTo>
                  <a:lnTo>
                    <a:pt x="59" y="253"/>
                  </a:lnTo>
                  <a:lnTo>
                    <a:pt x="65" y="260"/>
                  </a:lnTo>
                  <a:lnTo>
                    <a:pt x="71" y="266"/>
                  </a:lnTo>
                  <a:lnTo>
                    <a:pt x="80" y="275"/>
                  </a:lnTo>
                  <a:lnTo>
                    <a:pt x="71" y="283"/>
                  </a:lnTo>
                  <a:lnTo>
                    <a:pt x="61" y="292"/>
                  </a:lnTo>
                  <a:lnTo>
                    <a:pt x="55" y="296"/>
                  </a:lnTo>
                  <a:lnTo>
                    <a:pt x="50" y="302"/>
                  </a:lnTo>
                  <a:lnTo>
                    <a:pt x="44" y="306"/>
                  </a:lnTo>
                  <a:lnTo>
                    <a:pt x="38" y="311"/>
                  </a:lnTo>
                  <a:lnTo>
                    <a:pt x="38" y="315"/>
                  </a:lnTo>
                  <a:lnTo>
                    <a:pt x="42" y="321"/>
                  </a:lnTo>
                  <a:lnTo>
                    <a:pt x="50" y="317"/>
                  </a:lnTo>
                  <a:lnTo>
                    <a:pt x="59" y="313"/>
                  </a:lnTo>
                  <a:lnTo>
                    <a:pt x="65" y="308"/>
                  </a:lnTo>
                  <a:lnTo>
                    <a:pt x="73" y="304"/>
                  </a:lnTo>
                  <a:lnTo>
                    <a:pt x="80" y="296"/>
                  </a:lnTo>
                  <a:lnTo>
                    <a:pt x="86" y="291"/>
                  </a:lnTo>
                  <a:lnTo>
                    <a:pt x="90" y="283"/>
                  </a:lnTo>
                  <a:lnTo>
                    <a:pt x="95" y="277"/>
                  </a:lnTo>
                  <a:lnTo>
                    <a:pt x="95" y="270"/>
                  </a:lnTo>
                  <a:lnTo>
                    <a:pt x="92" y="266"/>
                  </a:lnTo>
                  <a:lnTo>
                    <a:pt x="92" y="2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94" name="Freeform 42"/>
            <p:cNvSpPr>
              <a:spLocks/>
            </p:cNvSpPr>
            <p:nvPr/>
          </p:nvSpPr>
          <p:spPr bwMode="auto">
            <a:xfrm flipH="1">
              <a:off x="5890063" y="3960813"/>
              <a:ext cx="32845" cy="5873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3" y="0"/>
                </a:cxn>
                <a:cxn ang="0">
                  <a:pos x="15" y="0"/>
                </a:cxn>
                <a:cxn ang="0">
                  <a:pos x="8" y="4"/>
                </a:cxn>
                <a:cxn ang="0">
                  <a:pos x="6" y="8"/>
                </a:cxn>
                <a:cxn ang="0">
                  <a:pos x="4" y="13"/>
                </a:cxn>
                <a:cxn ang="0">
                  <a:pos x="2" y="19"/>
                </a:cxn>
                <a:cxn ang="0">
                  <a:pos x="2" y="25"/>
                </a:cxn>
                <a:cxn ang="0">
                  <a:pos x="0" y="31"/>
                </a:cxn>
                <a:cxn ang="0">
                  <a:pos x="0" y="36"/>
                </a:cxn>
                <a:cxn ang="0">
                  <a:pos x="2" y="44"/>
                </a:cxn>
                <a:cxn ang="0">
                  <a:pos x="2" y="53"/>
                </a:cxn>
                <a:cxn ang="0">
                  <a:pos x="2" y="63"/>
                </a:cxn>
                <a:cxn ang="0">
                  <a:pos x="4" y="67"/>
                </a:cxn>
                <a:cxn ang="0">
                  <a:pos x="8" y="70"/>
                </a:cxn>
                <a:cxn ang="0">
                  <a:pos x="13" y="72"/>
                </a:cxn>
                <a:cxn ang="0">
                  <a:pos x="21" y="74"/>
                </a:cxn>
                <a:cxn ang="0">
                  <a:pos x="27" y="72"/>
                </a:cxn>
                <a:cxn ang="0">
                  <a:pos x="32" y="70"/>
                </a:cxn>
                <a:cxn ang="0">
                  <a:pos x="38" y="67"/>
                </a:cxn>
                <a:cxn ang="0">
                  <a:pos x="40" y="63"/>
                </a:cxn>
                <a:cxn ang="0">
                  <a:pos x="40" y="53"/>
                </a:cxn>
                <a:cxn ang="0">
                  <a:pos x="40" y="46"/>
                </a:cxn>
                <a:cxn ang="0">
                  <a:pos x="40" y="36"/>
                </a:cxn>
                <a:cxn ang="0">
                  <a:pos x="40" y="29"/>
                </a:cxn>
                <a:cxn ang="0">
                  <a:pos x="38" y="21"/>
                </a:cxn>
                <a:cxn ang="0">
                  <a:pos x="36" y="13"/>
                </a:cxn>
                <a:cxn ang="0">
                  <a:pos x="32" y="8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40" h="74">
                  <a:moveTo>
                    <a:pt x="28" y="0"/>
                  </a:moveTo>
                  <a:lnTo>
                    <a:pt x="23" y="0"/>
                  </a:lnTo>
                  <a:lnTo>
                    <a:pt x="15" y="0"/>
                  </a:lnTo>
                  <a:lnTo>
                    <a:pt x="8" y="4"/>
                  </a:lnTo>
                  <a:lnTo>
                    <a:pt x="6" y="8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2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2" y="53"/>
                  </a:lnTo>
                  <a:lnTo>
                    <a:pt x="2" y="63"/>
                  </a:lnTo>
                  <a:lnTo>
                    <a:pt x="4" y="67"/>
                  </a:lnTo>
                  <a:lnTo>
                    <a:pt x="8" y="70"/>
                  </a:lnTo>
                  <a:lnTo>
                    <a:pt x="13" y="72"/>
                  </a:lnTo>
                  <a:lnTo>
                    <a:pt x="21" y="74"/>
                  </a:lnTo>
                  <a:lnTo>
                    <a:pt x="27" y="72"/>
                  </a:lnTo>
                  <a:lnTo>
                    <a:pt x="32" y="70"/>
                  </a:lnTo>
                  <a:lnTo>
                    <a:pt x="38" y="67"/>
                  </a:lnTo>
                  <a:lnTo>
                    <a:pt x="40" y="63"/>
                  </a:lnTo>
                  <a:lnTo>
                    <a:pt x="40" y="53"/>
                  </a:lnTo>
                  <a:lnTo>
                    <a:pt x="40" y="46"/>
                  </a:lnTo>
                  <a:lnTo>
                    <a:pt x="40" y="36"/>
                  </a:lnTo>
                  <a:lnTo>
                    <a:pt x="40" y="29"/>
                  </a:lnTo>
                  <a:lnTo>
                    <a:pt x="38" y="21"/>
                  </a:lnTo>
                  <a:lnTo>
                    <a:pt x="36" y="13"/>
                  </a:lnTo>
                  <a:lnTo>
                    <a:pt x="32" y="8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95" name="Freeform 43"/>
            <p:cNvSpPr>
              <a:spLocks/>
            </p:cNvSpPr>
            <p:nvPr/>
          </p:nvSpPr>
          <p:spPr bwMode="auto">
            <a:xfrm flipH="1">
              <a:off x="5648653" y="3890963"/>
              <a:ext cx="27918" cy="52388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9"/>
                </a:cxn>
                <a:cxn ang="0">
                  <a:pos x="0" y="15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0" y="41"/>
                </a:cxn>
                <a:cxn ang="0">
                  <a:pos x="2" y="49"/>
                </a:cxn>
                <a:cxn ang="0">
                  <a:pos x="2" y="55"/>
                </a:cxn>
                <a:cxn ang="0">
                  <a:pos x="6" y="60"/>
                </a:cxn>
                <a:cxn ang="0">
                  <a:pos x="10" y="64"/>
                </a:cxn>
                <a:cxn ang="0">
                  <a:pos x="17" y="66"/>
                </a:cxn>
                <a:cxn ang="0">
                  <a:pos x="25" y="64"/>
                </a:cxn>
                <a:cxn ang="0">
                  <a:pos x="31" y="60"/>
                </a:cxn>
                <a:cxn ang="0">
                  <a:pos x="35" y="55"/>
                </a:cxn>
                <a:cxn ang="0">
                  <a:pos x="35" y="49"/>
                </a:cxn>
                <a:cxn ang="0">
                  <a:pos x="33" y="41"/>
                </a:cxn>
                <a:cxn ang="0">
                  <a:pos x="33" y="36"/>
                </a:cxn>
                <a:cxn ang="0">
                  <a:pos x="31" y="30"/>
                </a:cxn>
                <a:cxn ang="0">
                  <a:pos x="29" y="24"/>
                </a:cxn>
                <a:cxn ang="0">
                  <a:pos x="25" y="17"/>
                </a:cxn>
                <a:cxn ang="0">
                  <a:pos x="23" y="11"/>
                </a:cxn>
                <a:cxn ang="0">
                  <a:pos x="19" y="5"/>
                </a:cxn>
                <a:cxn ang="0">
                  <a:pos x="16" y="2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35" h="66">
                  <a:moveTo>
                    <a:pt x="4" y="5"/>
                  </a:moveTo>
                  <a:lnTo>
                    <a:pt x="2" y="9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2" y="49"/>
                  </a:lnTo>
                  <a:lnTo>
                    <a:pt x="2" y="55"/>
                  </a:lnTo>
                  <a:lnTo>
                    <a:pt x="6" y="60"/>
                  </a:lnTo>
                  <a:lnTo>
                    <a:pt x="10" y="64"/>
                  </a:lnTo>
                  <a:lnTo>
                    <a:pt x="17" y="66"/>
                  </a:lnTo>
                  <a:lnTo>
                    <a:pt x="25" y="64"/>
                  </a:lnTo>
                  <a:lnTo>
                    <a:pt x="31" y="60"/>
                  </a:lnTo>
                  <a:lnTo>
                    <a:pt x="35" y="55"/>
                  </a:lnTo>
                  <a:lnTo>
                    <a:pt x="35" y="49"/>
                  </a:lnTo>
                  <a:lnTo>
                    <a:pt x="33" y="41"/>
                  </a:lnTo>
                  <a:lnTo>
                    <a:pt x="33" y="36"/>
                  </a:lnTo>
                  <a:lnTo>
                    <a:pt x="31" y="30"/>
                  </a:lnTo>
                  <a:lnTo>
                    <a:pt x="29" y="24"/>
                  </a:lnTo>
                  <a:lnTo>
                    <a:pt x="25" y="17"/>
                  </a:lnTo>
                  <a:lnTo>
                    <a:pt x="23" y="11"/>
                  </a:lnTo>
                  <a:lnTo>
                    <a:pt x="19" y="5"/>
                  </a:lnTo>
                  <a:lnTo>
                    <a:pt x="16" y="2"/>
                  </a:lnTo>
                  <a:lnTo>
                    <a:pt x="8" y="0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96" name="Freeform 44"/>
            <p:cNvSpPr>
              <a:spLocks/>
            </p:cNvSpPr>
            <p:nvPr/>
          </p:nvSpPr>
          <p:spPr bwMode="auto">
            <a:xfrm flipH="1">
              <a:off x="5839153" y="4057650"/>
              <a:ext cx="123168" cy="157163"/>
            </a:xfrm>
            <a:custGeom>
              <a:avLst/>
              <a:gdLst/>
              <a:ahLst/>
              <a:cxnLst>
                <a:cxn ang="0">
                  <a:pos x="149" y="5"/>
                </a:cxn>
                <a:cxn ang="0">
                  <a:pos x="141" y="19"/>
                </a:cxn>
                <a:cxn ang="0">
                  <a:pos x="135" y="32"/>
                </a:cxn>
                <a:cxn ang="0">
                  <a:pos x="132" y="45"/>
                </a:cxn>
                <a:cxn ang="0">
                  <a:pos x="126" y="59"/>
                </a:cxn>
                <a:cxn ang="0">
                  <a:pos x="120" y="74"/>
                </a:cxn>
                <a:cxn ang="0">
                  <a:pos x="114" y="87"/>
                </a:cxn>
                <a:cxn ang="0">
                  <a:pos x="109" y="100"/>
                </a:cxn>
                <a:cxn ang="0">
                  <a:pos x="101" y="114"/>
                </a:cxn>
                <a:cxn ang="0">
                  <a:pos x="90" y="127"/>
                </a:cxn>
                <a:cxn ang="0">
                  <a:pos x="80" y="140"/>
                </a:cxn>
                <a:cxn ang="0">
                  <a:pos x="69" y="150"/>
                </a:cxn>
                <a:cxn ang="0">
                  <a:pos x="56" y="161"/>
                </a:cxn>
                <a:cxn ang="0">
                  <a:pos x="40" y="167"/>
                </a:cxn>
                <a:cxn ang="0">
                  <a:pos x="25" y="173"/>
                </a:cxn>
                <a:cxn ang="0">
                  <a:pos x="10" y="178"/>
                </a:cxn>
                <a:cxn ang="0">
                  <a:pos x="0" y="184"/>
                </a:cxn>
                <a:cxn ang="0">
                  <a:pos x="0" y="192"/>
                </a:cxn>
                <a:cxn ang="0">
                  <a:pos x="12" y="195"/>
                </a:cxn>
                <a:cxn ang="0">
                  <a:pos x="27" y="195"/>
                </a:cxn>
                <a:cxn ang="0">
                  <a:pos x="40" y="192"/>
                </a:cxn>
                <a:cxn ang="0">
                  <a:pos x="57" y="186"/>
                </a:cxn>
                <a:cxn ang="0">
                  <a:pos x="71" y="176"/>
                </a:cxn>
                <a:cxn ang="0">
                  <a:pos x="82" y="165"/>
                </a:cxn>
                <a:cxn ang="0">
                  <a:pos x="94" y="156"/>
                </a:cxn>
                <a:cxn ang="0">
                  <a:pos x="105" y="142"/>
                </a:cxn>
                <a:cxn ang="0">
                  <a:pos x="114" y="129"/>
                </a:cxn>
                <a:cxn ang="0">
                  <a:pos x="122" y="112"/>
                </a:cxn>
                <a:cxn ang="0">
                  <a:pos x="128" y="95"/>
                </a:cxn>
                <a:cxn ang="0">
                  <a:pos x="133" y="78"/>
                </a:cxn>
                <a:cxn ang="0">
                  <a:pos x="139" y="59"/>
                </a:cxn>
                <a:cxn ang="0">
                  <a:pos x="143" y="41"/>
                </a:cxn>
                <a:cxn ang="0">
                  <a:pos x="147" y="24"/>
                </a:cxn>
                <a:cxn ang="0">
                  <a:pos x="151" y="7"/>
                </a:cxn>
                <a:cxn ang="0">
                  <a:pos x="151" y="0"/>
                </a:cxn>
              </a:cxnLst>
              <a:rect l="0" t="0" r="r" b="b"/>
              <a:pathLst>
                <a:path w="151" h="197">
                  <a:moveTo>
                    <a:pt x="151" y="0"/>
                  </a:moveTo>
                  <a:lnTo>
                    <a:pt x="149" y="5"/>
                  </a:lnTo>
                  <a:lnTo>
                    <a:pt x="145" y="13"/>
                  </a:lnTo>
                  <a:lnTo>
                    <a:pt x="141" y="19"/>
                  </a:lnTo>
                  <a:lnTo>
                    <a:pt x="139" y="26"/>
                  </a:lnTo>
                  <a:lnTo>
                    <a:pt x="135" y="32"/>
                  </a:lnTo>
                  <a:lnTo>
                    <a:pt x="133" y="40"/>
                  </a:lnTo>
                  <a:lnTo>
                    <a:pt x="132" y="45"/>
                  </a:lnTo>
                  <a:lnTo>
                    <a:pt x="130" y="53"/>
                  </a:lnTo>
                  <a:lnTo>
                    <a:pt x="126" y="59"/>
                  </a:lnTo>
                  <a:lnTo>
                    <a:pt x="124" y="68"/>
                  </a:lnTo>
                  <a:lnTo>
                    <a:pt x="120" y="74"/>
                  </a:lnTo>
                  <a:lnTo>
                    <a:pt x="118" y="81"/>
                  </a:lnTo>
                  <a:lnTo>
                    <a:pt x="114" y="87"/>
                  </a:lnTo>
                  <a:lnTo>
                    <a:pt x="111" y="93"/>
                  </a:lnTo>
                  <a:lnTo>
                    <a:pt x="109" y="100"/>
                  </a:lnTo>
                  <a:lnTo>
                    <a:pt x="105" y="106"/>
                  </a:lnTo>
                  <a:lnTo>
                    <a:pt x="101" y="114"/>
                  </a:lnTo>
                  <a:lnTo>
                    <a:pt x="95" y="121"/>
                  </a:lnTo>
                  <a:lnTo>
                    <a:pt x="90" y="127"/>
                  </a:lnTo>
                  <a:lnTo>
                    <a:pt x="86" y="135"/>
                  </a:lnTo>
                  <a:lnTo>
                    <a:pt x="80" y="140"/>
                  </a:lnTo>
                  <a:lnTo>
                    <a:pt x="75" y="146"/>
                  </a:lnTo>
                  <a:lnTo>
                    <a:pt x="69" y="150"/>
                  </a:lnTo>
                  <a:lnTo>
                    <a:pt x="63" y="157"/>
                  </a:lnTo>
                  <a:lnTo>
                    <a:pt x="56" y="161"/>
                  </a:lnTo>
                  <a:lnTo>
                    <a:pt x="48" y="165"/>
                  </a:lnTo>
                  <a:lnTo>
                    <a:pt x="40" y="167"/>
                  </a:lnTo>
                  <a:lnTo>
                    <a:pt x="33" y="171"/>
                  </a:lnTo>
                  <a:lnTo>
                    <a:pt x="25" y="173"/>
                  </a:lnTo>
                  <a:lnTo>
                    <a:pt x="17" y="175"/>
                  </a:lnTo>
                  <a:lnTo>
                    <a:pt x="10" y="178"/>
                  </a:lnTo>
                  <a:lnTo>
                    <a:pt x="2" y="182"/>
                  </a:lnTo>
                  <a:lnTo>
                    <a:pt x="0" y="184"/>
                  </a:lnTo>
                  <a:lnTo>
                    <a:pt x="0" y="188"/>
                  </a:lnTo>
                  <a:lnTo>
                    <a:pt x="0" y="192"/>
                  </a:lnTo>
                  <a:lnTo>
                    <a:pt x="4" y="194"/>
                  </a:lnTo>
                  <a:lnTo>
                    <a:pt x="12" y="195"/>
                  </a:lnTo>
                  <a:lnTo>
                    <a:pt x="19" y="197"/>
                  </a:lnTo>
                  <a:lnTo>
                    <a:pt x="27" y="195"/>
                  </a:lnTo>
                  <a:lnTo>
                    <a:pt x="35" y="195"/>
                  </a:lnTo>
                  <a:lnTo>
                    <a:pt x="40" y="192"/>
                  </a:lnTo>
                  <a:lnTo>
                    <a:pt x="48" y="190"/>
                  </a:lnTo>
                  <a:lnTo>
                    <a:pt x="57" y="186"/>
                  </a:lnTo>
                  <a:lnTo>
                    <a:pt x="65" y="182"/>
                  </a:lnTo>
                  <a:lnTo>
                    <a:pt x="71" y="176"/>
                  </a:lnTo>
                  <a:lnTo>
                    <a:pt x="76" y="171"/>
                  </a:lnTo>
                  <a:lnTo>
                    <a:pt x="82" y="165"/>
                  </a:lnTo>
                  <a:lnTo>
                    <a:pt x="90" y="161"/>
                  </a:lnTo>
                  <a:lnTo>
                    <a:pt x="94" y="156"/>
                  </a:lnTo>
                  <a:lnTo>
                    <a:pt x="101" y="148"/>
                  </a:lnTo>
                  <a:lnTo>
                    <a:pt x="105" y="142"/>
                  </a:lnTo>
                  <a:lnTo>
                    <a:pt x="111" y="137"/>
                  </a:lnTo>
                  <a:lnTo>
                    <a:pt x="114" y="129"/>
                  </a:lnTo>
                  <a:lnTo>
                    <a:pt x="118" y="121"/>
                  </a:lnTo>
                  <a:lnTo>
                    <a:pt x="122" y="112"/>
                  </a:lnTo>
                  <a:lnTo>
                    <a:pt x="126" y="104"/>
                  </a:lnTo>
                  <a:lnTo>
                    <a:pt x="128" y="95"/>
                  </a:lnTo>
                  <a:lnTo>
                    <a:pt x="132" y="87"/>
                  </a:lnTo>
                  <a:lnTo>
                    <a:pt x="133" y="78"/>
                  </a:lnTo>
                  <a:lnTo>
                    <a:pt x="137" y="70"/>
                  </a:lnTo>
                  <a:lnTo>
                    <a:pt x="139" y="59"/>
                  </a:lnTo>
                  <a:lnTo>
                    <a:pt x="141" y="51"/>
                  </a:lnTo>
                  <a:lnTo>
                    <a:pt x="143" y="41"/>
                  </a:lnTo>
                  <a:lnTo>
                    <a:pt x="147" y="34"/>
                  </a:lnTo>
                  <a:lnTo>
                    <a:pt x="147" y="24"/>
                  </a:lnTo>
                  <a:lnTo>
                    <a:pt x="149" y="17"/>
                  </a:lnTo>
                  <a:lnTo>
                    <a:pt x="151" y="7"/>
                  </a:lnTo>
                  <a:lnTo>
                    <a:pt x="151" y="0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97" name="Freeform 45"/>
            <p:cNvSpPr>
              <a:spLocks/>
            </p:cNvSpPr>
            <p:nvPr/>
          </p:nvSpPr>
          <p:spPr bwMode="auto">
            <a:xfrm flipH="1">
              <a:off x="5627304" y="4067175"/>
              <a:ext cx="226629" cy="63500"/>
            </a:xfrm>
            <a:custGeom>
              <a:avLst/>
              <a:gdLst/>
              <a:ahLst/>
              <a:cxnLst>
                <a:cxn ang="0">
                  <a:pos x="264" y="4"/>
                </a:cxn>
                <a:cxn ang="0">
                  <a:pos x="249" y="10"/>
                </a:cxn>
                <a:cxn ang="0">
                  <a:pos x="233" y="15"/>
                </a:cxn>
                <a:cxn ang="0">
                  <a:pos x="218" y="21"/>
                </a:cxn>
                <a:cxn ang="0">
                  <a:pos x="203" y="29"/>
                </a:cxn>
                <a:cxn ang="0">
                  <a:pos x="188" y="34"/>
                </a:cxn>
                <a:cxn ang="0">
                  <a:pos x="173" y="40"/>
                </a:cxn>
                <a:cxn ang="0">
                  <a:pos x="156" y="46"/>
                </a:cxn>
                <a:cxn ang="0">
                  <a:pos x="138" y="49"/>
                </a:cxn>
                <a:cxn ang="0">
                  <a:pos x="121" y="55"/>
                </a:cxn>
                <a:cxn ang="0">
                  <a:pos x="102" y="57"/>
                </a:cxn>
                <a:cxn ang="0">
                  <a:pos x="85" y="59"/>
                </a:cxn>
                <a:cxn ang="0">
                  <a:pos x="68" y="59"/>
                </a:cxn>
                <a:cxn ang="0">
                  <a:pos x="49" y="57"/>
                </a:cxn>
                <a:cxn ang="0">
                  <a:pos x="32" y="53"/>
                </a:cxn>
                <a:cxn ang="0">
                  <a:pos x="17" y="51"/>
                </a:cxn>
                <a:cxn ang="0">
                  <a:pos x="3" y="55"/>
                </a:cxn>
                <a:cxn ang="0">
                  <a:pos x="0" y="67"/>
                </a:cxn>
                <a:cxn ang="0">
                  <a:pos x="13" y="70"/>
                </a:cxn>
                <a:cxn ang="0">
                  <a:pos x="34" y="74"/>
                </a:cxn>
                <a:cxn ang="0">
                  <a:pos x="53" y="76"/>
                </a:cxn>
                <a:cxn ang="0">
                  <a:pos x="70" y="78"/>
                </a:cxn>
                <a:cxn ang="0">
                  <a:pos x="87" y="80"/>
                </a:cxn>
                <a:cxn ang="0">
                  <a:pos x="102" y="80"/>
                </a:cxn>
                <a:cxn ang="0">
                  <a:pos x="119" y="80"/>
                </a:cxn>
                <a:cxn ang="0">
                  <a:pos x="133" y="78"/>
                </a:cxn>
                <a:cxn ang="0">
                  <a:pos x="150" y="74"/>
                </a:cxn>
                <a:cxn ang="0">
                  <a:pos x="167" y="68"/>
                </a:cxn>
                <a:cxn ang="0">
                  <a:pos x="186" y="61"/>
                </a:cxn>
                <a:cxn ang="0">
                  <a:pos x="203" y="51"/>
                </a:cxn>
                <a:cxn ang="0">
                  <a:pos x="222" y="42"/>
                </a:cxn>
                <a:cxn ang="0">
                  <a:pos x="237" y="32"/>
                </a:cxn>
                <a:cxn ang="0">
                  <a:pos x="252" y="19"/>
                </a:cxn>
                <a:cxn ang="0">
                  <a:pos x="268" y="8"/>
                </a:cxn>
                <a:cxn ang="0">
                  <a:pos x="273" y="0"/>
                </a:cxn>
                <a:cxn ang="0">
                  <a:pos x="273" y="0"/>
                </a:cxn>
              </a:cxnLst>
              <a:rect l="0" t="0" r="r" b="b"/>
              <a:pathLst>
                <a:path w="275" h="80">
                  <a:moveTo>
                    <a:pt x="273" y="0"/>
                  </a:moveTo>
                  <a:lnTo>
                    <a:pt x="264" y="4"/>
                  </a:lnTo>
                  <a:lnTo>
                    <a:pt x="258" y="6"/>
                  </a:lnTo>
                  <a:lnTo>
                    <a:pt x="249" y="10"/>
                  </a:lnTo>
                  <a:lnTo>
                    <a:pt x="241" y="11"/>
                  </a:lnTo>
                  <a:lnTo>
                    <a:pt x="233" y="15"/>
                  </a:lnTo>
                  <a:lnTo>
                    <a:pt x="226" y="19"/>
                  </a:lnTo>
                  <a:lnTo>
                    <a:pt x="218" y="21"/>
                  </a:lnTo>
                  <a:lnTo>
                    <a:pt x="213" y="25"/>
                  </a:lnTo>
                  <a:lnTo>
                    <a:pt x="203" y="29"/>
                  </a:lnTo>
                  <a:lnTo>
                    <a:pt x="195" y="30"/>
                  </a:lnTo>
                  <a:lnTo>
                    <a:pt x="188" y="34"/>
                  </a:lnTo>
                  <a:lnTo>
                    <a:pt x="180" y="38"/>
                  </a:lnTo>
                  <a:lnTo>
                    <a:pt x="173" y="40"/>
                  </a:lnTo>
                  <a:lnTo>
                    <a:pt x="165" y="44"/>
                  </a:lnTo>
                  <a:lnTo>
                    <a:pt x="156" y="46"/>
                  </a:lnTo>
                  <a:lnTo>
                    <a:pt x="148" y="49"/>
                  </a:lnTo>
                  <a:lnTo>
                    <a:pt x="138" y="49"/>
                  </a:lnTo>
                  <a:lnTo>
                    <a:pt x="131" y="51"/>
                  </a:lnTo>
                  <a:lnTo>
                    <a:pt x="121" y="55"/>
                  </a:lnTo>
                  <a:lnTo>
                    <a:pt x="112" y="57"/>
                  </a:lnTo>
                  <a:lnTo>
                    <a:pt x="102" y="57"/>
                  </a:lnTo>
                  <a:lnTo>
                    <a:pt x="93" y="59"/>
                  </a:lnTo>
                  <a:lnTo>
                    <a:pt x="85" y="59"/>
                  </a:lnTo>
                  <a:lnTo>
                    <a:pt x="76" y="59"/>
                  </a:lnTo>
                  <a:lnTo>
                    <a:pt x="68" y="59"/>
                  </a:lnTo>
                  <a:lnTo>
                    <a:pt x="59" y="57"/>
                  </a:lnTo>
                  <a:lnTo>
                    <a:pt x="49" y="57"/>
                  </a:lnTo>
                  <a:lnTo>
                    <a:pt x="41" y="55"/>
                  </a:lnTo>
                  <a:lnTo>
                    <a:pt x="32" y="53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9" y="51"/>
                  </a:lnTo>
                  <a:lnTo>
                    <a:pt x="3" y="55"/>
                  </a:lnTo>
                  <a:lnTo>
                    <a:pt x="0" y="61"/>
                  </a:lnTo>
                  <a:lnTo>
                    <a:pt x="0" y="67"/>
                  </a:lnTo>
                  <a:lnTo>
                    <a:pt x="3" y="68"/>
                  </a:lnTo>
                  <a:lnTo>
                    <a:pt x="13" y="70"/>
                  </a:lnTo>
                  <a:lnTo>
                    <a:pt x="24" y="72"/>
                  </a:lnTo>
                  <a:lnTo>
                    <a:pt x="34" y="74"/>
                  </a:lnTo>
                  <a:lnTo>
                    <a:pt x="43" y="76"/>
                  </a:lnTo>
                  <a:lnTo>
                    <a:pt x="53" y="76"/>
                  </a:lnTo>
                  <a:lnTo>
                    <a:pt x="62" y="78"/>
                  </a:lnTo>
                  <a:lnTo>
                    <a:pt x="70" y="78"/>
                  </a:lnTo>
                  <a:lnTo>
                    <a:pt x="79" y="80"/>
                  </a:lnTo>
                  <a:lnTo>
                    <a:pt x="87" y="80"/>
                  </a:lnTo>
                  <a:lnTo>
                    <a:pt x="95" y="80"/>
                  </a:lnTo>
                  <a:lnTo>
                    <a:pt x="102" y="80"/>
                  </a:lnTo>
                  <a:lnTo>
                    <a:pt x="112" y="80"/>
                  </a:lnTo>
                  <a:lnTo>
                    <a:pt x="119" y="80"/>
                  </a:lnTo>
                  <a:lnTo>
                    <a:pt x="127" y="78"/>
                  </a:lnTo>
                  <a:lnTo>
                    <a:pt x="133" y="78"/>
                  </a:lnTo>
                  <a:lnTo>
                    <a:pt x="140" y="76"/>
                  </a:lnTo>
                  <a:lnTo>
                    <a:pt x="150" y="74"/>
                  </a:lnTo>
                  <a:lnTo>
                    <a:pt x="157" y="70"/>
                  </a:lnTo>
                  <a:lnTo>
                    <a:pt x="167" y="68"/>
                  </a:lnTo>
                  <a:lnTo>
                    <a:pt x="176" y="65"/>
                  </a:lnTo>
                  <a:lnTo>
                    <a:pt x="186" y="61"/>
                  </a:lnTo>
                  <a:lnTo>
                    <a:pt x="195" y="57"/>
                  </a:lnTo>
                  <a:lnTo>
                    <a:pt x="203" y="51"/>
                  </a:lnTo>
                  <a:lnTo>
                    <a:pt x="214" y="48"/>
                  </a:lnTo>
                  <a:lnTo>
                    <a:pt x="222" y="42"/>
                  </a:lnTo>
                  <a:lnTo>
                    <a:pt x="230" y="38"/>
                  </a:lnTo>
                  <a:lnTo>
                    <a:pt x="237" y="32"/>
                  </a:lnTo>
                  <a:lnTo>
                    <a:pt x="247" y="27"/>
                  </a:lnTo>
                  <a:lnTo>
                    <a:pt x="252" y="19"/>
                  </a:lnTo>
                  <a:lnTo>
                    <a:pt x="262" y="13"/>
                  </a:lnTo>
                  <a:lnTo>
                    <a:pt x="268" y="8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98" name="Freeform 46"/>
            <p:cNvSpPr>
              <a:spLocks/>
            </p:cNvSpPr>
            <p:nvPr/>
          </p:nvSpPr>
          <p:spPr bwMode="auto">
            <a:xfrm flipH="1">
              <a:off x="5702847" y="4114800"/>
              <a:ext cx="164224" cy="101600"/>
            </a:xfrm>
            <a:custGeom>
              <a:avLst/>
              <a:gdLst/>
              <a:ahLst/>
              <a:cxnLst>
                <a:cxn ang="0">
                  <a:pos x="192" y="2"/>
                </a:cxn>
                <a:cxn ang="0">
                  <a:pos x="181" y="9"/>
                </a:cxn>
                <a:cxn ang="0">
                  <a:pos x="168" y="19"/>
                </a:cxn>
                <a:cxn ang="0">
                  <a:pos x="158" y="30"/>
                </a:cxn>
                <a:cxn ang="0">
                  <a:pos x="151" y="44"/>
                </a:cxn>
                <a:cxn ang="0">
                  <a:pos x="141" y="55"/>
                </a:cxn>
                <a:cxn ang="0">
                  <a:pos x="133" y="66"/>
                </a:cxn>
                <a:cxn ang="0">
                  <a:pos x="126" y="78"/>
                </a:cxn>
                <a:cxn ang="0">
                  <a:pos x="113" y="93"/>
                </a:cxn>
                <a:cxn ang="0">
                  <a:pos x="97" y="103"/>
                </a:cxn>
                <a:cxn ang="0">
                  <a:pos x="80" y="103"/>
                </a:cxn>
                <a:cxn ang="0">
                  <a:pos x="63" y="97"/>
                </a:cxn>
                <a:cxn ang="0">
                  <a:pos x="48" y="85"/>
                </a:cxn>
                <a:cxn ang="0">
                  <a:pos x="36" y="72"/>
                </a:cxn>
                <a:cxn ang="0">
                  <a:pos x="25" y="61"/>
                </a:cxn>
                <a:cxn ang="0">
                  <a:pos x="14" y="51"/>
                </a:cxn>
                <a:cxn ang="0">
                  <a:pos x="0" y="53"/>
                </a:cxn>
                <a:cxn ang="0">
                  <a:pos x="2" y="66"/>
                </a:cxn>
                <a:cxn ang="0">
                  <a:pos x="14" y="82"/>
                </a:cxn>
                <a:cxn ang="0">
                  <a:pos x="25" y="93"/>
                </a:cxn>
                <a:cxn ang="0">
                  <a:pos x="40" y="104"/>
                </a:cxn>
                <a:cxn ang="0">
                  <a:pos x="52" y="116"/>
                </a:cxn>
                <a:cxn ang="0">
                  <a:pos x="67" y="122"/>
                </a:cxn>
                <a:cxn ang="0">
                  <a:pos x="82" y="127"/>
                </a:cxn>
                <a:cxn ang="0">
                  <a:pos x="97" y="125"/>
                </a:cxn>
                <a:cxn ang="0">
                  <a:pos x="113" y="116"/>
                </a:cxn>
                <a:cxn ang="0">
                  <a:pos x="128" y="104"/>
                </a:cxn>
                <a:cxn ang="0">
                  <a:pos x="139" y="89"/>
                </a:cxn>
                <a:cxn ang="0">
                  <a:pos x="151" y="72"/>
                </a:cxn>
                <a:cxn ang="0">
                  <a:pos x="160" y="55"/>
                </a:cxn>
                <a:cxn ang="0">
                  <a:pos x="170" y="38"/>
                </a:cxn>
                <a:cxn ang="0">
                  <a:pos x="181" y="21"/>
                </a:cxn>
                <a:cxn ang="0">
                  <a:pos x="192" y="6"/>
                </a:cxn>
                <a:cxn ang="0">
                  <a:pos x="200" y="0"/>
                </a:cxn>
              </a:cxnLst>
              <a:rect l="0" t="0" r="r" b="b"/>
              <a:pathLst>
                <a:path w="200" h="127">
                  <a:moveTo>
                    <a:pt x="200" y="0"/>
                  </a:moveTo>
                  <a:lnTo>
                    <a:pt x="192" y="2"/>
                  </a:lnTo>
                  <a:lnTo>
                    <a:pt x="187" y="6"/>
                  </a:lnTo>
                  <a:lnTo>
                    <a:pt x="181" y="9"/>
                  </a:lnTo>
                  <a:lnTo>
                    <a:pt x="173" y="15"/>
                  </a:lnTo>
                  <a:lnTo>
                    <a:pt x="168" y="19"/>
                  </a:lnTo>
                  <a:lnTo>
                    <a:pt x="164" y="25"/>
                  </a:lnTo>
                  <a:lnTo>
                    <a:pt x="158" y="30"/>
                  </a:lnTo>
                  <a:lnTo>
                    <a:pt x="154" y="38"/>
                  </a:lnTo>
                  <a:lnTo>
                    <a:pt x="151" y="44"/>
                  </a:lnTo>
                  <a:lnTo>
                    <a:pt x="147" y="49"/>
                  </a:lnTo>
                  <a:lnTo>
                    <a:pt x="141" y="55"/>
                  </a:lnTo>
                  <a:lnTo>
                    <a:pt x="139" y="61"/>
                  </a:lnTo>
                  <a:lnTo>
                    <a:pt x="133" y="66"/>
                  </a:lnTo>
                  <a:lnTo>
                    <a:pt x="130" y="72"/>
                  </a:lnTo>
                  <a:lnTo>
                    <a:pt x="126" y="78"/>
                  </a:lnTo>
                  <a:lnTo>
                    <a:pt x="122" y="85"/>
                  </a:lnTo>
                  <a:lnTo>
                    <a:pt x="113" y="93"/>
                  </a:lnTo>
                  <a:lnTo>
                    <a:pt x="105" y="99"/>
                  </a:lnTo>
                  <a:lnTo>
                    <a:pt x="97" y="103"/>
                  </a:lnTo>
                  <a:lnTo>
                    <a:pt x="90" y="104"/>
                  </a:lnTo>
                  <a:lnTo>
                    <a:pt x="80" y="103"/>
                  </a:lnTo>
                  <a:lnTo>
                    <a:pt x="71" y="101"/>
                  </a:lnTo>
                  <a:lnTo>
                    <a:pt x="63" y="97"/>
                  </a:lnTo>
                  <a:lnTo>
                    <a:pt x="56" y="91"/>
                  </a:lnTo>
                  <a:lnTo>
                    <a:pt x="48" y="85"/>
                  </a:lnTo>
                  <a:lnTo>
                    <a:pt x="42" y="80"/>
                  </a:lnTo>
                  <a:lnTo>
                    <a:pt x="36" y="72"/>
                  </a:lnTo>
                  <a:lnTo>
                    <a:pt x="33" y="66"/>
                  </a:lnTo>
                  <a:lnTo>
                    <a:pt x="25" y="61"/>
                  </a:lnTo>
                  <a:lnTo>
                    <a:pt x="19" y="57"/>
                  </a:lnTo>
                  <a:lnTo>
                    <a:pt x="14" y="51"/>
                  </a:lnTo>
                  <a:lnTo>
                    <a:pt x="8" y="49"/>
                  </a:lnTo>
                  <a:lnTo>
                    <a:pt x="0" y="53"/>
                  </a:lnTo>
                  <a:lnTo>
                    <a:pt x="0" y="61"/>
                  </a:lnTo>
                  <a:lnTo>
                    <a:pt x="2" y="66"/>
                  </a:lnTo>
                  <a:lnTo>
                    <a:pt x="8" y="74"/>
                  </a:lnTo>
                  <a:lnTo>
                    <a:pt x="14" y="82"/>
                  </a:lnTo>
                  <a:lnTo>
                    <a:pt x="19" y="87"/>
                  </a:lnTo>
                  <a:lnTo>
                    <a:pt x="25" y="93"/>
                  </a:lnTo>
                  <a:lnTo>
                    <a:pt x="33" y="99"/>
                  </a:lnTo>
                  <a:lnTo>
                    <a:pt x="40" y="104"/>
                  </a:lnTo>
                  <a:lnTo>
                    <a:pt x="46" y="110"/>
                  </a:lnTo>
                  <a:lnTo>
                    <a:pt x="52" y="116"/>
                  </a:lnTo>
                  <a:lnTo>
                    <a:pt x="59" y="120"/>
                  </a:lnTo>
                  <a:lnTo>
                    <a:pt x="67" y="122"/>
                  </a:lnTo>
                  <a:lnTo>
                    <a:pt x="75" y="125"/>
                  </a:lnTo>
                  <a:lnTo>
                    <a:pt x="82" y="127"/>
                  </a:lnTo>
                  <a:lnTo>
                    <a:pt x="90" y="127"/>
                  </a:lnTo>
                  <a:lnTo>
                    <a:pt x="97" y="125"/>
                  </a:lnTo>
                  <a:lnTo>
                    <a:pt x="105" y="122"/>
                  </a:lnTo>
                  <a:lnTo>
                    <a:pt x="113" y="116"/>
                  </a:lnTo>
                  <a:lnTo>
                    <a:pt x="120" y="112"/>
                  </a:lnTo>
                  <a:lnTo>
                    <a:pt x="128" y="104"/>
                  </a:lnTo>
                  <a:lnTo>
                    <a:pt x="135" y="99"/>
                  </a:lnTo>
                  <a:lnTo>
                    <a:pt x="139" y="89"/>
                  </a:lnTo>
                  <a:lnTo>
                    <a:pt x="145" y="82"/>
                  </a:lnTo>
                  <a:lnTo>
                    <a:pt x="151" y="72"/>
                  </a:lnTo>
                  <a:lnTo>
                    <a:pt x="156" y="65"/>
                  </a:lnTo>
                  <a:lnTo>
                    <a:pt x="160" y="55"/>
                  </a:lnTo>
                  <a:lnTo>
                    <a:pt x="164" y="46"/>
                  </a:lnTo>
                  <a:lnTo>
                    <a:pt x="170" y="38"/>
                  </a:lnTo>
                  <a:lnTo>
                    <a:pt x="175" y="28"/>
                  </a:lnTo>
                  <a:lnTo>
                    <a:pt x="181" y="21"/>
                  </a:lnTo>
                  <a:lnTo>
                    <a:pt x="187" y="13"/>
                  </a:lnTo>
                  <a:lnTo>
                    <a:pt x="192" y="6"/>
                  </a:lnTo>
                  <a:lnTo>
                    <a:pt x="20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99" name="Freeform 47"/>
            <p:cNvSpPr>
              <a:spLocks/>
            </p:cNvSpPr>
            <p:nvPr/>
          </p:nvSpPr>
          <p:spPr bwMode="auto">
            <a:xfrm flipH="1">
              <a:off x="5430235" y="3822700"/>
              <a:ext cx="336659" cy="835025"/>
            </a:xfrm>
            <a:custGeom>
              <a:avLst/>
              <a:gdLst/>
              <a:ahLst/>
              <a:cxnLst>
                <a:cxn ang="0">
                  <a:pos x="11" y="960"/>
                </a:cxn>
                <a:cxn ang="0">
                  <a:pos x="48" y="836"/>
                </a:cxn>
                <a:cxn ang="0">
                  <a:pos x="114" y="724"/>
                </a:cxn>
                <a:cxn ang="0">
                  <a:pos x="198" y="620"/>
                </a:cxn>
                <a:cxn ang="0">
                  <a:pos x="283" y="519"/>
                </a:cxn>
                <a:cxn ang="0">
                  <a:pos x="352" y="434"/>
                </a:cxn>
                <a:cxn ang="0">
                  <a:pos x="384" y="376"/>
                </a:cxn>
                <a:cxn ang="0">
                  <a:pos x="403" y="316"/>
                </a:cxn>
                <a:cxn ang="0">
                  <a:pos x="411" y="253"/>
                </a:cxn>
                <a:cxn ang="0">
                  <a:pos x="401" y="190"/>
                </a:cxn>
                <a:cxn ang="0">
                  <a:pos x="377" y="127"/>
                </a:cxn>
                <a:cxn ang="0">
                  <a:pos x="342" y="84"/>
                </a:cxn>
                <a:cxn ang="0">
                  <a:pos x="301" y="46"/>
                </a:cxn>
                <a:cxn ang="0">
                  <a:pos x="249" y="17"/>
                </a:cxn>
                <a:cxn ang="0">
                  <a:pos x="194" y="2"/>
                </a:cxn>
                <a:cxn ang="0">
                  <a:pos x="139" y="2"/>
                </a:cxn>
                <a:cxn ang="0">
                  <a:pos x="116" y="15"/>
                </a:cxn>
                <a:cxn ang="0">
                  <a:pos x="131" y="23"/>
                </a:cxn>
                <a:cxn ang="0">
                  <a:pos x="160" y="27"/>
                </a:cxn>
                <a:cxn ang="0">
                  <a:pos x="186" y="29"/>
                </a:cxn>
                <a:cxn ang="0">
                  <a:pos x="213" y="34"/>
                </a:cxn>
                <a:cxn ang="0">
                  <a:pos x="240" y="44"/>
                </a:cxn>
                <a:cxn ang="0">
                  <a:pos x="268" y="57"/>
                </a:cxn>
                <a:cxn ang="0">
                  <a:pos x="293" y="72"/>
                </a:cxn>
                <a:cxn ang="0">
                  <a:pos x="314" y="91"/>
                </a:cxn>
                <a:cxn ang="0">
                  <a:pos x="335" y="114"/>
                </a:cxn>
                <a:cxn ang="0">
                  <a:pos x="352" y="139"/>
                </a:cxn>
                <a:cxn ang="0">
                  <a:pos x="365" y="166"/>
                </a:cxn>
                <a:cxn ang="0">
                  <a:pos x="377" y="196"/>
                </a:cxn>
                <a:cxn ang="0">
                  <a:pos x="382" y="230"/>
                </a:cxn>
                <a:cxn ang="0">
                  <a:pos x="388" y="262"/>
                </a:cxn>
                <a:cxn ang="0">
                  <a:pos x="384" y="295"/>
                </a:cxn>
                <a:cxn ang="0">
                  <a:pos x="377" y="327"/>
                </a:cxn>
                <a:cxn ang="0">
                  <a:pos x="367" y="359"/>
                </a:cxn>
                <a:cxn ang="0">
                  <a:pos x="352" y="390"/>
                </a:cxn>
                <a:cxn ang="0">
                  <a:pos x="333" y="418"/>
                </a:cxn>
                <a:cxn ang="0">
                  <a:pos x="312" y="445"/>
                </a:cxn>
                <a:cxn ang="0">
                  <a:pos x="289" y="472"/>
                </a:cxn>
                <a:cxn ang="0">
                  <a:pos x="270" y="498"/>
                </a:cxn>
                <a:cxn ang="0">
                  <a:pos x="192" y="584"/>
                </a:cxn>
                <a:cxn ang="0">
                  <a:pos x="116" y="679"/>
                </a:cxn>
                <a:cxn ang="0">
                  <a:pos x="50" y="783"/>
                </a:cxn>
                <a:cxn ang="0">
                  <a:pos x="8" y="894"/>
                </a:cxn>
                <a:cxn ang="0">
                  <a:pos x="2" y="1011"/>
                </a:cxn>
              </a:cxnLst>
              <a:rect l="0" t="0" r="r" b="b"/>
              <a:pathLst>
                <a:path w="411" h="1051">
                  <a:moveTo>
                    <a:pt x="11" y="1051"/>
                  </a:moveTo>
                  <a:lnTo>
                    <a:pt x="8" y="1004"/>
                  </a:lnTo>
                  <a:lnTo>
                    <a:pt x="11" y="960"/>
                  </a:lnTo>
                  <a:lnTo>
                    <a:pt x="19" y="918"/>
                  </a:lnTo>
                  <a:lnTo>
                    <a:pt x="32" y="876"/>
                  </a:lnTo>
                  <a:lnTo>
                    <a:pt x="48" y="836"/>
                  </a:lnTo>
                  <a:lnTo>
                    <a:pt x="67" y="797"/>
                  </a:lnTo>
                  <a:lnTo>
                    <a:pt x="89" y="759"/>
                  </a:lnTo>
                  <a:lnTo>
                    <a:pt x="114" y="724"/>
                  </a:lnTo>
                  <a:lnTo>
                    <a:pt x="139" y="688"/>
                  </a:lnTo>
                  <a:lnTo>
                    <a:pt x="167" y="654"/>
                  </a:lnTo>
                  <a:lnTo>
                    <a:pt x="198" y="620"/>
                  </a:lnTo>
                  <a:lnTo>
                    <a:pt x="226" y="586"/>
                  </a:lnTo>
                  <a:lnTo>
                    <a:pt x="255" y="551"/>
                  </a:lnTo>
                  <a:lnTo>
                    <a:pt x="283" y="519"/>
                  </a:lnTo>
                  <a:lnTo>
                    <a:pt x="312" y="485"/>
                  </a:lnTo>
                  <a:lnTo>
                    <a:pt x="339" y="454"/>
                  </a:lnTo>
                  <a:lnTo>
                    <a:pt x="352" y="434"/>
                  </a:lnTo>
                  <a:lnTo>
                    <a:pt x="363" y="416"/>
                  </a:lnTo>
                  <a:lnTo>
                    <a:pt x="375" y="396"/>
                  </a:lnTo>
                  <a:lnTo>
                    <a:pt x="384" y="376"/>
                  </a:lnTo>
                  <a:lnTo>
                    <a:pt x="392" y="356"/>
                  </a:lnTo>
                  <a:lnTo>
                    <a:pt x="399" y="337"/>
                  </a:lnTo>
                  <a:lnTo>
                    <a:pt x="403" y="316"/>
                  </a:lnTo>
                  <a:lnTo>
                    <a:pt x="409" y="297"/>
                  </a:lnTo>
                  <a:lnTo>
                    <a:pt x="409" y="276"/>
                  </a:lnTo>
                  <a:lnTo>
                    <a:pt x="411" y="253"/>
                  </a:lnTo>
                  <a:lnTo>
                    <a:pt x="409" y="232"/>
                  </a:lnTo>
                  <a:lnTo>
                    <a:pt x="407" y="211"/>
                  </a:lnTo>
                  <a:lnTo>
                    <a:pt x="401" y="190"/>
                  </a:lnTo>
                  <a:lnTo>
                    <a:pt x="394" y="169"/>
                  </a:lnTo>
                  <a:lnTo>
                    <a:pt x="386" y="148"/>
                  </a:lnTo>
                  <a:lnTo>
                    <a:pt x="377" y="127"/>
                  </a:lnTo>
                  <a:lnTo>
                    <a:pt x="365" y="112"/>
                  </a:lnTo>
                  <a:lnTo>
                    <a:pt x="356" y="99"/>
                  </a:lnTo>
                  <a:lnTo>
                    <a:pt x="342" y="84"/>
                  </a:lnTo>
                  <a:lnTo>
                    <a:pt x="329" y="70"/>
                  </a:lnTo>
                  <a:lnTo>
                    <a:pt x="314" y="57"/>
                  </a:lnTo>
                  <a:lnTo>
                    <a:pt x="301" y="46"/>
                  </a:lnTo>
                  <a:lnTo>
                    <a:pt x="283" y="34"/>
                  </a:lnTo>
                  <a:lnTo>
                    <a:pt x="268" y="27"/>
                  </a:lnTo>
                  <a:lnTo>
                    <a:pt x="249" y="17"/>
                  </a:lnTo>
                  <a:lnTo>
                    <a:pt x="232" y="12"/>
                  </a:lnTo>
                  <a:lnTo>
                    <a:pt x="213" y="6"/>
                  </a:lnTo>
                  <a:lnTo>
                    <a:pt x="194" y="2"/>
                  </a:lnTo>
                  <a:lnTo>
                    <a:pt x="175" y="0"/>
                  </a:lnTo>
                  <a:lnTo>
                    <a:pt x="158" y="0"/>
                  </a:lnTo>
                  <a:lnTo>
                    <a:pt x="139" y="2"/>
                  </a:lnTo>
                  <a:lnTo>
                    <a:pt x="122" y="8"/>
                  </a:lnTo>
                  <a:lnTo>
                    <a:pt x="118" y="10"/>
                  </a:lnTo>
                  <a:lnTo>
                    <a:pt x="116" y="15"/>
                  </a:lnTo>
                  <a:lnTo>
                    <a:pt x="116" y="19"/>
                  </a:lnTo>
                  <a:lnTo>
                    <a:pt x="122" y="21"/>
                  </a:lnTo>
                  <a:lnTo>
                    <a:pt x="131" y="23"/>
                  </a:lnTo>
                  <a:lnTo>
                    <a:pt x="141" y="23"/>
                  </a:lnTo>
                  <a:lnTo>
                    <a:pt x="148" y="25"/>
                  </a:lnTo>
                  <a:lnTo>
                    <a:pt x="160" y="27"/>
                  </a:lnTo>
                  <a:lnTo>
                    <a:pt x="167" y="27"/>
                  </a:lnTo>
                  <a:lnTo>
                    <a:pt x="177" y="29"/>
                  </a:lnTo>
                  <a:lnTo>
                    <a:pt x="186" y="29"/>
                  </a:lnTo>
                  <a:lnTo>
                    <a:pt x="196" y="32"/>
                  </a:lnTo>
                  <a:lnTo>
                    <a:pt x="205" y="32"/>
                  </a:lnTo>
                  <a:lnTo>
                    <a:pt x="213" y="34"/>
                  </a:lnTo>
                  <a:lnTo>
                    <a:pt x="223" y="38"/>
                  </a:lnTo>
                  <a:lnTo>
                    <a:pt x="232" y="42"/>
                  </a:lnTo>
                  <a:lnTo>
                    <a:pt x="240" y="44"/>
                  </a:lnTo>
                  <a:lnTo>
                    <a:pt x="249" y="48"/>
                  </a:lnTo>
                  <a:lnTo>
                    <a:pt x="259" y="51"/>
                  </a:lnTo>
                  <a:lnTo>
                    <a:pt x="268" y="57"/>
                  </a:lnTo>
                  <a:lnTo>
                    <a:pt x="276" y="61"/>
                  </a:lnTo>
                  <a:lnTo>
                    <a:pt x="283" y="67"/>
                  </a:lnTo>
                  <a:lnTo>
                    <a:pt x="293" y="72"/>
                  </a:lnTo>
                  <a:lnTo>
                    <a:pt x="301" y="78"/>
                  </a:lnTo>
                  <a:lnTo>
                    <a:pt x="306" y="84"/>
                  </a:lnTo>
                  <a:lnTo>
                    <a:pt x="314" y="91"/>
                  </a:lnTo>
                  <a:lnTo>
                    <a:pt x="321" y="99"/>
                  </a:lnTo>
                  <a:lnTo>
                    <a:pt x="329" y="107"/>
                  </a:lnTo>
                  <a:lnTo>
                    <a:pt x="335" y="114"/>
                  </a:lnTo>
                  <a:lnTo>
                    <a:pt x="340" y="122"/>
                  </a:lnTo>
                  <a:lnTo>
                    <a:pt x="346" y="129"/>
                  </a:lnTo>
                  <a:lnTo>
                    <a:pt x="352" y="139"/>
                  </a:lnTo>
                  <a:lnTo>
                    <a:pt x="356" y="148"/>
                  </a:lnTo>
                  <a:lnTo>
                    <a:pt x="361" y="156"/>
                  </a:lnTo>
                  <a:lnTo>
                    <a:pt x="365" y="166"/>
                  </a:lnTo>
                  <a:lnTo>
                    <a:pt x="369" y="175"/>
                  </a:lnTo>
                  <a:lnTo>
                    <a:pt x="373" y="186"/>
                  </a:lnTo>
                  <a:lnTo>
                    <a:pt x="377" y="196"/>
                  </a:lnTo>
                  <a:lnTo>
                    <a:pt x="378" y="207"/>
                  </a:lnTo>
                  <a:lnTo>
                    <a:pt x="382" y="219"/>
                  </a:lnTo>
                  <a:lnTo>
                    <a:pt x="382" y="230"/>
                  </a:lnTo>
                  <a:lnTo>
                    <a:pt x="386" y="240"/>
                  </a:lnTo>
                  <a:lnTo>
                    <a:pt x="386" y="251"/>
                  </a:lnTo>
                  <a:lnTo>
                    <a:pt x="388" y="262"/>
                  </a:lnTo>
                  <a:lnTo>
                    <a:pt x="388" y="274"/>
                  </a:lnTo>
                  <a:lnTo>
                    <a:pt x="386" y="283"/>
                  </a:lnTo>
                  <a:lnTo>
                    <a:pt x="384" y="295"/>
                  </a:lnTo>
                  <a:lnTo>
                    <a:pt x="382" y="306"/>
                  </a:lnTo>
                  <a:lnTo>
                    <a:pt x="380" y="318"/>
                  </a:lnTo>
                  <a:lnTo>
                    <a:pt x="377" y="327"/>
                  </a:lnTo>
                  <a:lnTo>
                    <a:pt x="375" y="338"/>
                  </a:lnTo>
                  <a:lnTo>
                    <a:pt x="371" y="350"/>
                  </a:lnTo>
                  <a:lnTo>
                    <a:pt x="367" y="359"/>
                  </a:lnTo>
                  <a:lnTo>
                    <a:pt x="361" y="369"/>
                  </a:lnTo>
                  <a:lnTo>
                    <a:pt x="356" y="378"/>
                  </a:lnTo>
                  <a:lnTo>
                    <a:pt x="352" y="390"/>
                  </a:lnTo>
                  <a:lnTo>
                    <a:pt x="344" y="397"/>
                  </a:lnTo>
                  <a:lnTo>
                    <a:pt x="339" y="409"/>
                  </a:lnTo>
                  <a:lnTo>
                    <a:pt x="333" y="418"/>
                  </a:lnTo>
                  <a:lnTo>
                    <a:pt x="327" y="428"/>
                  </a:lnTo>
                  <a:lnTo>
                    <a:pt x="320" y="435"/>
                  </a:lnTo>
                  <a:lnTo>
                    <a:pt x="312" y="445"/>
                  </a:lnTo>
                  <a:lnTo>
                    <a:pt x="304" y="454"/>
                  </a:lnTo>
                  <a:lnTo>
                    <a:pt x="299" y="462"/>
                  </a:lnTo>
                  <a:lnTo>
                    <a:pt x="289" y="472"/>
                  </a:lnTo>
                  <a:lnTo>
                    <a:pt x="283" y="479"/>
                  </a:lnTo>
                  <a:lnTo>
                    <a:pt x="276" y="489"/>
                  </a:lnTo>
                  <a:lnTo>
                    <a:pt x="270" y="498"/>
                  </a:lnTo>
                  <a:lnTo>
                    <a:pt x="245" y="525"/>
                  </a:lnTo>
                  <a:lnTo>
                    <a:pt x="219" y="553"/>
                  </a:lnTo>
                  <a:lnTo>
                    <a:pt x="192" y="584"/>
                  </a:lnTo>
                  <a:lnTo>
                    <a:pt x="167" y="614"/>
                  </a:lnTo>
                  <a:lnTo>
                    <a:pt x="141" y="646"/>
                  </a:lnTo>
                  <a:lnTo>
                    <a:pt x="116" y="679"/>
                  </a:lnTo>
                  <a:lnTo>
                    <a:pt x="91" y="713"/>
                  </a:lnTo>
                  <a:lnTo>
                    <a:pt x="70" y="749"/>
                  </a:lnTo>
                  <a:lnTo>
                    <a:pt x="50" y="783"/>
                  </a:lnTo>
                  <a:lnTo>
                    <a:pt x="32" y="819"/>
                  </a:lnTo>
                  <a:lnTo>
                    <a:pt x="19" y="857"/>
                  </a:lnTo>
                  <a:lnTo>
                    <a:pt x="8" y="894"/>
                  </a:lnTo>
                  <a:lnTo>
                    <a:pt x="0" y="932"/>
                  </a:lnTo>
                  <a:lnTo>
                    <a:pt x="0" y="971"/>
                  </a:lnTo>
                  <a:lnTo>
                    <a:pt x="2" y="1011"/>
                  </a:lnTo>
                  <a:lnTo>
                    <a:pt x="11" y="1051"/>
                  </a:lnTo>
                  <a:lnTo>
                    <a:pt x="11" y="10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00" name="Freeform 48"/>
            <p:cNvSpPr>
              <a:spLocks/>
            </p:cNvSpPr>
            <p:nvPr/>
          </p:nvSpPr>
          <p:spPr bwMode="auto">
            <a:xfrm flipH="1">
              <a:off x="5372757" y="4400550"/>
              <a:ext cx="147802" cy="74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0"/>
                </a:cxn>
                <a:cxn ang="0">
                  <a:pos x="17" y="19"/>
                </a:cxn>
                <a:cxn ang="0">
                  <a:pos x="24" y="29"/>
                </a:cxn>
                <a:cxn ang="0">
                  <a:pos x="34" y="40"/>
                </a:cxn>
                <a:cxn ang="0">
                  <a:pos x="41" y="48"/>
                </a:cxn>
                <a:cxn ang="0">
                  <a:pos x="51" y="57"/>
                </a:cxn>
                <a:cxn ang="0">
                  <a:pos x="55" y="61"/>
                </a:cxn>
                <a:cxn ang="0">
                  <a:pos x="60" y="65"/>
                </a:cxn>
                <a:cxn ang="0">
                  <a:pos x="66" y="69"/>
                </a:cxn>
                <a:cxn ang="0">
                  <a:pos x="74" y="72"/>
                </a:cxn>
                <a:cxn ang="0">
                  <a:pos x="81" y="74"/>
                </a:cxn>
                <a:cxn ang="0">
                  <a:pos x="93" y="74"/>
                </a:cxn>
                <a:cxn ang="0">
                  <a:pos x="100" y="72"/>
                </a:cxn>
                <a:cxn ang="0">
                  <a:pos x="110" y="67"/>
                </a:cxn>
                <a:cxn ang="0">
                  <a:pos x="117" y="61"/>
                </a:cxn>
                <a:cxn ang="0">
                  <a:pos x="127" y="61"/>
                </a:cxn>
                <a:cxn ang="0">
                  <a:pos x="135" y="63"/>
                </a:cxn>
                <a:cxn ang="0">
                  <a:pos x="144" y="69"/>
                </a:cxn>
                <a:cxn ang="0">
                  <a:pos x="150" y="74"/>
                </a:cxn>
                <a:cxn ang="0">
                  <a:pos x="157" y="82"/>
                </a:cxn>
                <a:cxn ang="0">
                  <a:pos x="165" y="88"/>
                </a:cxn>
                <a:cxn ang="0">
                  <a:pos x="173" y="93"/>
                </a:cxn>
                <a:cxn ang="0">
                  <a:pos x="178" y="91"/>
                </a:cxn>
                <a:cxn ang="0">
                  <a:pos x="178" y="86"/>
                </a:cxn>
                <a:cxn ang="0">
                  <a:pos x="171" y="76"/>
                </a:cxn>
                <a:cxn ang="0">
                  <a:pos x="163" y="69"/>
                </a:cxn>
                <a:cxn ang="0">
                  <a:pos x="154" y="61"/>
                </a:cxn>
                <a:cxn ang="0">
                  <a:pos x="144" y="55"/>
                </a:cxn>
                <a:cxn ang="0">
                  <a:pos x="133" y="51"/>
                </a:cxn>
                <a:cxn ang="0">
                  <a:pos x="123" y="50"/>
                </a:cxn>
                <a:cxn ang="0">
                  <a:pos x="114" y="51"/>
                </a:cxn>
                <a:cxn ang="0">
                  <a:pos x="104" y="57"/>
                </a:cxn>
                <a:cxn ang="0">
                  <a:pos x="97" y="59"/>
                </a:cxn>
                <a:cxn ang="0">
                  <a:pos x="89" y="63"/>
                </a:cxn>
                <a:cxn ang="0">
                  <a:pos x="81" y="63"/>
                </a:cxn>
                <a:cxn ang="0">
                  <a:pos x="74" y="61"/>
                </a:cxn>
                <a:cxn ang="0">
                  <a:pos x="68" y="57"/>
                </a:cxn>
                <a:cxn ang="0">
                  <a:pos x="60" y="53"/>
                </a:cxn>
                <a:cxn ang="0">
                  <a:pos x="55" y="50"/>
                </a:cxn>
                <a:cxn ang="0">
                  <a:pos x="49" y="44"/>
                </a:cxn>
                <a:cxn ang="0">
                  <a:pos x="43" y="38"/>
                </a:cxn>
                <a:cxn ang="0">
                  <a:pos x="36" y="31"/>
                </a:cxn>
                <a:cxn ang="0">
                  <a:pos x="30" y="25"/>
                </a:cxn>
                <a:cxn ang="0">
                  <a:pos x="24" y="19"/>
                </a:cxn>
                <a:cxn ang="0">
                  <a:pos x="17" y="12"/>
                </a:cxn>
                <a:cxn ang="0">
                  <a:pos x="11" y="8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8" h="93">
                  <a:moveTo>
                    <a:pt x="0" y="0"/>
                  </a:moveTo>
                  <a:lnTo>
                    <a:pt x="7" y="10"/>
                  </a:lnTo>
                  <a:lnTo>
                    <a:pt x="17" y="19"/>
                  </a:lnTo>
                  <a:lnTo>
                    <a:pt x="24" y="29"/>
                  </a:lnTo>
                  <a:lnTo>
                    <a:pt x="34" y="40"/>
                  </a:lnTo>
                  <a:lnTo>
                    <a:pt x="41" y="48"/>
                  </a:lnTo>
                  <a:lnTo>
                    <a:pt x="51" y="57"/>
                  </a:lnTo>
                  <a:lnTo>
                    <a:pt x="55" y="61"/>
                  </a:lnTo>
                  <a:lnTo>
                    <a:pt x="60" y="65"/>
                  </a:lnTo>
                  <a:lnTo>
                    <a:pt x="66" y="69"/>
                  </a:lnTo>
                  <a:lnTo>
                    <a:pt x="74" y="72"/>
                  </a:lnTo>
                  <a:lnTo>
                    <a:pt x="81" y="74"/>
                  </a:lnTo>
                  <a:lnTo>
                    <a:pt x="93" y="74"/>
                  </a:lnTo>
                  <a:lnTo>
                    <a:pt x="100" y="72"/>
                  </a:lnTo>
                  <a:lnTo>
                    <a:pt x="110" y="67"/>
                  </a:lnTo>
                  <a:lnTo>
                    <a:pt x="117" y="61"/>
                  </a:lnTo>
                  <a:lnTo>
                    <a:pt x="127" y="61"/>
                  </a:lnTo>
                  <a:lnTo>
                    <a:pt x="135" y="63"/>
                  </a:lnTo>
                  <a:lnTo>
                    <a:pt x="144" y="69"/>
                  </a:lnTo>
                  <a:lnTo>
                    <a:pt x="150" y="74"/>
                  </a:lnTo>
                  <a:lnTo>
                    <a:pt x="157" y="82"/>
                  </a:lnTo>
                  <a:lnTo>
                    <a:pt x="165" y="88"/>
                  </a:lnTo>
                  <a:lnTo>
                    <a:pt x="173" y="93"/>
                  </a:lnTo>
                  <a:lnTo>
                    <a:pt x="178" y="91"/>
                  </a:lnTo>
                  <a:lnTo>
                    <a:pt x="178" y="86"/>
                  </a:lnTo>
                  <a:lnTo>
                    <a:pt x="171" y="76"/>
                  </a:lnTo>
                  <a:lnTo>
                    <a:pt x="163" y="69"/>
                  </a:lnTo>
                  <a:lnTo>
                    <a:pt x="154" y="61"/>
                  </a:lnTo>
                  <a:lnTo>
                    <a:pt x="144" y="55"/>
                  </a:lnTo>
                  <a:lnTo>
                    <a:pt x="133" y="51"/>
                  </a:lnTo>
                  <a:lnTo>
                    <a:pt x="123" y="50"/>
                  </a:lnTo>
                  <a:lnTo>
                    <a:pt x="114" y="51"/>
                  </a:lnTo>
                  <a:lnTo>
                    <a:pt x="104" y="57"/>
                  </a:lnTo>
                  <a:lnTo>
                    <a:pt x="97" y="59"/>
                  </a:lnTo>
                  <a:lnTo>
                    <a:pt x="89" y="63"/>
                  </a:lnTo>
                  <a:lnTo>
                    <a:pt x="81" y="63"/>
                  </a:lnTo>
                  <a:lnTo>
                    <a:pt x="74" y="61"/>
                  </a:lnTo>
                  <a:lnTo>
                    <a:pt x="68" y="57"/>
                  </a:lnTo>
                  <a:lnTo>
                    <a:pt x="60" y="53"/>
                  </a:lnTo>
                  <a:lnTo>
                    <a:pt x="55" y="50"/>
                  </a:lnTo>
                  <a:lnTo>
                    <a:pt x="49" y="44"/>
                  </a:lnTo>
                  <a:lnTo>
                    <a:pt x="43" y="38"/>
                  </a:lnTo>
                  <a:lnTo>
                    <a:pt x="36" y="31"/>
                  </a:lnTo>
                  <a:lnTo>
                    <a:pt x="30" y="25"/>
                  </a:lnTo>
                  <a:lnTo>
                    <a:pt x="24" y="19"/>
                  </a:lnTo>
                  <a:lnTo>
                    <a:pt x="17" y="12"/>
                  </a:lnTo>
                  <a:lnTo>
                    <a:pt x="11" y="8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01" name="Freeform 49"/>
            <p:cNvSpPr>
              <a:spLocks/>
            </p:cNvSpPr>
            <p:nvPr/>
          </p:nvSpPr>
          <p:spPr bwMode="auto">
            <a:xfrm flipH="1">
              <a:off x="5446658" y="4354513"/>
              <a:ext cx="60763" cy="73025"/>
            </a:xfrm>
            <a:custGeom>
              <a:avLst/>
              <a:gdLst/>
              <a:ahLst/>
              <a:cxnLst>
                <a:cxn ang="0">
                  <a:pos x="2" y="50"/>
                </a:cxn>
                <a:cxn ang="0">
                  <a:pos x="7" y="57"/>
                </a:cxn>
                <a:cxn ang="0">
                  <a:pos x="13" y="65"/>
                </a:cxn>
                <a:cxn ang="0">
                  <a:pos x="19" y="72"/>
                </a:cxn>
                <a:cxn ang="0">
                  <a:pos x="24" y="78"/>
                </a:cxn>
                <a:cxn ang="0">
                  <a:pos x="32" y="84"/>
                </a:cxn>
                <a:cxn ang="0">
                  <a:pos x="38" y="90"/>
                </a:cxn>
                <a:cxn ang="0">
                  <a:pos x="47" y="93"/>
                </a:cxn>
                <a:cxn ang="0">
                  <a:pos x="57" y="93"/>
                </a:cxn>
                <a:cxn ang="0">
                  <a:pos x="66" y="91"/>
                </a:cxn>
                <a:cxn ang="0">
                  <a:pos x="72" y="86"/>
                </a:cxn>
                <a:cxn ang="0">
                  <a:pos x="74" y="76"/>
                </a:cxn>
                <a:cxn ang="0">
                  <a:pos x="72" y="71"/>
                </a:cxn>
                <a:cxn ang="0">
                  <a:pos x="70" y="63"/>
                </a:cxn>
                <a:cxn ang="0">
                  <a:pos x="64" y="57"/>
                </a:cxn>
                <a:cxn ang="0">
                  <a:pos x="61" y="52"/>
                </a:cxn>
                <a:cxn ang="0">
                  <a:pos x="55" y="46"/>
                </a:cxn>
                <a:cxn ang="0">
                  <a:pos x="51" y="40"/>
                </a:cxn>
                <a:cxn ang="0">
                  <a:pos x="45" y="36"/>
                </a:cxn>
                <a:cxn ang="0">
                  <a:pos x="42" y="33"/>
                </a:cxn>
                <a:cxn ang="0">
                  <a:pos x="38" y="29"/>
                </a:cxn>
                <a:cxn ang="0">
                  <a:pos x="34" y="23"/>
                </a:cxn>
                <a:cxn ang="0">
                  <a:pos x="28" y="17"/>
                </a:cxn>
                <a:cxn ang="0">
                  <a:pos x="24" y="14"/>
                </a:cxn>
                <a:cxn ang="0">
                  <a:pos x="15" y="4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7" y="17"/>
                </a:cxn>
                <a:cxn ang="0">
                  <a:pos x="13" y="21"/>
                </a:cxn>
                <a:cxn ang="0">
                  <a:pos x="21" y="27"/>
                </a:cxn>
                <a:cxn ang="0">
                  <a:pos x="30" y="34"/>
                </a:cxn>
                <a:cxn ang="0">
                  <a:pos x="38" y="42"/>
                </a:cxn>
                <a:cxn ang="0">
                  <a:pos x="42" y="46"/>
                </a:cxn>
                <a:cxn ang="0">
                  <a:pos x="47" y="52"/>
                </a:cxn>
                <a:cxn ang="0">
                  <a:pos x="51" y="57"/>
                </a:cxn>
                <a:cxn ang="0">
                  <a:pos x="55" y="63"/>
                </a:cxn>
                <a:cxn ang="0">
                  <a:pos x="59" y="67"/>
                </a:cxn>
                <a:cxn ang="0">
                  <a:pos x="61" y="71"/>
                </a:cxn>
                <a:cxn ang="0">
                  <a:pos x="62" y="74"/>
                </a:cxn>
                <a:cxn ang="0">
                  <a:pos x="64" y="78"/>
                </a:cxn>
                <a:cxn ang="0">
                  <a:pos x="61" y="82"/>
                </a:cxn>
                <a:cxn ang="0">
                  <a:pos x="59" y="84"/>
                </a:cxn>
                <a:cxn ang="0">
                  <a:pos x="53" y="84"/>
                </a:cxn>
                <a:cxn ang="0">
                  <a:pos x="49" y="84"/>
                </a:cxn>
                <a:cxn ang="0">
                  <a:pos x="43" y="80"/>
                </a:cxn>
                <a:cxn ang="0">
                  <a:pos x="40" y="78"/>
                </a:cxn>
                <a:cxn ang="0">
                  <a:pos x="34" y="76"/>
                </a:cxn>
                <a:cxn ang="0">
                  <a:pos x="32" y="74"/>
                </a:cxn>
                <a:cxn ang="0">
                  <a:pos x="24" y="67"/>
                </a:cxn>
                <a:cxn ang="0">
                  <a:pos x="15" y="57"/>
                </a:cxn>
                <a:cxn ang="0">
                  <a:pos x="9" y="53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2" y="50"/>
                </a:cxn>
                <a:cxn ang="0">
                  <a:pos x="2" y="50"/>
                </a:cxn>
              </a:cxnLst>
              <a:rect l="0" t="0" r="r" b="b"/>
              <a:pathLst>
                <a:path w="74" h="93">
                  <a:moveTo>
                    <a:pt x="2" y="50"/>
                  </a:moveTo>
                  <a:lnTo>
                    <a:pt x="7" y="57"/>
                  </a:lnTo>
                  <a:lnTo>
                    <a:pt x="13" y="65"/>
                  </a:lnTo>
                  <a:lnTo>
                    <a:pt x="19" y="72"/>
                  </a:lnTo>
                  <a:lnTo>
                    <a:pt x="24" y="78"/>
                  </a:lnTo>
                  <a:lnTo>
                    <a:pt x="32" y="84"/>
                  </a:lnTo>
                  <a:lnTo>
                    <a:pt x="38" y="90"/>
                  </a:lnTo>
                  <a:lnTo>
                    <a:pt x="47" y="93"/>
                  </a:lnTo>
                  <a:lnTo>
                    <a:pt x="57" y="93"/>
                  </a:lnTo>
                  <a:lnTo>
                    <a:pt x="66" y="91"/>
                  </a:lnTo>
                  <a:lnTo>
                    <a:pt x="72" y="86"/>
                  </a:lnTo>
                  <a:lnTo>
                    <a:pt x="74" y="76"/>
                  </a:lnTo>
                  <a:lnTo>
                    <a:pt x="72" y="71"/>
                  </a:lnTo>
                  <a:lnTo>
                    <a:pt x="70" y="63"/>
                  </a:lnTo>
                  <a:lnTo>
                    <a:pt x="64" y="57"/>
                  </a:lnTo>
                  <a:lnTo>
                    <a:pt x="61" y="52"/>
                  </a:lnTo>
                  <a:lnTo>
                    <a:pt x="55" y="46"/>
                  </a:lnTo>
                  <a:lnTo>
                    <a:pt x="51" y="40"/>
                  </a:lnTo>
                  <a:lnTo>
                    <a:pt x="45" y="36"/>
                  </a:lnTo>
                  <a:lnTo>
                    <a:pt x="42" y="33"/>
                  </a:lnTo>
                  <a:lnTo>
                    <a:pt x="38" y="29"/>
                  </a:lnTo>
                  <a:lnTo>
                    <a:pt x="34" y="23"/>
                  </a:lnTo>
                  <a:lnTo>
                    <a:pt x="28" y="17"/>
                  </a:lnTo>
                  <a:lnTo>
                    <a:pt x="24" y="14"/>
                  </a:lnTo>
                  <a:lnTo>
                    <a:pt x="15" y="4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" y="12"/>
                  </a:lnTo>
                  <a:lnTo>
                    <a:pt x="7" y="17"/>
                  </a:lnTo>
                  <a:lnTo>
                    <a:pt x="13" y="21"/>
                  </a:lnTo>
                  <a:lnTo>
                    <a:pt x="21" y="27"/>
                  </a:lnTo>
                  <a:lnTo>
                    <a:pt x="30" y="34"/>
                  </a:lnTo>
                  <a:lnTo>
                    <a:pt x="38" y="42"/>
                  </a:lnTo>
                  <a:lnTo>
                    <a:pt x="42" y="46"/>
                  </a:lnTo>
                  <a:lnTo>
                    <a:pt x="47" y="52"/>
                  </a:lnTo>
                  <a:lnTo>
                    <a:pt x="51" y="57"/>
                  </a:lnTo>
                  <a:lnTo>
                    <a:pt x="55" y="63"/>
                  </a:lnTo>
                  <a:lnTo>
                    <a:pt x="59" y="67"/>
                  </a:lnTo>
                  <a:lnTo>
                    <a:pt x="61" y="71"/>
                  </a:lnTo>
                  <a:lnTo>
                    <a:pt x="62" y="74"/>
                  </a:lnTo>
                  <a:lnTo>
                    <a:pt x="64" y="78"/>
                  </a:lnTo>
                  <a:lnTo>
                    <a:pt x="61" y="82"/>
                  </a:lnTo>
                  <a:lnTo>
                    <a:pt x="59" y="84"/>
                  </a:lnTo>
                  <a:lnTo>
                    <a:pt x="53" y="84"/>
                  </a:lnTo>
                  <a:lnTo>
                    <a:pt x="49" y="84"/>
                  </a:lnTo>
                  <a:lnTo>
                    <a:pt x="43" y="80"/>
                  </a:lnTo>
                  <a:lnTo>
                    <a:pt x="40" y="78"/>
                  </a:lnTo>
                  <a:lnTo>
                    <a:pt x="34" y="76"/>
                  </a:lnTo>
                  <a:lnTo>
                    <a:pt x="32" y="74"/>
                  </a:lnTo>
                  <a:lnTo>
                    <a:pt x="24" y="67"/>
                  </a:lnTo>
                  <a:lnTo>
                    <a:pt x="15" y="57"/>
                  </a:lnTo>
                  <a:lnTo>
                    <a:pt x="9" y="53"/>
                  </a:lnTo>
                  <a:lnTo>
                    <a:pt x="5" y="50"/>
                  </a:lnTo>
                  <a:lnTo>
                    <a:pt x="0" y="46"/>
                  </a:lnTo>
                  <a:lnTo>
                    <a:pt x="2" y="50"/>
                  </a:lnTo>
                  <a:lnTo>
                    <a:pt x="2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02" name="Freeform 50"/>
            <p:cNvSpPr>
              <a:spLocks/>
            </p:cNvSpPr>
            <p:nvPr/>
          </p:nvSpPr>
          <p:spPr bwMode="auto">
            <a:xfrm flipH="1">
              <a:off x="5413813" y="4322763"/>
              <a:ext cx="75543" cy="74613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7" y="33"/>
                </a:cxn>
                <a:cxn ang="0">
                  <a:pos x="15" y="40"/>
                </a:cxn>
                <a:cxn ang="0">
                  <a:pos x="20" y="50"/>
                </a:cxn>
                <a:cxn ang="0">
                  <a:pos x="28" y="57"/>
                </a:cxn>
                <a:cxn ang="0">
                  <a:pos x="34" y="65"/>
                </a:cxn>
                <a:cxn ang="0">
                  <a:pos x="41" y="74"/>
                </a:cxn>
                <a:cxn ang="0">
                  <a:pos x="51" y="80"/>
                </a:cxn>
                <a:cxn ang="0">
                  <a:pos x="59" y="88"/>
                </a:cxn>
                <a:cxn ang="0">
                  <a:pos x="62" y="90"/>
                </a:cxn>
                <a:cxn ang="0">
                  <a:pos x="66" y="93"/>
                </a:cxn>
                <a:cxn ang="0">
                  <a:pos x="72" y="93"/>
                </a:cxn>
                <a:cxn ang="0">
                  <a:pos x="78" y="95"/>
                </a:cxn>
                <a:cxn ang="0">
                  <a:pos x="81" y="95"/>
                </a:cxn>
                <a:cxn ang="0">
                  <a:pos x="85" y="93"/>
                </a:cxn>
                <a:cxn ang="0">
                  <a:pos x="89" y="90"/>
                </a:cxn>
                <a:cxn ang="0">
                  <a:pos x="91" y="84"/>
                </a:cxn>
                <a:cxn ang="0">
                  <a:pos x="89" y="78"/>
                </a:cxn>
                <a:cxn ang="0">
                  <a:pos x="87" y="73"/>
                </a:cxn>
                <a:cxn ang="0">
                  <a:pos x="83" y="67"/>
                </a:cxn>
                <a:cxn ang="0">
                  <a:pos x="81" y="61"/>
                </a:cxn>
                <a:cxn ang="0">
                  <a:pos x="76" y="55"/>
                </a:cxn>
                <a:cxn ang="0">
                  <a:pos x="72" y="50"/>
                </a:cxn>
                <a:cxn ang="0">
                  <a:pos x="68" y="44"/>
                </a:cxn>
                <a:cxn ang="0">
                  <a:pos x="64" y="40"/>
                </a:cxn>
                <a:cxn ang="0">
                  <a:pos x="60" y="35"/>
                </a:cxn>
                <a:cxn ang="0">
                  <a:pos x="57" y="29"/>
                </a:cxn>
                <a:cxn ang="0">
                  <a:pos x="51" y="23"/>
                </a:cxn>
                <a:cxn ang="0">
                  <a:pos x="47" y="17"/>
                </a:cxn>
                <a:cxn ang="0">
                  <a:pos x="39" y="12"/>
                </a:cxn>
                <a:cxn ang="0">
                  <a:pos x="36" y="8"/>
                </a:cxn>
                <a:cxn ang="0">
                  <a:pos x="30" y="2"/>
                </a:cxn>
                <a:cxn ang="0">
                  <a:pos x="24" y="0"/>
                </a:cxn>
                <a:cxn ang="0">
                  <a:pos x="19" y="0"/>
                </a:cxn>
                <a:cxn ang="0">
                  <a:pos x="19" y="6"/>
                </a:cxn>
                <a:cxn ang="0">
                  <a:pos x="22" y="14"/>
                </a:cxn>
                <a:cxn ang="0">
                  <a:pos x="30" y="19"/>
                </a:cxn>
                <a:cxn ang="0">
                  <a:pos x="36" y="27"/>
                </a:cxn>
                <a:cxn ang="0">
                  <a:pos x="43" y="35"/>
                </a:cxn>
                <a:cxn ang="0">
                  <a:pos x="53" y="42"/>
                </a:cxn>
                <a:cxn ang="0">
                  <a:pos x="62" y="54"/>
                </a:cxn>
                <a:cxn ang="0">
                  <a:pos x="66" y="57"/>
                </a:cxn>
                <a:cxn ang="0">
                  <a:pos x="70" y="63"/>
                </a:cxn>
                <a:cxn ang="0">
                  <a:pos x="74" y="69"/>
                </a:cxn>
                <a:cxn ang="0">
                  <a:pos x="78" y="74"/>
                </a:cxn>
                <a:cxn ang="0">
                  <a:pos x="81" y="80"/>
                </a:cxn>
                <a:cxn ang="0">
                  <a:pos x="78" y="84"/>
                </a:cxn>
                <a:cxn ang="0">
                  <a:pos x="70" y="82"/>
                </a:cxn>
                <a:cxn ang="0">
                  <a:pos x="62" y="78"/>
                </a:cxn>
                <a:cxn ang="0">
                  <a:pos x="55" y="74"/>
                </a:cxn>
                <a:cxn ang="0">
                  <a:pos x="49" y="69"/>
                </a:cxn>
                <a:cxn ang="0">
                  <a:pos x="41" y="63"/>
                </a:cxn>
                <a:cxn ang="0">
                  <a:pos x="36" y="57"/>
                </a:cxn>
                <a:cxn ang="0">
                  <a:pos x="30" y="52"/>
                </a:cxn>
                <a:cxn ang="0">
                  <a:pos x="26" y="44"/>
                </a:cxn>
                <a:cxn ang="0">
                  <a:pos x="20" y="38"/>
                </a:cxn>
                <a:cxn ang="0">
                  <a:pos x="15" y="33"/>
                </a:cxn>
                <a:cxn ang="0">
                  <a:pos x="9" y="27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5"/>
                </a:cxn>
                <a:cxn ang="0">
                  <a:pos x="0" y="25"/>
                </a:cxn>
              </a:cxnLst>
              <a:rect l="0" t="0" r="r" b="b"/>
              <a:pathLst>
                <a:path w="91" h="95">
                  <a:moveTo>
                    <a:pt x="0" y="25"/>
                  </a:moveTo>
                  <a:lnTo>
                    <a:pt x="7" y="33"/>
                  </a:lnTo>
                  <a:lnTo>
                    <a:pt x="15" y="40"/>
                  </a:lnTo>
                  <a:lnTo>
                    <a:pt x="20" y="50"/>
                  </a:lnTo>
                  <a:lnTo>
                    <a:pt x="28" y="57"/>
                  </a:lnTo>
                  <a:lnTo>
                    <a:pt x="34" y="65"/>
                  </a:lnTo>
                  <a:lnTo>
                    <a:pt x="41" y="74"/>
                  </a:lnTo>
                  <a:lnTo>
                    <a:pt x="51" y="80"/>
                  </a:lnTo>
                  <a:lnTo>
                    <a:pt x="59" y="88"/>
                  </a:lnTo>
                  <a:lnTo>
                    <a:pt x="62" y="90"/>
                  </a:lnTo>
                  <a:lnTo>
                    <a:pt x="66" y="93"/>
                  </a:lnTo>
                  <a:lnTo>
                    <a:pt x="72" y="93"/>
                  </a:lnTo>
                  <a:lnTo>
                    <a:pt x="78" y="95"/>
                  </a:lnTo>
                  <a:lnTo>
                    <a:pt x="81" y="95"/>
                  </a:lnTo>
                  <a:lnTo>
                    <a:pt x="85" y="93"/>
                  </a:lnTo>
                  <a:lnTo>
                    <a:pt x="89" y="90"/>
                  </a:lnTo>
                  <a:lnTo>
                    <a:pt x="91" y="84"/>
                  </a:lnTo>
                  <a:lnTo>
                    <a:pt x="89" y="78"/>
                  </a:lnTo>
                  <a:lnTo>
                    <a:pt x="87" y="73"/>
                  </a:lnTo>
                  <a:lnTo>
                    <a:pt x="83" y="67"/>
                  </a:lnTo>
                  <a:lnTo>
                    <a:pt x="81" y="61"/>
                  </a:lnTo>
                  <a:lnTo>
                    <a:pt x="76" y="55"/>
                  </a:lnTo>
                  <a:lnTo>
                    <a:pt x="72" y="50"/>
                  </a:lnTo>
                  <a:lnTo>
                    <a:pt x="68" y="44"/>
                  </a:lnTo>
                  <a:lnTo>
                    <a:pt x="64" y="40"/>
                  </a:lnTo>
                  <a:lnTo>
                    <a:pt x="60" y="35"/>
                  </a:lnTo>
                  <a:lnTo>
                    <a:pt x="57" y="29"/>
                  </a:lnTo>
                  <a:lnTo>
                    <a:pt x="51" y="23"/>
                  </a:lnTo>
                  <a:lnTo>
                    <a:pt x="47" y="17"/>
                  </a:lnTo>
                  <a:lnTo>
                    <a:pt x="39" y="12"/>
                  </a:lnTo>
                  <a:lnTo>
                    <a:pt x="36" y="8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9" y="6"/>
                  </a:lnTo>
                  <a:lnTo>
                    <a:pt x="22" y="14"/>
                  </a:lnTo>
                  <a:lnTo>
                    <a:pt x="30" y="19"/>
                  </a:lnTo>
                  <a:lnTo>
                    <a:pt x="36" y="27"/>
                  </a:lnTo>
                  <a:lnTo>
                    <a:pt x="43" y="35"/>
                  </a:lnTo>
                  <a:lnTo>
                    <a:pt x="53" y="42"/>
                  </a:lnTo>
                  <a:lnTo>
                    <a:pt x="62" y="54"/>
                  </a:lnTo>
                  <a:lnTo>
                    <a:pt x="66" y="57"/>
                  </a:lnTo>
                  <a:lnTo>
                    <a:pt x="70" y="63"/>
                  </a:lnTo>
                  <a:lnTo>
                    <a:pt x="74" y="69"/>
                  </a:lnTo>
                  <a:lnTo>
                    <a:pt x="78" y="74"/>
                  </a:lnTo>
                  <a:lnTo>
                    <a:pt x="81" y="80"/>
                  </a:lnTo>
                  <a:lnTo>
                    <a:pt x="78" y="84"/>
                  </a:lnTo>
                  <a:lnTo>
                    <a:pt x="70" y="82"/>
                  </a:lnTo>
                  <a:lnTo>
                    <a:pt x="62" y="78"/>
                  </a:lnTo>
                  <a:lnTo>
                    <a:pt x="55" y="74"/>
                  </a:lnTo>
                  <a:lnTo>
                    <a:pt x="49" y="69"/>
                  </a:lnTo>
                  <a:lnTo>
                    <a:pt x="41" y="63"/>
                  </a:lnTo>
                  <a:lnTo>
                    <a:pt x="36" y="57"/>
                  </a:lnTo>
                  <a:lnTo>
                    <a:pt x="30" y="52"/>
                  </a:lnTo>
                  <a:lnTo>
                    <a:pt x="26" y="44"/>
                  </a:lnTo>
                  <a:lnTo>
                    <a:pt x="20" y="38"/>
                  </a:lnTo>
                  <a:lnTo>
                    <a:pt x="15" y="33"/>
                  </a:lnTo>
                  <a:lnTo>
                    <a:pt x="9" y="27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03" name="Freeform 51"/>
            <p:cNvSpPr>
              <a:spLocks/>
            </p:cNvSpPr>
            <p:nvPr/>
          </p:nvSpPr>
          <p:spPr bwMode="auto">
            <a:xfrm flipH="1">
              <a:off x="5385895" y="4295775"/>
              <a:ext cx="62405" cy="73025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34"/>
                </a:cxn>
                <a:cxn ang="0">
                  <a:pos x="13" y="46"/>
                </a:cxn>
                <a:cxn ang="0">
                  <a:pos x="19" y="55"/>
                </a:cxn>
                <a:cxn ang="0">
                  <a:pos x="29" y="65"/>
                </a:cxn>
                <a:cxn ang="0">
                  <a:pos x="36" y="72"/>
                </a:cxn>
                <a:cxn ang="0">
                  <a:pos x="46" y="82"/>
                </a:cxn>
                <a:cxn ang="0">
                  <a:pos x="51" y="86"/>
                </a:cxn>
                <a:cxn ang="0">
                  <a:pos x="57" y="88"/>
                </a:cxn>
                <a:cxn ang="0">
                  <a:pos x="63" y="91"/>
                </a:cxn>
                <a:cxn ang="0">
                  <a:pos x="68" y="93"/>
                </a:cxn>
                <a:cxn ang="0">
                  <a:pos x="72" y="93"/>
                </a:cxn>
                <a:cxn ang="0">
                  <a:pos x="74" y="91"/>
                </a:cxn>
                <a:cxn ang="0">
                  <a:pos x="76" y="84"/>
                </a:cxn>
                <a:cxn ang="0">
                  <a:pos x="76" y="76"/>
                </a:cxn>
                <a:cxn ang="0">
                  <a:pos x="76" y="69"/>
                </a:cxn>
                <a:cxn ang="0">
                  <a:pos x="74" y="63"/>
                </a:cxn>
                <a:cxn ang="0">
                  <a:pos x="72" y="55"/>
                </a:cxn>
                <a:cxn ang="0">
                  <a:pos x="68" y="50"/>
                </a:cxn>
                <a:cxn ang="0">
                  <a:pos x="65" y="44"/>
                </a:cxn>
                <a:cxn ang="0">
                  <a:pos x="61" y="38"/>
                </a:cxn>
                <a:cxn ang="0">
                  <a:pos x="53" y="30"/>
                </a:cxn>
                <a:cxn ang="0">
                  <a:pos x="48" y="25"/>
                </a:cxn>
                <a:cxn ang="0">
                  <a:pos x="42" y="19"/>
                </a:cxn>
                <a:cxn ang="0">
                  <a:pos x="36" y="15"/>
                </a:cxn>
                <a:cxn ang="0">
                  <a:pos x="30" y="10"/>
                </a:cxn>
                <a:cxn ang="0">
                  <a:pos x="25" y="6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0"/>
                </a:cxn>
                <a:cxn ang="0">
                  <a:pos x="8" y="10"/>
                </a:cxn>
                <a:cxn ang="0">
                  <a:pos x="11" y="11"/>
                </a:cxn>
                <a:cxn ang="0">
                  <a:pos x="15" y="15"/>
                </a:cxn>
                <a:cxn ang="0">
                  <a:pos x="21" y="19"/>
                </a:cxn>
                <a:cxn ang="0">
                  <a:pos x="27" y="25"/>
                </a:cxn>
                <a:cxn ang="0">
                  <a:pos x="32" y="27"/>
                </a:cxn>
                <a:cxn ang="0">
                  <a:pos x="38" y="32"/>
                </a:cxn>
                <a:cxn ang="0">
                  <a:pos x="44" y="36"/>
                </a:cxn>
                <a:cxn ang="0">
                  <a:pos x="49" y="40"/>
                </a:cxn>
                <a:cxn ang="0">
                  <a:pos x="59" y="50"/>
                </a:cxn>
                <a:cxn ang="0">
                  <a:pos x="67" y="59"/>
                </a:cxn>
                <a:cxn ang="0">
                  <a:pos x="68" y="65"/>
                </a:cxn>
                <a:cxn ang="0">
                  <a:pos x="68" y="70"/>
                </a:cxn>
                <a:cxn ang="0">
                  <a:pos x="68" y="76"/>
                </a:cxn>
                <a:cxn ang="0">
                  <a:pos x="67" y="84"/>
                </a:cxn>
                <a:cxn ang="0">
                  <a:pos x="65" y="80"/>
                </a:cxn>
                <a:cxn ang="0">
                  <a:pos x="59" y="76"/>
                </a:cxn>
                <a:cxn ang="0">
                  <a:pos x="49" y="69"/>
                </a:cxn>
                <a:cxn ang="0">
                  <a:pos x="42" y="61"/>
                </a:cxn>
                <a:cxn ang="0">
                  <a:pos x="36" y="55"/>
                </a:cxn>
                <a:cxn ang="0">
                  <a:pos x="30" y="50"/>
                </a:cxn>
                <a:cxn ang="0">
                  <a:pos x="25" y="44"/>
                </a:cxn>
                <a:cxn ang="0">
                  <a:pos x="21" y="40"/>
                </a:cxn>
                <a:cxn ang="0">
                  <a:pos x="11" y="30"/>
                </a:cxn>
                <a:cxn ang="0">
                  <a:pos x="4" y="23"/>
                </a:cxn>
                <a:cxn ang="0">
                  <a:pos x="2" y="23"/>
                </a:cxn>
                <a:cxn ang="0">
                  <a:pos x="0" y="25"/>
                </a:cxn>
                <a:cxn ang="0">
                  <a:pos x="0" y="25"/>
                </a:cxn>
              </a:cxnLst>
              <a:rect l="0" t="0" r="r" b="b"/>
              <a:pathLst>
                <a:path w="76" h="93">
                  <a:moveTo>
                    <a:pt x="0" y="25"/>
                  </a:moveTo>
                  <a:lnTo>
                    <a:pt x="6" y="34"/>
                  </a:lnTo>
                  <a:lnTo>
                    <a:pt x="13" y="46"/>
                  </a:lnTo>
                  <a:lnTo>
                    <a:pt x="19" y="55"/>
                  </a:lnTo>
                  <a:lnTo>
                    <a:pt x="29" y="65"/>
                  </a:lnTo>
                  <a:lnTo>
                    <a:pt x="36" y="72"/>
                  </a:lnTo>
                  <a:lnTo>
                    <a:pt x="46" y="82"/>
                  </a:lnTo>
                  <a:lnTo>
                    <a:pt x="51" y="86"/>
                  </a:lnTo>
                  <a:lnTo>
                    <a:pt x="57" y="88"/>
                  </a:lnTo>
                  <a:lnTo>
                    <a:pt x="63" y="91"/>
                  </a:lnTo>
                  <a:lnTo>
                    <a:pt x="68" y="93"/>
                  </a:lnTo>
                  <a:lnTo>
                    <a:pt x="72" y="93"/>
                  </a:lnTo>
                  <a:lnTo>
                    <a:pt x="74" y="91"/>
                  </a:lnTo>
                  <a:lnTo>
                    <a:pt x="76" y="84"/>
                  </a:lnTo>
                  <a:lnTo>
                    <a:pt x="76" y="76"/>
                  </a:lnTo>
                  <a:lnTo>
                    <a:pt x="76" y="69"/>
                  </a:lnTo>
                  <a:lnTo>
                    <a:pt x="74" y="63"/>
                  </a:lnTo>
                  <a:lnTo>
                    <a:pt x="72" y="55"/>
                  </a:lnTo>
                  <a:lnTo>
                    <a:pt x="68" y="50"/>
                  </a:lnTo>
                  <a:lnTo>
                    <a:pt x="65" y="44"/>
                  </a:lnTo>
                  <a:lnTo>
                    <a:pt x="61" y="38"/>
                  </a:lnTo>
                  <a:lnTo>
                    <a:pt x="53" y="30"/>
                  </a:lnTo>
                  <a:lnTo>
                    <a:pt x="48" y="25"/>
                  </a:lnTo>
                  <a:lnTo>
                    <a:pt x="42" y="19"/>
                  </a:lnTo>
                  <a:lnTo>
                    <a:pt x="36" y="15"/>
                  </a:lnTo>
                  <a:lnTo>
                    <a:pt x="30" y="10"/>
                  </a:lnTo>
                  <a:lnTo>
                    <a:pt x="25" y="6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0"/>
                  </a:lnTo>
                  <a:lnTo>
                    <a:pt x="8" y="10"/>
                  </a:lnTo>
                  <a:lnTo>
                    <a:pt x="11" y="11"/>
                  </a:lnTo>
                  <a:lnTo>
                    <a:pt x="15" y="15"/>
                  </a:lnTo>
                  <a:lnTo>
                    <a:pt x="21" y="19"/>
                  </a:lnTo>
                  <a:lnTo>
                    <a:pt x="27" y="25"/>
                  </a:lnTo>
                  <a:lnTo>
                    <a:pt x="32" y="27"/>
                  </a:lnTo>
                  <a:lnTo>
                    <a:pt x="38" y="32"/>
                  </a:lnTo>
                  <a:lnTo>
                    <a:pt x="44" y="36"/>
                  </a:lnTo>
                  <a:lnTo>
                    <a:pt x="49" y="40"/>
                  </a:lnTo>
                  <a:lnTo>
                    <a:pt x="59" y="50"/>
                  </a:lnTo>
                  <a:lnTo>
                    <a:pt x="67" y="59"/>
                  </a:lnTo>
                  <a:lnTo>
                    <a:pt x="68" y="65"/>
                  </a:lnTo>
                  <a:lnTo>
                    <a:pt x="68" y="70"/>
                  </a:lnTo>
                  <a:lnTo>
                    <a:pt x="68" y="76"/>
                  </a:lnTo>
                  <a:lnTo>
                    <a:pt x="67" y="84"/>
                  </a:lnTo>
                  <a:lnTo>
                    <a:pt x="65" y="80"/>
                  </a:lnTo>
                  <a:lnTo>
                    <a:pt x="59" y="76"/>
                  </a:lnTo>
                  <a:lnTo>
                    <a:pt x="49" y="69"/>
                  </a:lnTo>
                  <a:lnTo>
                    <a:pt x="42" y="61"/>
                  </a:lnTo>
                  <a:lnTo>
                    <a:pt x="36" y="55"/>
                  </a:lnTo>
                  <a:lnTo>
                    <a:pt x="30" y="50"/>
                  </a:lnTo>
                  <a:lnTo>
                    <a:pt x="25" y="44"/>
                  </a:lnTo>
                  <a:lnTo>
                    <a:pt x="21" y="40"/>
                  </a:lnTo>
                  <a:lnTo>
                    <a:pt x="11" y="30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04" name="Freeform 52"/>
            <p:cNvSpPr>
              <a:spLocks/>
            </p:cNvSpPr>
            <p:nvPr/>
          </p:nvSpPr>
          <p:spPr bwMode="auto">
            <a:xfrm flipH="1">
              <a:off x="5351408" y="4286250"/>
              <a:ext cx="68974" cy="150813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17" y="21"/>
                </a:cxn>
                <a:cxn ang="0">
                  <a:pos x="33" y="36"/>
                </a:cxn>
                <a:cxn ang="0">
                  <a:pos x="46" y="51"/>
                </a:cxn>
                <a:cxn ang="0">
                  <a:pos x="59" y="66"/>
                </a:cxn>
                <a:cxn ang="0">
                  <a:pos x="67" y="81"/>
                </a:cxn>
                <a:cxn ang="0">
                  <a:pos x="71" y="99"/>
                </a:cxn>
                <a:cxn ang="0">
                  <a:pos x="67" y="116"/>
                </a:cxn>
                <a:cxn ang="0">
                  <a:pos x="53" y="133"/>
                </a:cxn>
                <a:cxn ang="0">
                  <a:pos x="44" y="148"/>
                </a:cxn>
                <a:cxn ang="0">
                  <a:pos x="42" y="163"/>
                </a:cxn>
                <a:cxn ang="0">
                  <a:pos x="48" y="171"/>
                </a:cxn>
                <a:cxn ang="0">
                  <a:pos x="57" y="178"/>
                </a:cxn>
                <a:cxn ang="0">
                  <a:pos x="69" y="186"/>
                </a:cxn>
                <a:cxn ang="0">
                  <a:pos x="78" y="188"/>
                </a:cxn>
                <a:cxn ang="0">
                  <a:pos x="80" y="182"/>
                </a:cxn>
                <a:cxn ang="0">
                  <a:pos x="74" y="175"/>
                </a:cxn>
                <a:cxn ang="0">
                  <a:pos x="63" y="169"/>
                </a:cxn>
                <a:cxn ang="0">
                  <a:pos x="55" y="161"/>
                </a:cxn>
                <a:cxn ang="0">
                  <a:pos x="55" y="154"/>
                </a:cxn>
                <a:cxn ang="0">
                  <a:pos x="61" y="142"/>
                </a:cxn>
                <a:cxn ang="0">
                  <a:pos x="69" y="133"/>
                </a:cxn>
                <a:cxn ang="0">
                  <a:pos x="74" y="123"/>
                </a:cxn>
                <a:cxn ang="0">
                  <a:pos x="80" y="114"/>
                </a:cxn>
                <a:cxn ang="0">
                  <a:pos x="82" y="102"/>
                </a:cxn>
                <a:cxn ang="0">
                  <a:pos x="82" y="91"/>
                </a:cxn>
                <a:cxn ang="0">
                  <a:pos x="80" y="80"/>
                </a:cxn>
                <a:cxn ang="0">
                  <a:pos x="72" y="66"/>
                </a:cxn>
                <a:cxn ang="0">
                  <a:pos x="65" y="55"/>
                </a:cxn>
                <a:cxn ang="0">
                  <a:pos x="53" y="43"/>
                </a:cxn>
                <a:cxn ang="0">
                  <a:pos x="44" y="32"/>
                </a:cxn>
                <a:cxn ang="0">
                  <a:pos x="33" y="22"/>
                </a:cxn>
                <a:cxn ang="0">
                  <a:pos x="21" y="13"/>
                </a:cxn>
                <a:cxn ang="0">
                  <a:pos x="8" y="3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84" h="190">
                  <a:moveTo>
                    <a:pt x="0" y="0"/>
                  </a:moveTo>
                  <a:lnTo>
                    <a:pt x="4" y="7"/>
                  </a:lnTo>
                  <a:lnTo>
                    <a:pt x="12" y="15"/>
                  </a:lnTo>
                  <a:lnTo>
                    <a:pt x="17" y="21"/>
                  </a:lnTo>
                  <a:lnTo>
                    <a:pt x="25" y="28"/>
                  </a:lnTo>
                  <a:lnTo>
                    <a:pt x="33" y="36"/>
                  </a:lnTo>
                  <a:lnTo>
                    <a:pt x="40" y="43"/>
                  </a:lnTo>
                  <a:lnTo>
                    <a:pt x="46" y="51"/>
                  </a:lnTo>
                  <a:lnTo>
                    <a:pt x="53" y="59"/>
                  </a:lnTo>
                  <a:lnTo>
                    <a:pt x="59" y="66"/>
                  </a:lnTo>
                  <a:lnTo>
                    <a:pt x="63" y="74"/>
                  </a:lnTo>
                  <a:lnTo>
                    <a:pt x="67" y="81"/>
                  </a:lnTo>
                  <a:lnTo>
                    <a:pt x="71" y="89"/>
                  </a:lnTo>
                  <a:lnTo>
                    <a:pt x="71" y="99"/>
                  </a:lnTo>
                  <a:lnTo>
                    <a:pt x="69" y="108"/>
                  </a:lnTo>
                  <a:lnTo>
                    <a:pt x="67" y="116"/>
                  </a:lnTo>
                  <a:lnTo>
                    <a:pt x="59" y="125"/>
                  </a:lnTo>
                  <a:lnTo>
                    <a:pt x="53" y="133"/>
                  </a:lnTo>
                  <a:lnTo>
                    <a:pt x="48" y="140"/>
                  </a:lnTo>
                  <a:lnTo>
                    <a:pt x="44" y="148"/>
                  </a:lnTo>
                  <a:lnTo>
                    <a:pt x="42" y="157"/>
                  </a:lnTo>
                  <a:lnTo>
                    <a:pt x="42" y="163"/>
                  </a:lnTo>
                  <a:lnTo>
                    <a:pt x="46" y="167"/>
                  </a:lnTo>
                  <a:lnTo>
                    <a:pt x="48" y="171"/>
                  </a:lnTo>
                  <a:lnTo>
                    <a:pt x="53" y="176"/>
                  </a:lnTo>
                  <a:lnTo>
                    <a:pt x="57" y="178"/>
                  </a:lnTo>
                  <a:lnTo>
                    <a:pt x="63" y="184"/>
                  </a:lnTo>
                  <a:lnTo>
                    <a:pt x="69" y="186"/>
                  </a:lnTo>
                  <a:lnTo>
                    <a:pt x="74" y="190"/>
                  </a:lnTo>
                  <a:lnTo>
                    <a:pt x="78" y="188"/>
                  </a:lnTo>
                  <a:lnTo>
                    <a:pt x="80" y="186"/>
                  </a:lnTo>
                  <a:lnTo>
                    <a:pt x="80" y="182"/>
                  </a:lnTo>
                  <a:lnTo>
                    <a:pt x="78" y="178"/>
                  </a:lnTo>
                  <a:lnTo>
                    <a:pt x="74" y="175"/>
                  </a:lnTo>
                  <a:lnTo>
                    <a:pt x="69" y="173"/>
                  </a:lnTo>
                  <a:lnTo>
                    <a:pt x="63" y="169"/>
                  </a:lnTo>
                  <a:lnTo>
                    <a:pt x="59" y="167"/>
                  </a:lnTo>
                  <a:lnTo>
                    <a:pt x="55" y="161"/>
                  </a:lnTo>
                  <a:lnTo>
                    <a:pt x="55" y="157"/>
                  </a:lnTo>
                  <a:lnTo>
                    <a:pt x="55" y="154"/>
                  </a:lnTo>
                  <a:lnTo>
                    <a:pt x="57" y="148"/>
                  </a:lnTo>
                  <a:lnTo>
                    <a:pt x="61" y="142"/>
                  </a:lnTo>
                  <a:lnTo>
                    <a:pt x="65" y="138"/>
                  </a:lnTo>
                  <a:lnTo>
                    <a:pt x="69" y="133"/>
                  </a:lnTo>
                  <a:lnTo>
                    <a:pt x="72" y="129"/>
                  </a:lnTo>
                  <a:lnTo>
                    <a:pt x="74" y="123"/>
                  </a:lnTo>
                  <a:lnTo>
                    <a:pt x="78" y="119"/>
                  </a:lnTo>
                  <a:lnTo>
                    <a:pt x="80" y="114"/>
                  </a:lnTo>
                  <a:lnTo>
                    <a:pt x="82" y="108"/>
                  </a:lnTo>
                  <a:lnTo>
                    <a:pt x="82" y="102"/>
                  </a:lnTo>
                  <a:lnTo>
                    <a:pt x="84" y="99"/>
                  </a:lnTo>
                  <a:lnTo>
                    <a:pt x="82" y="91"/>
                  </a:lnTo>
                  <a:lnTo>
                    <a:pt x="82" y="87"/>
                  </a:lnTo>
                  <a:lnTo>
                    <a:pt x="80" y="80"/>
                  </a:lnTo>
                  <a:lnTo>
                    <a:pt x="76" y="72"/>
                  </a:lnTo>
                  <a:lnTo>
                    <a:pt x="72" y="66"/>
                  </a:lnTo>
                  <a:lnTo>
                    <a:pt x="71" y="61"/>
                  </a:lnTo>
                  <a:lnTo>
                    <a:pt x="65" y="55"/>
                  </a:lnTo>
                  <a:lnTo>
                    <a:pt x="59" y="49"/>
                  </a:lnTo>
                  <a:lnTo>
                    <a:pt x="53" y="43"/>
                  </a:lnTo>
                  <a:lnTo>
                    <a:pt x="50" y="38"/>
                  </a:lnTo>
                  <a:lnTo>
                    <a:pt x="44" y="32"/>
                  </a:lnTo>
                  <a:lnTo>
                    <a:pt x="38" y="26"/>
                  </a:lnTo>
                  <a:lnTo>
                    <a:pt x="33" y="22"/>
                  </a:lnTo>
                  <a:lnTo>
                    <a:pt x="27" y="17"/>
                  </a:lnTo>
                  <a:lnTo>
                    <a:pt x="21" y="13"/>
                  </a:lnTo>
                  <a:lnTo>
                    <a:pt x="14" y="9"/>
                  </a:lnTo>
                  <a:lnTo>
                    <a:pt x="8" y="3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05" name="Freeform 53"/>
            <p:cNvSpPr>
              <a:spLocks/>
            </p:cNvSpPr>
            <p:nvPr/>
          </p:nvSpPr>
          <p:spPr bwMode="auto">
            <a:xfrm flipH="1">
              <a:off x="5469649" y="4387850"/>
              <a:ext cx="19707" cy="2063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5" y="23"/>
                </a:cxn>
                <a:cxn ang="0">
                  <a:pos x="11" y="19"/>
                </a:cxn>
                <a:cxn ang="0">
                  <a:pos x="17" y="13"/>
                </a:cxn>
                <a:cxn ang="0">
                  <a:pos x="22" y="8"/>
                </a:cxn>
                <a:cxn ang="0">
                  <a:pos x="22" y="2"/>
                </a:cxn>
                <a:cxn ang="0">
                  <a:pos x="19" y="0"/>
                </a:cxn>
                <a:cxn ang="0">
                  <a:pos x="11" y="4"/>
                </a:cxn>
                <a:cxn ang="0">
                  <a:pos x="5" y="11"/>
                </a:cxn>
                <a:cxn ang="0">
                  <a:pos x="1" y="19"/>
                </a:cxn>
                <a:cxn ang="0">
                  <a:pos x="0" y="27"/>
                </a:cxn>
                <a:cxn ang="0">
                  <a:pos x="0" y="27"/>
                </a:cxn>
              </a:cxnLst>
              <a:rect l="0" t="0" r="r" b="b"/>
              <a:pathLst>
                <a:path w="22" h="27">
                  <a:moveTo>
                    <a:pt x="0" y="27"/>
                  </a:moveTo>
                  <a:lnTo>
                    <a:pt x="5" y="23"/>
                  </a:lnTo>
                  <a:lnTo>
                    <a:pt x="11" y="19"/>
                  </a:lnTo>
                  <a:lnTo>
                    <a:pt x="17" y="13"/>
                  </a:lnTo>
                  <a:lnTo>
                    <a:pt x="22" y="8"/>
                  </a:lnTo>
                  <a:lnTo>
                    <a:pt x="22" y="2"/>
                  </a:lnTo>
                  <a:lnTo>
                    <a:pt x="19" y="0"/>
                  </a:lnTo>
                  <a:lnTo>
                    <a:pt x="11" y="4"/>
                  </a:lnTo>
                  <a:lnTo>
                    <a:pt x="5" y="11"/>
                  </a:lnTo>
                  <a:lnTo>
                    <a:pt x="1" y="19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06" name="Freeform 54"/>
            <p:cNvSpPr>
              <a:spLocks/>
            </p:cNvSpPr>
            <p:nvPr/>
          </p:nvSpPr>
          <p:spPr bwMode="auto">
            <a:xfrm flipH="1">
              <a:off x="5440089" y="4357688"/>
              <a:ext cx="16422" cy="158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21"/>
                </a:cxn>
                <a:cxn ang="0">
                  <a:pos x="6" y="19"/>
                </a:cxn>
                <a:cxn ang="0">
                  <a:pos x="8" y="17"/>
                </a:cxn>
                <a:cxn ang="0">
                  <a:pos x="10" y="15"/>
                </a:cxn>
                <a:cxn ang="0">
                  <a:pos x="16" y="11"/>
                </a:cxn>
                <a:cxn ang="0">
                  <a:pos x="20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8"/>
                </a:cxn>
                <a:cxn ang="0">
                  <a:pos x="2" y="11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20" h="21">
                  <a:moveTo>
                    <a:pt x="0" y="21"/>
                  </a:moveTo>
                  <a:lnTo>
                    <a:pt x="2" y="21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10" y="15"/>
                  </a:lnTo>
                  <a:lnTo>
                    <a:pt x="16" y="11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8"/>
                  </a:lnTo>
                  <a:lnTo>
                    <a:pt x="2" y="11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07" name="Freeform 55"/>
            <p:cNvSpPr>
              <a:spLocks/>
            </p:cNvSpPr>
            <p:nvPr/>
          </p:nvSpPr>
          <p:spPr bwMode="auto">
            <a:xfrm flipH="1">
              <a:off x="5407244" y="4325938"/>
              <a:ext cx="22991" cy="19050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9" y="21"/>
                </a:cxn>
                <a:cxn ang="0">
                  <a:pos x="15" y="17"/>
                </a:cxn>
                <a:cxn ang="0">
                  <a:pos x="23" y="12"/>
                </a:cxn>
                <a:cxn ang="0">
                  <a:pos x="26" y="4"/>
                </a:cxn>
                <a:cxn ang="0">
                  <a:pos x="25" y="2"/>
                </a:cxn>
                <a:cxn ang="0">
                  <a:pos x="21" y="0"/>
                </a:cxn>
                <a:cxn ang="0">
                  <a:pos x="13" y="4"/>
                </a:cxn>
                <a:cxn ang="0">
                  <a:pos x="9" y="10"/>
                </a:cxn>
                <a:cxn ang="0">
                  <a:pos x="4" y="15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6" h="25">
                  <a:moveTo>
                    <a:pt x="4" y="25"/>
                  </a:moveTo>
                  <a:lnTo>
                    <a:pt x="9" y="21"/>
                  </a:lnTo>
                  <a:lnTo>
                    <a:pt x="15" y="17"/>
                  </a:lnTo>
                  <a:lnTo>
                    <a:pt x="23" y="12"/>
                  </a:lnTo>
                  <a:lnTo>
                    <a:pt x="26" y="4"/>
                  </a:lnTo>
                  <a:lnTo>
                    <a:pt x="25" y="2"/>
                  </a:lnTo>
                  <a:lnTo>
                    <a:pt x="21" y="0"/>
                  </a:lnTo>
                  <a:lnTo>
                    <a:pt x="13" y="4"/>
                  </a:lnTo>
                  <a:lnTo>
                    <a:pt x="9" y="10"/>
                  </a:lnTo>
                  <a:lnTo>
                    <a:pt x="4" y="15"/>
                  </a:lnTo>
                  <a:lnTo>
                    <a:pt x="0" y="23"/>
                  </a:lnTo>
                  <a:lnTo>
                    <a:pt x="2" y="25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08" name="Freeform 56"/>
            <p:cNvSpPr>
              <a:spLocks/>
            </p:cNvSpPr>
            <p:nvPr/>
          </p:nvSpPr>
          <p:spPr bwMode="auto">
            <a:xfrm flipH="1">
              <a:off x="5505778" y="4383088"/>
              <a:ext cx="14780" cy="26988"/>
            </a:xfrm>
            <a:custGeom>
              <a:avLst/>
              <a:gdLst/>
              <a:ahLst/>
              <a:cxnLst>
                <a:cxn ang="0">
                  <a:pos x="1" y="35"/>
                </a:cxn>
                <a:cxn ang="0">
                  <a:pos x="5" y="29"/>
                </a:cxn>
                <a:cxn ang="0">
                  <a:pos x="7" y="21"/>
                </a:cxn>
                <a:cxn ang="0">
                  <a:pos x="11" y="12"/>
                </a:cxn>
                <a:cxn ang="0">
                  <a:pos x="17" y="2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5" y="6"/>
                </a:cxn>
                <a:cxn ang="0">
                  <a:pos x="1" y="17"/>
                </a:cxn>
                <a:cxn ang="0">
                  <a:pos x="0" y="21"/>
                </a:cxn>
                <a:cxn ang="0">
                  <a:pos x="0" y="25"/>
                </a:cxn>
                <a:cxn ang="0">
                  <a:pos x="0" y="31"/>
                </a:cxn>
                <a:cxn ang="0">
                  <a:pos x="1" y="35"/>
                </a:cxn>
                <a:cxn ang="0">
                  <a:pos x="1" y="35"/>
                </a:cxn>
              </a:cxnLst>
              <a:rect l="0" t="0" r="r" b="b"/>
              <a:pathLst>
                <a:path w="17" h="35">
                  <a:moveTo>
                    <a:pt x="1" y="35"/>
                  </a:moveTo>
                  <a:lnTo>
                    <a:pt x="5" y="29"/>
                  </a:lnTo>
                  <a:lnTo>
                    <a:pt x="7" y="21"/>
                  </a:lnTo>
                  <a:lnTo>
                    <a:pt x="11" y="12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5" y="6"/>
                  </a:lnTo>
                  <a:lnTo>
                    <a:pt x="1" y="17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1" y="35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09" name="Freeform 57"/>
            <p:cNvSpPr>
              <a:spLocks/>
            </p:cNvSpPr>
            <p:nvPr/>
          </p:nvSpPr>
          <p:spPr bwMode="auto">
            <a:xfrm flipH="1">
              <a:off x="5477860" y="4332288"/>
              <a:ext cx="27918" cy="31750"/>
            </a:xfrm>
            <a:custGeom>
              <a:avLst/>
              <a:gdLst/>
              <a:ahLst/>
              <a:cxnLst>
                <a:cxn ang="0">
                  <a:pos x="7" y="38"/>
                </a:cxn>
                <a:cxn ang="0">
                  <a:pos x="7" y="32"/>
                </a:cxn>
                <a:cxn ang="0">
                  <a:pos x="11" y="26"/>
                </a:cxn>
                <a:cxn ang="0">
                  <a:pos x="13" y="21"/>
                </a:cxn>
                <a:cxn ang="0">
                  <a:pos x="19" y="17"/>
                </a:cxn>
                <a:cxn ang="0">
                  <a:pos x="26" y="11"/>
                </a:cxn>
                <a:cxn ang="0">
                  <a:pos x="34" y="5"/>
                </a:cxn>
                <a:cxn ang="0">
                  <a:pos x="34" y="2"/>
                </a:cxn>
                <a:cxn ang="0">
                  <a:pos x="30" y="0"/>
                </a:cxn>
                <a:cxn ang="0">
                  <a:pos x="24" y="2"/>
                </a:cxn>
                <a:cxn ang="0">
                  <a:pos x="19" y="5"/>
                </a:cxn>
                <a:cxn ang="0">
                  <a:pos x="13" y="7"/>
                </a:cxn>
                <a:cxn ang="0">
                  <a:pos x="11" y="13"/>
                </a:cxn>
                <a:cxn ang="0">
                  <a:pos x="7" y="17"/>
                </a:cxn>
                <a:cxn ang="0">
                  <a:pos x="3" y="22"/>
                </a:cxn>
                <a:cxn ang="0">
                  <a:pos x="2" y="28"/>
                </a:cxn>
                <a:cxn ang="0">
                  <a:pos x="0" y="36"/>
                </a:cxn>
                <a:cxn ang="0">
                  <a:pos x="2" y="40"/>
                </a:cxn>
                <a:cxn ang="0">
                  <a:pos x="7" y="38"/>
                </a:cxn>
                <a:cxn ang="0">
                  <a:pos x="7" y="38"/>
                </a:cxn>
              </a:cxnLst>
              <a:rect l="0" t="0" r="r" b="b"/>
              <a:pathLst>
                <a:path w="34" h="40">
                  <a:moveTo>
                    <a:pt x="7" y="38"/>
                  </a:moveTo>
                  <a:lnTo>
                    <a:pt x="7" y="32"/>
                  </a:lnTo>
                  <a:lnTo>
                    <a:pt x="11" y="26"/>
                  </a:lnTo>
                  <a:lnTo>
                    <a:pt x="13" y="21"/>
                  </a:lnTo>
                  <a:lnTo>
                    <a:pt x="19" y="17"/>
                  </a:lnTo>
                  <a:lnTo>
                    <a:pt x="26" y="11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4" y="2"/>
                  </a:lnTo>
                  <a:lnTo>
                    <a:pt x="19" y="5"/>
                  </a:lnTo>
                  <a:lnTo>
                    <a:pt x="13" y="7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2"/>
                  </a:lnTo>
                  <a:lnTo>
                    <a:pt x="2" y="28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7" y="38"/>
                  </a:lnTo>
                  <a:lnTo>
                    <a:pt x="7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10" name="Freeform 58"/>
            <p:cNvSpPr>
              <a:spLocks/>
            </p:cNvSpPr>
            <p:nvPr/>
          </p:nvSpPr>
          <p:spPr bwMode="auto">
            <a:xfrm flipH="1">
              <a:off x="5448300" y="4310063"/>
              <a:ext cx="21349" cy="17463"/>
            </a:xfrm>
            <a:custGeom>
              <a:avLst/>
              <a:gdLst/>
              <a:ahLst/>
              <a:cxnLst>
                <a:cxn ang="0">
                  <a:pos x="2" y="23"/>
                </a:cxn>
                <a:cxn ang="0">
                  <a:pos x="8" y="19"/>
                </a:cxn>
                <a:cxn ang="0">
                  <a:pos x="16" y="13"/>
                </a:cxn>
                <a:cxn ang="0">
                  <a:pos x="21" y="10"/>
                </a:cxn>
                <a:cxn ang="0">
                  <a:pos x="27" y="6"/>
                </a:cxn>
                <a:cxn ang="0">
                  <a:pos x="27" y="2"/>
                </a:cxn>
                <a:cxn ang="0">
                  <a:pos x="23" y="0"/>
                </a:cxn>
                <a:cxn ang="0">
                  <a:pos x="16" y="2"/>
                </a:cxn>
                <a:cxn ang="0">
                  <a:pos x="10" y="8"/>
                </a:cxn>
                <a:cxn ang="0">
                  <a:pos x="4" y="15"/>
                </a:cxn>
                <a:cxn ang="0">
                  <a:pos x="0" y="23"/>
                </a:cxn>
                <a:cxn ang="0">
                  <a:pos x="2" y="23"/>
                </a:cxn>
                <a:cxn ang="0">
                  <a:pos x="2" y="23"/>
                </a:cxn>
                <a:cxn ang="0">
                  <a:pos x="2" y="23"/>
                </a:cxn>
              </a:cxnLst>
              <a:rect l="0" t="0" r="r" b="b"/>
              <a:pathLst>
                <a:path w="27" h="23">
                  <a:moveTo>
                    <a:pt x="2" y="23"/>
                  </a:moveTo>
                  <a:lnTo>
                    <a:pt x="8" y="19"/>
                  </a:lnTo>
                  <a:lnTo>
                    <a:pt x="16" y="13"/>
                  </a:lnTo>
                  <a:lnTo>
                    <a:pt x="21" y="10"/>
                  </a:lnTo>
                  <a:lnTo>
                    <a:pt x="27" y="6"/>
                  </a:lnTo>
                  <a:lnTo>
                    <a:pt x="27" y="2"/>
                  </a:lnTo>
                  <a:lnTo>
                    <a:pt x="23" y="0"/>
                  </a:lnTo>
                  <a:lnTo>
                    <a:pt x="16" y="2"/>
                  </a:lnTo>
                  <a:lnTo>
                    <a:pt x="10" y="8"/>
                  </a:lnTo>
                  <a:lnTo>
                    <a:pt x="4" y="15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11" name="Freeform 59"/>
            <p:cNvSpPr>
              <a:spLocks/>
            </p:cNvSpPr>
            <p:nvPr/>
          </p:nvSpPr>
          <p:spPr bwMode="auto">
            <a:xfrm flipH="1">
              <a:off x="5412171" y="4278313"/>
              <a:ext cx="27918" cy="22225"/>
            </a:xfrm>
            <a:custGeom>
              <a:avLst/>
              <a:gdLst/>
              <a:ahLst/>
              <a:cxnLst>
                <a:cxn ang="0">
                  <a:pos x="1" y="29"/>
                </a:cxn>
                <a:cxn ang="0">
                  <a:pos x="9" y="19"/>
                </a:cxn>
                <a:cxn ang="0">
                  <a:pos x="17" y="15"/>
                </a:cxn>
                <a:cxn ang="0">
                  <a:pos x="26" y="12"/>
                </a:cxn>
                <a:cxn ang="0">
                  <a:pos x="34" y="6"/>
                </a:cxn>
                <a:cxn ang="0">
                  <a:pos x="34" y="2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13" y="8"/>
                </a:cxn>
                <a:cxn ang="0">
                  <a:pos x="5" y="15"/>
                </a:cxn>
                <a:cxn ang="0">
                  <a:pos x="0" y="23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29"/>
                </a:cxn>
              </a:cxnLst>
              <a:rect l="0" t="0" r="r" b="b"/>
              <a:pathLst>
                <a:path w="34" h="29">
                  <a:moveTo>
                    <a:pt x="1" y="29"/>
                  </a:moveTo>
                  <a:lnTo>
                    <a:pt x="9" y="19"/>
                  </a:lnTo>
                  <a:lnTo>
                    <a:pt x="17" y="15"/>
                  </a:lnTo>
                  <a:lnTo>
                    <a:pt x="26" y="12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0" y="2"/>
                  </a:lnTo>
                  <a:lnTo>
                    <a:pt x="13" y="8"/>
                  </a:lnTo>
                  <a:lnTo>
                    <a:pt x="5" y="15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29"/>
                  </a:lnTo>
                  <a:lnTo>
                    <a:pt x="1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12" name="Freeform 60"/>
            <p:cNvSpPr>
              <a:spLocks/>
            </p:cNvSpPr>
            <p:nvPr/>
          </p:nvSpPr>
          <p:spPr bwMode="auto">
            <a:xfrm flipH="1">
              <a:off x="5374399" y="4208463"/>
              <a:ext cx="243052" cy="266700"/>
            </a:xfrm>
            <a:custGeom>
              <a:avLst/>
              <a:gdLst/>
              <a:ahLst/>
              <a:cxnLst>
                <a:cxn ang="0">
                  <a:pos x="279" y="99"/>
                </a:cxn>
                <a:cxn ang="0">
                  <a:pos x="287" y="81"/>
                </a:cxn>
                <a:cxn ang="0">
                  <a:pos x="294" y="59"/>
                </a:cxn>
                <a:cxn ang="0">
                  <a:pos x="291" y="28"/>
                </a:cxn>
                <a:cxn ang="0">
                  <a:pos x="272" y="13"/>
                </a:cxn>
                <a:cxn ang="0">
                  <a:pos x="254" y="5"/>
                </a:cxn>
                <a:cxn ang="0">
                  <a:pos x="235" y="2"/>
                </a:cxn>
                <a:cxn ang="0">
                  <a:pos x="218" y="0"/>
                </a:cxn>
                <a:cxn ang="0">
                  <a:pos x="205" y="2"/>
                </a:cxn>
                <a:cxn ang="0">
                  <a:pos x="190" y="13"/>
                </a:cxn>
                <a:cxn ang="0">
                  <a:pos x="175" y="36"/>
                </a:cxn>
                <a:cxn ang="0">
                  <a:pos x="159" y="61"/>
                </a:cxn>
                <a:cxn ang="0">
                  <a:pos x="137" y="72"/>
                </a:cxn>
                <a:cxn ang="0">
                  <a:pos x="112" y="74"/>
                </a:cxn>
                <a:cxn ang="0">
                  <a:pos x="83" y="74"/>
                </a:cxn>
                <a:cxn ang="0">
                  <a:pos x="66" y="93"/>
                </a:cxn>
                <a:cxn ang="0">
                  <a:pos x="64" y="112"/>
                </a:cxn>
                <a:cxn ang="0">
                  <a:pos x="64" y="133"/>
                </a:cxn>
                <a:cxn ang="0">
                  <a:pos x="59" y="154"/>
                </a:cxn>
                <a:cxn ang="0">
                  <a:pos x="43" y="173"/>
                </a:cxn>
                <a:cxn ang="0">
                  <a:pos x="32" y="194"/>
                </a:cxn>
                <a:cxn ang="0">
                  <a:pos x="22" y="209"/>
                </a:cxn>
                <a:cxn ang="0">
                  <a:pos x="15" y="226"/>
                </a:cxn>
                <a:cxn ang="0">
                  <a:pos x="5" y="247"/>
                </a:cxn>
                <a:cxn ang="0">
                  <a:pos x="2" y="272"/>
                </a:cxn>
                <a:cxn ang="0">
                  <a:pos x="17" y="296"/>
                </a:cxn>
                <a:cxn ang="0">
                  <a:pos x="41" y="317"/>
                </a:cxn>
                <a:cxn ang="0">
                  <a:pos x="64" y="332"/>
                </a:cxn>
                <a:cxn ang="0">
                  <a:pos x="81" y="334"/>
                </a:cxn>
                <a:cxn ang="0">
                  <a:pos x="112" y="315"/>
                </a:cxn>
                <a:cxn ang="0">
                  <a:pos x="137" y="291"/>
                </a:cxn>
                <a:cxn ang="0">
                  <a:pos x="129" y="277"/>
                </a:cxn>
                <a:cxn ang="0">
                  <a:pos x="108" y="294"/>
                </a:cxn>
                <a:cxn ang="0">
                  <a:pos x="85" y="315"/>
                </a:cxn>
                <a:cxn ang="0">
                  <a:pos x="59" y="304"/>
                </a:cxn>
                <a:cxn ang="0">
                  <a:pos x="38" y="287"/>
                </a:cxn>
                <a:cxn ang="0">
                  <a:pos x="22" y="270"/>
                </a:cxn>
                <a:cxn ang="0">
                  <a:pos x="22" y="253"/>
                </a:cxn>
                <a:cxn ang="0">
                  <a:pos x="28" y="237"/>
                </a:cxn>
                <a:cxn ang="0">
                  <a:pos x="32" y="220"/>
                </a:cxn>
                <a:cxn ang="0">
                  <a:pos x="43" y="196"/>
                </a:cxn>
                <a:cxn ang="0">
                  <a:pos x="62" y="169"/>
                </a:cxn>
                <a:cxn ang="0">
                  <a:pos x="74" y="144"/>
                </a:cxn>
                <a:cxn ang="0">
                  <a:pos x="74" y="119"/>
                </a:cxn>
                <a:cxn ang="0">
                  <a:pos x="74" y="104"/>
                </a:cxn>
                <a:cxn ang="0">
                  <a:pos x="76" y="89"/>
                </a:cxn>
                <a:cxn ang="0">
                  <a:pos x="93" y="81"/>
                </a:cxn>
                <a:cxn ang="0">
                  <a:pos x="119" y="81"/>
                </a:cxn>
                <a:cxn ang="0">
                  <a:pos x="142" y="81"/>
                </a:cxn>
                <a:cxn ang="0">
                  <a:pos x="161" y="72"/>
                </a:cxn>
                <a:cxn ang="0">
                  <a:pos x="178" y="55"/>
                </a:cxn>
                <a:cxn ang="0">
                  <a:pos x="190" y="34"/>
                </a:cxn>
                <a:cxn ang="0">
                  <a:pos x="203" y="19"/>
                </a:cxn>
                <a:cxn ang="0">
                  <a:pos x="220" y="15"/>
                </a:cxn>
                <a:cxn ang="0">
                  <a:pos x="241" y="17"/>
                </a:cxn>
                <a:cxn ang="0">
                  <a:pos x="260" y="24"/>
                </a:cxn>
                <a:cxn ang="0">
                  <a:pos x="272" y="40"/>
                </a:cxn>
                <a:cxn ang="0">
                  <a:pos x="272" y="59"/>
                </a:cxn>
                <a:cxn ang="0">
                  <a:pos x="264" y="81"/>
                </a:cxn>
                <a:cxn ang="0">
                  <a:pos x="262" y="102"/>
                </a:cxn>
                <a:cxn ang="0">
                  <a:pos x="270" y="110"/>
                </a:cxn>
              </a:cxnLst>
              <a:rect l="0" t="0" r="r" b="b"/>
              <a:pathLst>
                <a:path w="294" h="334">
                  <a:moveTo>
                    <a:pt x="270" y="110"/>
                  </a:moveTo>
                  <a:lnTo>
                    <a:pt x="273" y="104"/>
                  </a:lnTo>
                  <a:lnTo>
                    <a:pt x="279" y="99"/>
                  </a:lnTo>
                  <a:lnTo>
                    <a:pt x="281" y="93"/>
                  </a:lnTo>
                  <a:lnTo>
                    <a:pt x="285" y="87"/>
                  </a:lnTo>
                  <a:lnTo>
                    <a:pt x="287" y="81"/>
                  </a:lnTo>
                  <a:lnTo>
                    <a:pt x="289" y="78"/>
                  </a:lnTo>
                  <a:lnTo>
                    <a:pt x="292" y="68"/>
                  </a:lnTo>
                  <a:lnTo>
                    <a:pt x="294" y="59"/>
                  </a:lnTo>
                  <a:lnTo>
                    <a:pt x="294" y="49"/>
                  </a:lnTo>
                  <a:lnTo>
                    <a:pt x="294" y="40"/>
                  </a:lnTo>
                  <a:lnTo>
                    <a:pt x="291" y="28"/>
                  </a:lnTo>
                  <a:lnTo>
                    <a:pt x="283" y="21"/>
                  </a:lnTo>
                  <a:lnTo>
                    <a:pt x="277" y="17"/>
                  </a:lnTo>
                  <a:lnTo>
                    <a:pt x="272" y="13"/>
                  </a:lnTo>
                  <a:lnTo>
                    <a:pt x="266" y="11"/>
                  </a:lnTo>
                  <a:lnTo>
                    <a:pt x="262" y="9"/>
                  </a:lnTo>
                  <a:lnTo>
                    <a:pt x="254" y="5"/>
                  </a:lnTo>
                  <a:lnTo>
                    <a:pt x="247" y="4"/>
                  </a:lnTo>
                  <a:lnTo>
                    <a:pt x="241" y="2"/>
                  </a:lnTo>
                  <a:lnTo>
                    <a:pt x="235" y="2"/>
                  </a:lnTo>
                  <a:lnTo>
                    <a:pt x="230" y="0"/>
                  </a:lnTo>
                  <a:lnTo>
                    <a:pt x="224" y="0"/>
                  </a:lnTo>
                  <a:lnTo>
                    <a:pt x="218" y="0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5" y="2"/>
                  </a:lnTo>
                  <a:lnTo>
                    <a:pt x="199" y="4"/>
                  </a:lnTo>
                  <a:lnTo>
                    <a:pt x="195" y="7"/>
                  </a:lnTo>
                  <a:lnTo>
                    <a:pt x="190" y="13"/>
                  </a:lnTo>
                  <a:lnTo>
                    <a:pt x="184" y="21"/>
                  </a:lnTo>
                  <a:lnTo>
                    <a:pt x="178" y="26"/>
                  </a:lnTo>
                  <a:lnTo>
                    <a:pt x="175" y="36"/>
                  </a:lnTo>
                  <a:lnTo>
                    <a:pt x="169" y="43"/>
                  </a:lnTo>
                  <a:lnTo>
                    <a:pt x="165" y="53"/>
                  </a:lnTo>
                  <a:lnTo>
                    <a:pt x="159" y="61"/>
                  </a:lnTo>
                  <a:lnTo>
                    <a:pt x="152" y="66"/>
                  </a:lnTo>
                  <a:lnTo>
                    <a:pt x="144" y="68"/>
                  </a:lnTo>
                  <a:lnTo>
                    <a:pt x="137" y="72"/>
                  </a:lnTo>
                  <a:lnTo>
                    <a:pt x="129" y="72"/>
                  </a:lnTo>
                  <a:lnTo>
                    <a:pt x="119" y="74"/>
                  </a:lnTo>
                  <a:lnTo>
                    <a:pt x="112" y="74"/>
                  </a:lnTo>
                  <a:lnTo>
                    <a:pt x="102" y="74"/>
                  </a:lnTo>
                  <a:lnTo>
                    <a:pt x="93" y="72"/>
                  </a:lnTo>
                  <a:lnTo>
                    <a:pt x="83" y="74"/>
                  </a:lnTo>
                  <a:lnTo>
                    <a:pt x="74" y="80"/>
                  </a:lnTo>
                  <a:lnTo>
                    <a:pt x="70" y="87"/>
                  </a:lnTo>
                  <a:lnTo>
                    <a:pt x="66" y="93"/>
                  </a:lnTo>
                  <a:lnTo>
                    <a:pt x="64" y="100"/>
                  </a:lnTo>
                  <a:lnTo>
                    <a:pt x="64" y="106"/>
                  </a:lnTo>
                  <a:lnTo>
                    <a:pt x="64" y="112"/>
                  </a:lnTo>
                  <a:lnTo>
                    <a:pt x="64" y="118"/>
                  </a:lnTo>
                  <a:lnTo>
                    <a:pt x="64" y="125"/>
                  </a:lnTo>
                  <a:lnTo>
                    <a:pt x="64" y="133"/>
                  </a:lnTo>
                  <a:lnTo>
                    <a:pt x="66" y="140"/>
                  </a:lnTo>
                  <a:lnTo>
                    <a:pt x="62" y="148"/>
                  </a:lnTo>
                  <a:lnTo>
                    <a:pt x="59" y="154"/>
                  </a:lnTo>
                  <a:lnTo>
                    <a:pt x="53" y="161"/>
                  </a:lnTo>
                  <a:lnTo>
                    <a:pt x="49" y="167"/>
                  </a:lnTo>
                  <a:lnTo>
                    <a:pt x="43" y="173"/>
                  </a:lnTo>
                  <a:lnTo>
                    <a:pt x="40" y="180"/>
                  </a:lnTo>
                  <a:lnTo>
                    <a:pt x="34" y="186"/>
                  </a:lnTo>
                  <a:lnTo>
                    <a:pt x="32" y="194"/>
                  </a:lnTo>
                  <a:lnTo>
                    <a:pt x="28" y="199"/>
                  </a:lnTo>
                  <a:lnTo>
                    <a:pt x="26" y="203"/>
                  </a:lnTo>
                  <a:lnTo>
                    <a:pt x="22" y="209"/>
                  </a:lnTo>
                  <a:lnTo>
                    <a:pt x="21" y="215"/>
                  </a:lnTo>
                  <a:lnTo>
                    <a:pt x="17" y="220"/>
                  </a:lnTo>
                  <a:lnTo>
                    <a:pt x="15" y="226"/>
                  </a:lnTo>
                  <a:lnTo>
                    <a:pt x="11" y="232"/>
                  </a:lnTo>
                  <a:lnTo>
                    <a:pt x="9" y="239"/>
                  </a:lnTo>
                  <a:lnTo>
                    <a:pt x="5" y="247"/>
                  </a:lnTo>
                  <a:lnTo>
                    <a:pt x="2" y="254"/>
                  </a:lnTo>
                  <a:lnTo>
                    <a:pt x="0" y="264"/>
                  </a:lnTo>
                  <a:lnTo>
                    <a:pt x="2" y="272"/>
                  </a:lnTo>
                  <a:lnTo>
                    <a:pt x="5" y="281"/>
                  </a:lnTo>
                  <a:lnTo>
                    <a:pt x="11" y="289"/>
                  </a:lnTo>
                  <a:lnTo>
                    <a:pt x="17" y="296"/>
                  </a:lnTo>
                  <a:lnTo>
                    <a:pt x="26" y="304"/>
                  </a:lnTo>
                  <a:lnTo>
                    <a:pt x="34" y="310"/>
                  </a:lnTo>
                  <a:lnTo>
                    <a:pt x="41" y="317"/>
                  </a:lnTo>
                  <a:lnTo>
                    <a:pt x="49" y="323"/>
                  </a:lnTo>
                  <a:lnTo>
                    <a:pt x="59" y="330"/>
                  </a:lnTo>
                  <a:lnTo>
                    <a:pt x="64" y="332"/>
                  </a:lnTo>
                  <a:lnTo>
                    <a:pt x="70" y="334"/>
                  </a:lnTo>
                  <a:lnTo>
                    <a:pt x="76" y="334"/>
                  </a:lnTo>
                  <a:lnTo>
                    <a:pt x="81" y="334"/>
                  </a:lnTo>
                  <a:lnTo>
                    <a:pt x="91" y="330"/>
                  </a:lnTo>
                  <a:lnTo>
                    <a:pt x="102" y="325"/>
                  </a:lnTo>
                  <a:lnTo>
                    <a:pt x="112" y="315"/>
                  </a:lnTo>
                  <a:lnTo>
                    <a:pt x="119" y="308"/>
                  </a:lnTo>
                  <a:lnTo>
                    <a:pt x="127" y="298"/>
                  </a:lnTo>
                  <a:lnTo>
                    <a:pt x="137" y="291"/>
                  </a:lnTo>
                  <a:lnTo>
                    <a:pt x="138" y="285"/>
                  </a:lnTo>
                  <a:lnTo>
                    <a:pt x="135" y="279"/>
                  </a:lnTo>
                  <a:lnTo>
                    <a:pt x="129" y="277"/>
                  </a:lnTo>
                  <a:lnTo>
                    <a:pt x="123" y="281"/>
                  </a:lnTo>
                  <a:lnTo>
                    <a:pt x="116" y="287"/>
                  </a:lnTo>
                  <a:lnTo>
                    <a:pt x="108" y="294"/>
                  </a:lnTo>
                  <a:lnTo>
                    <a:pt x="100" y="302"/>
                  </a:lnTo>
                  <a:lnTo>
                    <a:pt x="95" y="310"/>
                  </a:lnTo>
                  <a:lnTo>
                    <a:pt x="85" y="315"/>
                  </a:lnTo>
                  <a:lnTo>
                    <a:pt x="76" y="315"/>
                  </a:lnTo>
                  <a:lnTo>
                    <a:pt x="66" y="310"/>
                  </a:lnTo>
                  <a:lnTo>
                    <a:pt x="59" y="304"/>
                  </a:lnTo>
                  <a:lnTo>
                    <a:pt x="51" y="298"/>
                  </a:lnTo>
                  <a:lnTo>
                    <a:pt x="45" y="292"/>
                  </a:lnTo>
                  <a:lnTo>
                    <a:pt x="38" y="287"/>
                  </a:lnTo>
                  <a:lnTo>
                    <a:pt x="32" y="281"/>
                  </a:lnTo>
                  <a:lnTo>
                    <a:pt x="24" y="273"/>
                  </a:lnTo>
                  <a:lnTo>
                    <a:pt x="22" y="270"/>
                  </a:lnTo>
                  <a:lnTo>
                    <a:pt x="21" y="264"/>
                  </a:lnTo>
                  <a:lnTo>
                    <a:pt x="22" y="258"/>
                  </a:lnTo>
                  <a:lnTo>
                    <a:pt x="22" y="253"/>
                  </a:lnTo>
                  <a:lnTo>
                    <a:pt x="24" y="247"/>
                  </a:lnTo>
                  <a:lnTo>
                    <a:pt x="26" y="241"/>
                  </a:lnTo>
                  <a:lnTo>
                    <a:pt x="28" y="237"/>
                  </a:lnTo>
                  <a:lnTo>
                    <a:pt x="28" y="230"/>
                  </a:lnTo>
                  <a:lnTo>
                    <a:pt x="30" y="226"/>
                  </a:lnTo>
                  <a:lnTo>
                    <a:pt x="32" y="220"/>
                  </a:lnTo>
                  <a:lnTo>
                    <a:pt x="36" y="215"/>
                  </a:lnTo>
                  <a:lnTo>
                    <a:pt x="40" y="205"/>
                  </a:lnTo>
                  <a:lnTo>
                    <a:pt x="43" y="196"/>
                  </a:lnTo>
                  <a:lnTo>
                    <a:pt x="49" y="186"/>
                  </a:lnTo>
                  <a:lnTo>
                    <a:pt x="57" y="178"/>
                  </a:lnTo>
                  <a:lnTo>
                    <a:pt x="62" y="169"/>
                  </a:lnTo>
                  <a:lnTo>
                    <a:pt x="68" y="159"/>
                  </a:lnTo>
                  <a:lnTo>
                    <a:pt x="70" y="152"/>
                  </a:lnTo>
                  <a:lnTo>
                    <a:pt x="74" y="144"/>
                  </a:lnTo>
                  <a:lnTo>
                    <a:pt x="74" y="135"/>
                  </a:lnTo>
                  <a:lnTo>
                    <a:pt x="74" y="125"/>
                  </a:lnTo>
                  <a:lnTo>
                    <a:pt x="74" y="119"/>
                  </a:lnTo>
                  <a:lnTo>
                    <a:pt x="74" y="116"/>
                  </a:lnTo>
                  <a:lnTo>
                    <a:pt x="74" y="110"/>
                  </a:lnTo>
                  <a:lnTo>
                    <a:pt x="74" y="104"/>
                  </a:lnTo>
                  <a:lnTo>
                    <a:pt x="72" y="99"/>
                  </a:lnTo>
                  <a:lnTo>
                    <a:pt x="74" y="95"/>
                  </a:lnTo>
                  <a:lnTo>
                    <a:pt x="76" y="89"/>
                  </a:lnTo>
                  <a:lnTo>
                    <a:pt x="78" y="87"/>
                  </a:lnTo>
                  <a:lnTo>
                    <a:pt x="83" y="83"/>
                  </a:lnTo>
                  <a:lnTo>
                    <a:pt x="93" y="81"/>
                  </a:lnTo>
                  <a:lnTo>
                    <a:pt x="100" y="81"/>
                  </a:lnTo>
                  <a:lnTo>
                    <a:pt x="112" y="81"/>
                  </a:lnTo>
                  <a:lnTo>
                    <a:pt x="119" y="81"/>
                  </a:lnTo>
                  <a:lnTo>
                    <a:pt x="129" y="83"/>
                  </a:lnTo>
                  <a:lnTo>
                    <a:pt x="135" y="81"/>
                  </a:lnTo>
                  <a:lnTo>
                    <a:pt x="142" y="81"/>
                  </a:lnTo>
                  <a:lnTo>
                    <a:pt x="148" y="80"/>
                  </a:lnTo>
                  <a:lnTo>
                    <a:pt x="156" y="78"/>
                  </a:lnTo>
                  <a:lnTo>
                    <a:pt x="161" y="72"/>
                  </a:lnTo>
                  <a:lnTo>
                    <a:pt x="169" y="66"/>
                  </a:lnTo>
                  <a:lnTo>
                    <a:pt x="173" y="61"/>
                  </a:lnTo>
                  <a:lnTo>
                    <a:pt x="178" y="55"/>
                  </a:lnTo>
                  <a:lnTo>
                    <a:pt x="182" y="47"/>
                  </a:lnTo>
                  <a:lnTo>
                    <a:pt x="186" y="40"/>
                  </a:lnTo>
                  <a:lnTo>
                    <a:pt x="190" y="34"/>
                  </a:lnTo>
                  <a:lnTo>
                    <a:pt x="195" y="28"/>
                  </a:lnTo>
                  <a:lnTo>
                    <a:pt x="197" y="23"/>
                  </a:lnTo>
                  <a:lnTo>
                    <a:pt x="203" y="19"/>
                  </a:lnTo>
                  <a:lnTo>
                    <a:pt x="209" y="17"/>
                  </a:lnTo>
                  <a:lnTo>
                    <a:pt x="215" y="15"/>
                  </a:lnTo>
                  <a:lnTo>
                    <a:pt x="220" y="15"/>
                  </a:lnTo>
                  <a:lnTo>
                    <a:pt x="228" y="15"/>
                  </a:lnTo>
                  <a:lnTo>
                    <a:pt x="234" y="15"/>
                  </a:lnTo>
                  <a:lnTo>
                    <a:pt x="241" y="17"/>
                  </a:lnTo>
                  <a:lnTo>
                    <a:pt x="247" y="19"/>
                  </a:lnTo>
                  <a:lnTo>
                    <a:pt x="254" y="23"/>
                  </a:lnTo>
                  <a:lnTo>
                    <a:pt x="260" y="24"/>
                  </a:lnTo>
                  <a:lnTo>
                    <a:pt x="266" y="30"/>
                  </a:lnTo>
                  <a:lnTo>
                    <a:pt x="270" y="34"/>
                  </a:lnTo>
                  <a:lnTo>
                    <a:pt x="272" y="40"/>
                  </a:lnTo>
                  <a:lnTo>
                    <a:pt x="273" y="45"/>
                  </a:lnTo>
                  <a:lnTo>
                    <a:pt x="273" y="53"/>
                  </a:lnTo>
                  <a:lnTo>
                    <a:pt x="272" y="59"/>
                  </a:lnTo>
                  <a:lnTo>
                    <a:pt x="270" y="66"/>
                  </a:lnTo>
                  <a:lnTo>
                    <a:pt x="266" y="74"/>
                  </a:lnTo>
                  <a:lnTo>
                    <a:pt x="264" y="81"/>
                  </a:lnTo>
                  <a:lnTo>
                    <a:pt x="262" y="89"/>
                  </a:lnTo>
                  <a:lnTo>
                    <a:pt x="262" y="97"/>
                  </a:lnTo>
                  <a:lnTo>
                    <a:pt x="262" y="102"/>
                  </a:lnTo>
                  <a:lnTo>
                    <a:pt x="264" y="110"/>
                  </a:lnTo>
                  <a:lnTo>
                    <a:pt x="266" y="114"/>
                  </a:lnTo>
                  <a:lnTo>
                    <a:pt x="270" y="110"/>
                  </a:lnTo>
                  <a:lnTo>
                    <a:pt x="270" y="1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13" name="Freeform 61"/>
            <p:cNvSpPr>
              <a:spLocks/>
            </p:cNvSpPr>
            <p:nvPr/>
          </p:nvSpPr>
          <p:spPr bwMode="auto">
            <a:xfrm flipH="1">
              <a:off x="5830942" y="4364038"/>
              <a:ext cx="252905" cy="295275"/>
            </a:xfrm>
            <a:custGeom>
              <a:avLst/>
              <a:gdLst/>
              <a:ahLst/>
              <a:cxnLst>
                <a:cxn ang="0">
                  <a:pos x="11" y="9"/>
                </a:cxn>
                <a:cxn ang="0">
                  <a:pos x="34" y="26"/>
                </a:cxn>
                <a:cxn ang="0">
                  <a:pos x="55" y="45"/>
                </a:cxn>
                <a:cxn ang="0">
                  <a:pos x="76" y="66"/>
                </a:cxn>
                <a:cxn ang="0">
                  <a:pos x="95" y="87"/>
                </a:cxn>
                <a:cxn ang="0">
                  <a:pos x="116" y="106"/>
                </a:cxn>
                <a:cxn ang="0">
                  <a:pos x="133" y="129"/>
                </a:cxn>
                <a:cxn ang="0">
                  <a:pos x="150" y="152"/>
                </a:cxn>
                <a:cxn ang="0">
                  <a:pos x="164" y="171"/>
                </a:cxn>
                <a:cxn ang="0">
                  <a:pos x="171" y="182"/>
                </a:cxn>
                <a:cxn ang="0">
                  <a:pos x="179" y="193"/>
                </a:cxn>
                <a:cxn ang="0">
                  <a:pos x="186" y="205"/>
                </a:cxn>
                <a:cxn ang="0">
                  <a:pos x="194" y="218"/>
                </a:cxn>
                <a:cxn ang="0">
                  <a:pos x="204" y="230"/>
                </a:cxn>
                <a:cxn ang="0">
                  <a:pos x="211" y="241"/>
                </a:cxn>
                <a:cxn ang="0">
                  <a:pos x="219" y="252"/>
                </a:cxn>
                <a:cxn ang="0">
                  <a:pos x="228" y="266"/>
                </a:cxn>
                <a:cxn ang="0">
                  <a:pos x="236" y="277"/>
                </a:cxn>
                <a:cxn ang="0">
                  <a:pos x="245" y="290"/>
                </a:cxn>
                <a:cxn ang="0">
                  <a:pos x="255" y="304"/>
                </a:cxn>
                <a:cxn ang="0">
                  <a:pos x="262" y="317"/>
                </a:cxn>
                <a:cxn ang="0">
                  <a:pos x="270" y="330"/>
                </a:cxn>
                <a:cxn ang="0">
                  <a:pos x="280" y="344"/>
                </a:cxn>
                <a:cxn ang="0">
                  <a:pos x="287" y="359"/>
                </a:cxn>
                <a:cxn ang="0">
                  <a:pos x="299" y="370"/>
                </a:cxn>
                <a:cxn ang="0">
                  <a:pos x="308" y="364"/>
                </a:cxn>
                <a:cxn ang="0">
                  <a:pos x="306" y="349"/>
                </a:cxn>
                <a:cxn ang="0">
                  <a:pos x="300" y="334"/>
                </a:cxn>
                <a:cxn ang="0">
                  <a:pos x="293" y="321"/>
                </a:cxn>
                <a:cxn ang="0">
                  <a:pos x="285" y="306"/>
                </a:cxn>
                <a:cxn ang="0">
                  <a:pos x="276" y="290"/>
                </a:cxn>
                <a:cxn ang="0">
                  <a:pos x="266" y="277"/>
                </a:cxn>
                <a:cxn ang="0">
                  <a:pos x="257" y="266"/>
                </a:cxn>
                <a:cxn ang="0">
                  <a:pos x="247" y="254"/>
                </a:cxn>
                <a:cxn ang="0">
                  <a:pos x="238" y="241"/>
                </a:cxn>
                <a:cxn ang="0">
                  <a:pos x="228" y="230"/>
                </a:cxn>
                <a:cxn ang="0">
                  <a:pos x="221" y="216"/>
                </a:cxn>
                <a:cxn ang="0">
                  <a:pos x="211" y="205"/>
                </a:cxn>
                <a:cxn ang="0">
                  <a:pos x="204" y="192"/>
                </a:cxn>
                <a:cxn ang="0">
                  <a:pos x="194" y="178"/>
                </a:cxn>
                <a:cxn ang="0">
                  <a:pos x="186" y="167"/>
                </a:cxn>
                <a:cxn ang="0">
                  <a:pos x="179" y="155"/>
                </a:cxn>
                <a:cxn ang="0">
                  <a:pos x="165" y="138"/>
                </a:cxn>
                <a:cxn ang="0">
                  <a:pos x="148" y="114"/>
                </a:cxn>
                <a:cxn ang="0">
                  <a:pos x="129" y="93"/>
                </a:cxn>
                <a:cxn ang="0">
                  <a:pos x="108" y="70"/>
                </a:cxn>
                <a:cxn ang="0">
                  <a:pos x="88" y="49"/>
                </a:cxn>
                <a:cxn ang="0">
                  <a:pos x="65" y="30"/>
                </a:cxn>
                <a:cxn ang="0">
                  <a:pos x="40" y="15"/>
                </a:cxn>
                <a:cxn ang="0">
                  <a:pos x="13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08" h="370">
                  <a:moveTo>
                    <a:pt x="0" y="1"/>
                  </a:moveTo>
                  <a:lnTo>
                    <a:pt x="11" y="9"/>
                  </a:lnTo>
                  <a:lnTo>
                    <a:pt x="23" y="19"/>
                  </a:lnTo>
                  <a:lnTo>
                    <a:pt x="34" y="26"/>
                  </a:lnTo>
                  <a:lnTo>
                    <a:pt x="46" y="36"/>
                  </a:lnTo>
                  <a:lnTo>
                    <a:pt x="55" y="45"/>
                  </a:lnTo>
                  <a:lnTo>
                    <a:pt x="67" y="57"/>
                  </a:lnTo>
                  <a:lnTo>
                    <a:pt x="76" y="66"/>
                  </a:lnTo>
                  <a:lnTo>
                    <a:pt x="88" y="76"/>
                  </a:lnTo>
                  <a:lnTo>
                    <a:pt x="95" y="87"/>
                  </a:lnTo>
                  <a:lnTo>
                    <a:pt x="105" y="96"/>
                  </a:lnTo>
                  <a:lnTo>
                    <a:pt x="116" y="106"/>
                  </a:lnTo>
                  <a:lnTo>
                    <a:pt x="126" y="117"/>
                  </a:lnTo>
                  <a:lnTo>
                    <a:pt x="133" y="129"/>
                  </a:lnTo>
                  <a:lnTo>
                    <a:pt x="143" y="140"/>
                  </a:lnTo>
                  <a:lnTo>
                    <a:pt x="150" y="152"/>
                  </a:lnTo>
                  <a:lnTo>
                    <a:pt x="162" y="165"/>
                  </a:lnTo>
                  <a:lnTo>
                    <a:pt x="164" y="171"/>
                  </a:lnTo>
                  <a:lnTo>
                    <a:pt x="167" y="176"/>
                  </a:lnTo>
                  <a:lnTo>
                    <a:pt x="171" y="182"/>
                  </a:lnTo>
                  <a:lnTo>
                    <a:pt x="177" y="188"/>
                  </a:lnTo>
                  <a:lnTo>
                    <a:pt x="179" y="193"/>
                  </a:lnTo>
                  <a:lnTo>
                    <a:pt x="183" y="199"/>
                  </a:lnTo>
                  <a:lnTo>
                    <a:pt x="186" y="205"/>
                  </a:lnTo>
                  <a:lnTo>
                    <a:pt x="192" y="212"/>
                  </a:lnTo>
                  <a:lnTo>
                    <a:pt x="194" y="218"/>
                  </a:lnTo>
                  <a:lnTo>
                    <a:pt x="200" y="224"/>
                  </a:lnTo>
                  <a:lnTo>
                    <a:pt x="204" y="230"/>
                  </a:lnTo>
                  <a:lnTo>
                    <a:pt x="207" y="235"/>
                  </a:lnTo>
                  <a:lnTo>
                    <a:pt x="211" y="241"/>
                  </a:lnTo>
                  <a:lnTo>
                    <a:pt x="215" y="247"/>
                  </a:lnTo>
                  <a:lnTo>
                    <a:pt x="219" y="252"/>
                  </a:lnTo>
                  <a:lnTo>
                    <a:pt x="224" y="260"/>
                  </a:lnTo>
                  <a:lnTo>
                    <a:pt x="228" y="266"/>
                  </a:lnTo>
                  <a:lnTo>
                    <a:pt x="232" y="271"/>
                  </a:lnTo>
                  <a:lnTo>
                    <a:pt x="236" y="277"/>
                  </a:lnTo>
                  <a:lnTo>
                    <a:pt x="242" y="285"/>
                  </a:lnTo>
                  <a:lnTo>
                    <a:pt x="245" y="290"/>
                  </a:lnTo>
                  <a:lnTo>
                    <a:pt x="251" y="296"/>
                  </a:lnTo>
                  <a:lnTo>
                    <a:pt x="255" y="304"/>
                  </a:lnTo>
                  <a:lnTo>
                    <a:pt x="259" y="311"/>
                  </a:lnTo>
                  <a:lnTo>
                    <a:pt x="262" y="317"/>
                  </a:lnTo>
                  <a:lnTo>
                    <a:pt x="266" y="325"/>
                  </a:lnTo>
                  <a:lnTo>
                    <a:pt x="270" y="330"/>
                  </a:lnTo>
                  <a:lnTo>
                    <a:pt x="276" y="338"/>
                  </a:lnTo>
                  <a:lnTo>
                    <a:pt x="280" y="344"/>
                  </a:lnTo>
                  <a:lnTo>
                    <a:pt x="283" y="351"/>
                  </a:lnTo>
                  <a:lnTo>
                    <a:pt x="287" y="359"/>
                  </a:lnTo>
                  <a:lnTo>
                    <a:pt x="293" y="366"/>
                  </a:lnTo>
                  <a:lnTo>
                    <a:pt x="299" y="370"/>
                  </a:lnTo>
                  <a:lnTo>
                    <a:pt x="304" y="368"/>
                  </a:lnTo>
                  <a:lnTo>
                    <a:pt x="308" y="364"/>
                  </a:lnTo>
                  <a:lnTo>
                    <a:pt x="308" y="359"/>
                  </a:lnTo>
                  <a:lnTo>
                    <a:pt x="306" y="349"/>
                  </a:lnTo>
                  <a:lnTo>
                    <a:pt x="304" y="342"/>
                  </a:lnTo>
                  <a:lnTo>
                    <a:pt x="300" y="334"/>
                  </a:lnTo>
                  <a:lnTo>
                    <a:pt x="299" y="328"/>
                  </a:lnTo>
                  <a:lnTo>
                    <a:pt x="293" y="321"/>
                  </a:lnTo>
                  <a:lnTo>
                    <a:pt x="289" y="313"/>
                  </a:lnTo>
                  <a:lnTo>
                    <a:pt x="285" y="306"/>
                  </a:lnTo>
                  <a:lnTo>
                    <a:pt x="281" y="298"/>
                  </a:lnTo>
                  <a:lnTo>
                    <a:pt x="276" y="290"/>
                  </a:lnTo>
                  <a:lnTo>
                    <a:pt x="272" y="285"/>
                  </a:lnTo>
                  <a:lnTo>
                    <a:pt x="266" y="277"/>
                  </a:lnTo>
                  <a:lnTo>
                    <a:pt x="262" y="271"/>
                  </a:lnTo>
                  <a:lnTo>
                    <a:pt x="257" y="266"/>
                  </a:lnTo>
                  <a:lnTo>
                    <a:pt x="253" y="260"/>
                  </a:lnTo>
                  <a:lnTo>
                    <a:pt x="247" y="254"/>
                  </a:lnTo>
                  <a:lnTo>
                    <a:pt x="243" y="249"/>
                  </a:lnTo>
                  <a:lnTo>
                    <a:pt x="238" y="241"/>
                  </a:lnTo>
                  <a:lnTo>
                    <a:pt x="234" y="235"/>
                  </a:lnTo>
                  <a:lnTo>
                    <a:pt x="228" y="230"/>
                  </a:lnTo>
                  <a:lnTo>
                    <a:pt x="224" y="224"/>
                  </a:lnTo>
                  <a:lnTo>
                    <a:pt x="221" y="216"/>
                  </a:lnTo>
                  <a:lnTo>
                    <a:pt x="217" y="211"/>
                  </a:lnTo>
                  <a:lnTo>
                    <a:pt x="211" y="205"/>
                  </a:lnTo>
                  <a:lnTo>
                    <a:pt x="209" y="199"/>
                  </a:lnTo>
                  <a:lnTo>
                    <a:pt x="204" y="192"/>
                  </a:lnTo>
                  <a:lnTo>
                    <a:pt x="200" y="186"/>
                  </a:lnTo>
                  <a:lnTo>
                    <a:pt x="194" y="178"/>
                  </a:lnTo>
                  <a:lnTo>
                    <a:pt x="190" y="172"/>
                  </a:lnTo>
                  <a:lnTo>
                    <a:pt x="186" y="167"/>
                  </a:lnTo>
                  <a:lnTo>
                    <a:pt x="183" y="161"/>
                  </a:lnTo>
                  <a:lnTo>
                    <a:pt x="179" y="155"/>
                  </a:lnTo>
                  <a:lnTo>
                    <a:pt x="175" y="150"/>
                  </a:lnTo>
                  <a:lnTo>
                    <a:pt x="165" y="138"/>
                  </a:lnTo>
                  <a:lnTo>
                    <a:pt x="158" y="127"/>
                  </a:lnTo>
                  <a:lnTo>
                    <a:pt x="148" y="114"/>
                  </a:lnTo>
                  <a:lnTo>
                    <a:pt x="139" y="104"/>
                  </a:lnTo>
                  <a:lnTo>
                    <a:pt x="129" y="93"/>
                  </a:lnTo>
                  <a:lnTo>
                    <a:pt x="120" y="81"/>
                  </a:lnTo>
                  <a:lnTo>
                    <a:pt x="108" y="70"/>
                  </a:lnTo>
                  <a:lnTo>
                    <a:pt x="99" y="60"/>
                  </a:lnTo>
                  <a:lnTo>
                    <a:pt x="88" y="49"/>
                  </a:lnTo>
                  <a:lnTo>
                    <a:pt x="76" y="39"/>
                  </a:lnTo>
                  <a:lnTo>
                    <a:pt x="65" y="30"/>
                  </a:lnTo>
                  <a:lnTo>
                    <a:pt x="51" y="22"/>
                  </a:lnTo>
                  <a:lnTo>
                    <a:pt x="40" y="15"/>
                  </a:lnTo>
                  <a:lnTo>
                    <a:pt x="27" y="9"/>
                  </a:lnTo>
                  <a:lnTo>
                    <a:pt x="13" y="3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14" name="Freeform 62"/>
            <p:cNvSpPr>
              <a:spLocks/>
            </p:cNvSpPr>
            <p:nvPr/>
          </p:nvSpPr>
          <p:spPr bwMode="auto">
            <a:xfrm flipH="1">
              <a:off x="5586248" y="4549775"/>
              <a:ext cx="180647" cy="119063"/>
            </a:xfrm>
            <a:custGeom>
              <a:avLst/>
              <a:gdLst/>
              <a:ahLst/>
              <a:cxnLst>
                <a:cxn ang="0">
                  <a:pos x="6" y="59"/>
                </a:cxn>
                <a:cxn ang="0">
                  <a:pos x="19" y="61"/>
                </a:cxn>
                <a:cxn ang="0">
                  <a:pos x="32" y="63"/>
                </a:cxn>
                <a:cxn ang="0">
                  <a:pos x="46" y="65"/>
                </a:cxn>
                <a:cxn ang="0">
                  <a:pos x="59" y="65"/>
                </a:cxn>
                <a:cxn ang="0">
                  <a:pos x="72" y="61"/>
                </a:cxn>
                <a:cxn ang="0">
                  <a:pos x="84" y="57"/>
                </a:cxn>
                <a:cxn ang="0">
                  <a:pos x="97" y="54"/>
                </a:cxn>
                <a:cxn ang="0">
                  <a:pos x="110" y="46"/>
                </a:cxn>
                <a:cxn ang="0">
                  <a:pos x="124" y="36"/>
                </a:cxn>
                <a:cxn ang="0">
                  <a:pos x="137" y="29"/>
                </a:cxn>
                <a:cxn ang="0">
                  <a:pos x="152" y="21"/>
                </a:cxn>
                <a:cxn ang="0">
                  <a:pos x="166" y="16"/>
                </a:cxn>
                <a:cxn ang="0">
                  <a:pos x="181" y="16"/>
                </a:cxn>
                <a:cxn ang="0">
                  <a:pos x="194" y="19"/>
                </a:cxn>
                <a:cxn ang="0">
                  <a:pos x="204" y="29"/>
                </a:cxn>
                <a:cxn ang="0">
                  <a:pos x="205" y="44"/>
                </a:cxn>
                <a:cxn ang="0">
                  <a:pos x="194" y="61"/>
                </a:cxn>
                <a:cxn ang="0">
                  <a:pos x="183" y="78"/>
                </a:cxn>
                <a:cxn ang="0">
                  <a:pos x="169" y="93"/>
                </a:cxn>
                <a:cxn ang="0">
                  <a:pos x="160" y="105"/>
                </a:cxn>
                <a:cxn ang="0">
                  <a:pos x="146" y="114"/>
                </a:cxn>
                <a:cxn ang="0">
                  <a:pos x="135" y="126"/>
                </a:cxn>
                <a:cxn ang="0">
                  <a:pos x="126" y="139"/>
                </a:cxn>
                <a:cxn ang="0">
                  <a:pos x="124" y="150"/>
                </a:cxn>
                <a:cxn ang="0">
                  <a:pos x="137" y="145"/>
                </a:cxn>
                <a:cxn ang="0">
                  <a:pos x="152" y="131"/>
                </a:cxn>
                <a:cxn ang="0">
                  <a:pos x="167" y="116"/>
                </a:cxn>
                <a:cxn ang="0">
                  <a:pos x="181" y="103"/>
                </a:cxn>
                <a:cxn ang="0">
                  <a:pos x="194" y="88"/>
                </a:cxn>
                <a:cxn ang="0">
                  <a:pos x="207" y="71"/>
                </a:cxn>
                <a:cxn ang="0">
                  <a:pos x="217" y="54"/>
                </a:cxn>
                <a:cxn ang="0">
                  <a:pos x="221" y="36"/>
                </a:cxn>
                <a:cxn ang="0">
                  <a:pos x="217" y="21"/>
                </a:cxn>
                <a:cxn ang="0">
                  <a:pos x="213" y="12"/>
                </a:cxn>
                <a:cxn ang="0">
                  <a:pos x="200" y="4"/>
                </a:cxn>
                <a:cxn ang="0">
                  <a:pos x="185" y="0"/>
                </a:cxn>
                <a:cxn ang="0">
                  <a:pos x="173" y="0"/>
                </a:cxn>
                <a:cxn ang="0">
                  <a:pos x="158" y="2"/>
                </a:cxn>
                <a:cxn ang="0">
                  <a:pos x="141" y="8"/>
                </a:cxn>
                <a:cxn ang="0">
                  <a:pos x="126" y="16"/>
                </a:cxn>
                <a:cxn ang="0">
                  <a:pos x="110" y="27"/>
                </a:cxn>
                <a:cxn ang="0">
                  <a:pos x="97" y="36"/>
                </a:cxn>
                <a:cxn ang="0">
                  <a:pos x="84" y="44"/>
                </a:cxn>
                <a:cxn ang="0">
                  <a:pos x="74" y="48"/>
                </a:cxn>
                <a:cxn ang="0">
                  <a:pos x="63" y="52"/>
                </a:cxn>
                <a:cxn ang="0">
                  <a:pos x="51" y="54"/>
                </a:cxn>
                <a:cxn ang="0">
                  <a:pos x="40" y="55"/>
                </a:cxn>
                <a:cxn ang="0">
                  <a:pos x="29" y="55"/>
                </a:cxn>
                <a:cxn ang="0">
                  <a:pos x="17" y="55"/>
                </a:cxn>
                <a:cxn ang="0">
                  <a:pos x="6" y="55"/>
                </a:cxn>
                <a:cxn ang="0">
                  <a:pos x="0" y="57"/>
                </a:cxn>
                <a:cxn ang="0">
                  <a:pos x="0" y="57"/>
                </a:cxn>
              </a:cxnLst>
              <a:rect l="0" t="0" r="r" b="b"/>
              <a:pathLst>
                <a:path w="221" h="150">
                  <a:moveTo>
                    <a:pt x="0" y="57"/>
                  </a:moveTo>
                  <a:lnTo>
                    <a:pt x="6" y="59"/>
                  </a:lnTo>
                  <a:lnTo>
                    <a:pt x="13" y="61"/>
                  </a:lnTo>
                  <a:lnTo>
                    <a:pt x="19" y="61"/>
                  </a:lnTo>
                  <a:lnTo>
                    <a:pt x="27" y="63"/>
                  </a:lnTo>
                  <a:lnTo>
                    <a:pt x="32" y="63"/>
                  </a:lnTo>
                  <a:lnTo>
                    <a:pt x="38" y="65"/>
                  </a:lnTo>
                  <a:lnTo>
                    <a:pt x="46" y="65"/>
                  </a:lnTo>
                  <a:lnTo>
                    <a:pt x="53" y="65"/>
                  </a:lnTo>
                  <a:lnTo>
                    <a:pt x="59" y="65"/>
                  </a:lnTo>
                  <a:lnTo>
                    <a:pt x="67" y="63"/>
                  </a:lnTo>
                  <a:lnTo>
                    <a:pt x="72" y="61"/>
                  </a:lnTo>
                  <a:lnTo>
                    <a:pt x="78" y="61"/>
                  </a:lnTo>
                  <a:lnTo>
                    <a:pt x="84" y="57"/>
                  </a:lnTo>
                  <a:lnTo>
                    <a:pt x="91" y="55"/>
                  </a:lnTo>
                  <a:lnTo>
                    <a:pt x="97" y="54"/>
                  </a:lnTo>
                  <a:lnTo>
                    <a:pt x="105" y="50"/>
                  </a:lnTo>
                  <a:lnTo>
                    <a:pt x="110" y="46"/>
                  </a:lnTo>
                  <a:lnTo>
                    <a:pt x="118" y="42"/>
                  </a:lnTo>
                  <a:lnTo>
                    <a:pt x="124" y="36"/>
                  </a:lnTo>
                  <a:lnTo>
                    <a:pt x="131" y="33"/>
                  </a:lnTo>
                  <a:lnTo>
                    <a:pt x="137" y="29"/>
                  </a:lnTo>
                  <a:lnTo>
                    <a:pt x="145" y="25"/>
                  </a:lnTo>
                  <a:lnTo>
                    <a:pt x="152" y="21"/>
                  </a:lnTo>
                  <a:lnTo>
                    <a:pt x="162" y="19"/>
                  </a:lnTo>
                  <a:lnTo>
                    <a:pt x="166" y="16"/>
                  </a:lnTo>
                  <a:lnTo>
                    <a:pt x="173" y="16"/>
                  </a:lnTo>
                  <a:lnTo>
                    <a:pt x="181" y="16"/>
                  </a:lnTo>
                  <a:lnTo>
                    <a:pt x="188" y="17"/>
                  </a:lnTo>
                  <a:lnTo>
                    <a:pt x="194" y="19"/>
                  </a:lnTo>
                  <a:lnTo>
                    <a:pt x="200" y="23"/>
                  </a:lnTo>
                  <a:lnTo>
                    <a:pt x="204" y="29"/>
                  </a:lnTo>
                  <a:lnTo>
                    <a:pt x="207" y="35"/>
                  </a:lnTo>
                  <a:lnTo>
                    <a:pt x="205" y="44"/>
                  </a:lnTo>
                  <a:lnTo>
                    <a:pt x="202" y="52"/>
                  </a:lnTo>
                  <a:lnTo>
                    <a:pt x="194" y="61"/>
                  </a:lnTo>
                  <a:lnTo>
                    <a:pt x="190" y="69"/>
                  </a:lnTo>
                  <a:lnTo>
                    <a:pt x="183" y="78"/>
                  </a:lnTo>
                  <a:lnTo>
                    <a:pt x="177" y="86"/>
                  </a:lnTo>
                  <a:lnTo>
                    <a:pt x="169" y="93"/>
                  </a:lnTo>
                  <a:lnTo>
                    <a:pt x="166" y="99"/>
                  </a:lnTo>
                  <a:lnTo>
                    <a:pt x="160" y="105"/>
                  </a:lnTo>
                  <a:lnTo>
                    <a:pt x="154" y="109"/>
                  </a:lnTo>
                  <a:lnTo>
                    <a:pt x="146" y="114"/>
                  </a:lnTo>
                  <a:lnTo>
                    <a:pt x="141" y="122"/>
                  </a:lnTo>
                  <a:lnTo>
                    <a:pt x="135" y="126"/>
                  </a:lnTo>
                  <a:lnTo>
                    <a:pt x="129" y="131"/>
                  </a:lnTo>
                  <a:lnTo>
                    <a:pt x="126" y="139"/>
                  </a:lnTo>
                  <a:lnTo>
                    <a:pt x="122" y="145"/>
                  </a:lnTo>
                  <a:lnTo>
                    <a:pt x="124" y="150"/>
                  </a:lnTo>
                  <a:lnTo>
                    <a:pt x="129" y="150"/>
                  </a:lnTo>
                  <a:lnTo>
                    <a:pt x="137" y="145"/>
                  </a:lnTo>
                  <a:lnTo>
                    <a:pt x="145" y="137"/>
                  </a:lnTo>
                  <a:lnTo>
                    <a:pt x="152" y="131"/>
                  </a:lnTo>
                  <a:lnTo>
                    <a:pt x="160" y="126"/>
                  </a:lnTo>
                  <a:lnTo>
                    <a:pt x="167" y="116"/>
                  </a:lnTo>
                  <a:lnTo>
                    <a:pt x="175" y="111"/>
                  </a:lnTo>
                  <a:lnTo>
                    <a:pt x="181" y="103"/>
                  </a:lnTo>
                  <a:lnTo>
                    <a:pt x="188" y="95"/>
                  </a:lnTo>
                  <a:lnTo>
                    <a:pt x="194" y="88"/>
                  </a:lnTo>
                  <a:lnTo>
                    <a:pt x="202" y="80"/>
                  </a:lnTo>
                  <a:lnTo>
                    <a:pt x="207" y="71"/>
                  </a:lnTo>
                  <a:lnTo>
                    <a:pt x="213" y="63"/>
                  </a:lnTo>
                  <a:lnTo>
                    <a:pt x="217" y="54"/>
                  </a:lnTo>
                  <a:lnTo>
                    <a:pt x="219" y="46"/>
                  </a:lnTo>
                  <a:lnTo>
                    <a:pt x="221" y="36"/>
                  </a:lnTo>
                  <a:lnTo>
                    <a:pt x="221" y="27"/>
                  </a:lnTo>
                  <a:lnTo>
                    <a:pt x="217" y="21"/>
                  </a:lnTo>
                  <a:lnTo>
                    <a:pt x="215" y="16"/>
                  </a:lnTo>
                  <a:lnTo>
                    <a:pt x="213" y="12"/>
                  </a:lnTo>
                  <a:lnTo>
                    <a:pt x="209" y="10"/>
                  </a:lnTo>
                  <a:lnTo>
                    <a:pt x="200" y="4"/>
                  </a:lnTo>
                  <a:lnTo>
                    <a:pt x="190" y="2"/>
                  </a:lnTo>
                  <a:lnTo>
                    <a:pt x="185" y="0"/>
                  </a:lnTo>
                  <a:lnTo>
                    <a:pt x="179" y="0"/>
                  </a:lnTo>
                  <a:lnTo>
                    <a:pt x="173" y="0"/>
                  </a:lnTo>
                  <a:lnTo>
                    <a:pt x="167" y="2"/>
                  </a:lnTo>
                  <a:lnTo>
                    <a:pt x="158" y="2"/>
                  </a:lnTo>
                  <a:lnTo>
                    <a:pt x="148" y="6"/>
                  </a:lnTo>
                  <a:lnTo>
                    <a:pt x="141" y="8"/>
                  </a:lnTo>
                  <a:lnTo>
                    <a:pt x="133" y="12"/>
                  </a:lnTo>
                  <a:lnTo>
                    <a:pt x="126" y="16"/>
                  </a:lnTo>
                  <a:lnTo>
                    <a:pt x="118" y="21"/>
                  </a:lnTo>
                  <a:lnTo>
                    <a:pt x="110" y="27"/>
                  </a:lnTo>
                  <a:lnTo>
                    <a:pt x="105" y="33"/>
                  </a:lnTo>
                  <a:lnTo>
                    <a:pt x="97" y="36"/>
                  </a:lnTo>
                  <a:lnTo>
                    <a:pt x="89" y="42"/>
                  </a:lnTo>
                  <a:lnTo>
                    <a:pt x="84" y="44"/>
                  </a:lnTo>
                  <a:lnTo>
                    <a:pt x="80" y="46"/>
                  </a:lnTo>
                  <a:lnTo>
                    <a:pt x="74" y="48"/>
                  </a:lnTo>
                  <a:lnTo>
                    <a:pt x="69" y="50"/>
                  </a:lnTo>
                  <a:lnTo>
                    <a:pt x="63" y="52"/>
                  </a:lnTo>
                  <a:lnTo>
                    <a:pt x="57" y="52"/>
                  </a:lnTo>
                  <a:lnTo>
                    <a:pt x="51" y="54"/>
                  </a:lnTo>
                  <a:lnTo>
                    <a:pt x="46" y="55"/>
                  </a:lnTo>
                  <a:lnTo>
                    <a:pt x="40" y="55"/>
                  </a:lnTo>
                  <a:lnTo>
                    <a:pt x="34" y="55"/>
                  </a:lnTo>
                  <a:lnTo>
                    <a:pt x="29" y="55"/>
                  </a:lnTo>
                  <a:lnTo>
                    <a:pt x="23" y="57"/>
                  </a:lnTo>
                  <a:lnTo>
                    <a:pt x="17" y="55"/>
                  </a:lnTo>
                  <a:lnTo>
                    <a:pt x="11" y="55"/>
                  </a:lnTo>
                  <a:lnTo>
                    <a:pt x="6" y="55"/>
                  </a:lnTo>
                  <a:lnTo>
                    <a:pt x="2" y="5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15" name="Freeform 63"/>
            <p:cNvSpPr>
              <a:spLocks/>
            </p:cNvSpPr>
            <p:nvPr/>
          </p:nvSpPr>
          <p:spPr bwMode="auto">
            <a:xfrm flipH="1">
              <a:off x="5589533" y="4629150"/>
              <a:ext cx="49267" cy="119063"/>
            </a:xfrm>
            <a:custGeom>
              <a:avLst/>
              <a:gdLst/>
              <a:ahLst/>
              <a:cxnLst>
                <a:cxn ang="0">
                  <a:pos x="23" y="82"/>
                </a:cxn>
                <a:cxn ang="0">
                  <a:pos x="25" y="72"/>
                </a:cxn>
                <a:cxn ang="0">
                  <a:pos x="29" y="61"/>
                </a:cxn>
                <a:cxn ang="0">
                  <a:pos x="30" y="55"/>
                </a:cxn>
                <a:cxn ang="0">
                  <a:pos x="32" y="51"/>
                </a:cxn>
                <a:cxn ang="0">
                  <a:pos x="32" y="46"/>
                </a:cxn>
                <a:cxn ang="0">
                  <a:pos x="34" y="40"/>
                </a:cxn>
                <a:cxn ang="0">
                  <a:pos x="32" y="34"/>
                </a:cxn>
                <a:cxn ang="0">
                  <a:pos x="32" y="29"/>
                </a:cxn>
                <a:cxn ang="0">
                  <a:pos x="32" y="25"/>
                </a:cxn>
                <a:cxn ang="0">
                  <a:pos x="30" y="19"/>
                </a:cxn>
                <a:cxn ang="0">
                  <a:pos x="27" y="1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19" y="2"/>
                </a:cxn>
                <a:cxn ang="0">
                  <a:pos x="17" y="12"/>
                </a:cxn>
                <a:cxn ang="0">
                  <a:pos x="17" y="23"/>
                </a:cxn>
                <a:cxn ang="0">
                  <a:pos x="15" y="32"/>
                </a:cxn>
                <a:cxn ang="0">
                  <a:pos x="15" y="42"/>
                </a:cxn>
                <a:cxn ang="0">
                  <a:pos x="11" y="50"/>
                </a:cxn>
                <a:cxn ang="0">
                  <a:pos x="10" y="59"/>
                </a:cxn>
                <a:cxn ang="0">
                  <a:pos x="6" y="70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8"/>
                </a:cxn>
                <a:cxn ang="0">
                  <a:pos x="2" y="91"/>
                </a:cxn>
                <a:cxn ang="0">
                  <a:pos x="6" y="93"/>
                </a:cxn>
                <a:cxn ang="0">
                  <a:pos x="13" y="97"/>
                </a:cxn>
                <a:cxn ang="0">
                  <a:pos x="21" y="103"/>
                </a:cxn>
                <a:cxn ang="0">
                  <a:pos x="27" y="107"/>
                </a:cxn>
                <a:cxn ang="0">
                  <a:pos x="34" y="114"/>
                </a:cxn>
                <a:cxn ang="0">
                  <a:pos x="38" y="120"/>
                </a:cxn>
                <a:cxn ang="0">
                  <a:pos x="44" y="129"/>
                </a:cxn>
                <a:cxn ang="0">
                  <a:pos x="46" y="137"/>
                </a:cxn>
                <a:cxn ang="0">
                  <a:pos x="49" y="147"/>
                </a:cxn>
                <a:cxn ang="0">
                  <a:pos x="51" y="148"/>
                </a:cxn>
                <a:cxn ang="0">
                  <a:pos x="55" y="150"/>
                </a:cxn>
                <a:cxn ang="0">
                  <a:pos x="57" y="148"/>
                </a:cxn>
                <a:cxn ang="0">
                  <a:pos x="61" y="147"/>
                </a:cxn>
                <a:cxn ang="0">
                  <a:pos x="61" y="141"/>
                </a:cxn>
                <a:cxn ang="0">
                  <a:pos x="61" y="135"/>
                </a:cxn>
                <a:cxn ang="0">
                  <a:pos x="61" y="129"/>
                </a:cxn>
                <a:cxn ang="0">
                  <a:pos x="61" y="126"/>
                </a:cxn>
                <a:cxn ang="0">
                  <a:pos x="57" y="118"/>
                </a:cxn>
                <a:cxn ang="0">
                  <a:pos x="51" y="110"/>
                </a:cxn>
                <a:cxn ang="0">
                  <a:pos x="46" y="101"/>
                </a:cxn>
                <a:cxn ang="0">
                  <a:pos x="36" y="93"/>
                </a:cxn>
                <a:cxn ang="0">
                  <a:pos x="29" y="88"/>
                </a:cxn>
                <a:cxn ang="0">
                  <a:pos x="23" y="82"/>
                </a:cxn>
                <a:cxn ang="0">
                  <a:pos x="23" y="82"/>
                </a:cxn>
              </a:cxnLst>
              <a:rect l="0" t="0" r="r" b="b"/>
              <a:pathLst>
                <a:path w="61" h="150">
                  <a:moveTo>
                    <a:pt x="23" y="82"/>
                  </a:moveTo>
                  <a:lnTo>
                    <a:pt x="25" y="72"/>
                  </a:lnTo>
                  <a:lnTo>
                    <a:pt x="29" y="61"/>
                  </a:lnTo>
                  <a:lnTo>
                    <a:pt x="30" y="55"/>
                  </a:lnTo>
                  <a:lnTo>
                    <a:pt x="32" y="51"/>
                  </a:lnTo>
                  <a:lnTo>
                    <a:pt x="32" y="46"/>
                  </a:lnTo>
                  <a:lnTo>
                    <a:pt x="34" y="40"/>
                  </a:lnTo>
                  <a:lnTo>
                    <a:pt x="32" y="34"/>
                  </a:lnTo>
                  <a:lnTo>
                    <a:pt x="32" y="29"/>
                  </a:lnTo>
                  <a:lnTo>
                    <a:pt x="32" y="25"/>
                  </a:lnTo>
                  <a:lnTo>
                    <a:pt x="30" y="19"/>
                  </a:lnTo>
                  <a:lnTo>
                    <a:pt x="27" y="1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2"/>
                  </a:lnTo>
                  <a:lnTo>
                    <a:pt x="17" y="12"/>
                  </a:lnTo>
                  <a:lnTo>
                    <a:pt x="17" y="23"/>
                  </a:lnTo>
                  <a:lnTo>
                    <a:pt x="15" y="32"/>
                  </a:lnTo>
                  <a:lnTo>
                    <a:pt x="15" y="42"/>
                  </a:lnTo>
                  <a:lnTo>
                    <a:pt x="11" y="50"/>
                  </a:lnTo>
                  <a:lnTo>
                    <a:pt x="10" y="59"/>
                  </a:lnTo>
                  <a:lnTo>
                    <a:pt x="6" y="70"/>
                  </a:lnTo>
                  <a:lnTo>
                    <a:pt x="2" y="80"/>
                  </a:lnTo>
                  <a:lnTo>
                    <a:pt x="0" y="82"/>
                  </a:lnTo>
                  <a:lnTo>
                    <a:pt x="0" y="88"/>
                  </a:lnTo>
                  <a:lnTo>
                    <a:pt x="2" y="91"/>
                  </a:lnTo>
                  <a:lnTo>
                    <a:pt x="6" y="93"/>
                  </a:lnTo>
                  <a:lnTo>
                    <a:pt x="13" y="97"/>
                  </a:lnTo>
                  <a:lnTo>
                    <a:pt x="21" y="103"/>
                  </a:lnTo>
                  <a:lnTo>
                    <a:pt x="27" y="107"/>
                  </a:lnTo>
                  <a:lnTo>
                    <a:pt x="34" y="114"/>
                  </a:lnTo>
                  <a:lnTo>
                    <a:pt x="38" y="120"/>
                  </a:lnTo>
                  <a:lnTo>
                    <a:pt x="44" y="129"/>
                  </a:lnTo>
                  <a:lnTo>
                    <a:pt x="46" y="137"/>
                  </a:lnTo>
                  <a:lnTo>
                    <a:pt x="49" y="147"/>
                  </a:lnTo>
                  <a:lnTo>
                    <a:pt x="51" y="148"/>
                  </a:lnTo>
                  <a:lnTo>
                    <a:pt x="55" y="150"/>
                  </a:lnTo>
                  <a:lnTo>
                    <a:pt x="57" y="148"/>
                  </a:lnTo>
                  <a:lnTo>
                    <a:pt x="61" y="147"/>
                  </a:lnTo>
                  <a:lnTo>
                    <a:pt x="61" y="141"/>
                  </a:lnTo>
                  <a:lnTo>
                    <a:pt x="61" y="135"/>
                  </a:lnTo>
                  <a:lnTo>
                    <a:pt x="61" y="129"/>
                  </a:lnTo>
                  <a:lnTo>
                    <a:pt x="61" y="126"/>
                  </a:lnTo>
                  <a:lnTo>
                    <a:pt x="57" y="118"/>
                  </a:lnTo>
                  <a:lnTo>
                    <a:pt x="51" y="110"/>
                  </a:lnTo>
                  <a:lnTo>
                    <a:pt x="46" y="101"/>
                  </a:lnTo>
                  <a:lnTo>
                    <a:pt x="36" y="93"/>
                  </a:lnTo>
                  <a:lnTo>
                    <a:pt x="29" y="88"/>
                  </a:lnTo>
                  <a:lnTo>
                    <a:pt x="23" y="82"/>
                  </a:lnTo>
                  <a:lnTo>
                    <a:pt x="23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16" name="Freeform 64"/>
            <p:cNvSpPr>
              <a:spLocks/>
            </p:cNvSpPr>
            <p:nvPr/>
          </p:nvSpPr>
          <p:spPr bwMode="auto">
            <a:xfrm flipH="1">
              <a:off x="5699563" y="4624388"/>
              <a:ext cx="223345" cy="58738"/>
            </a:xfrm>
            <a:custGeom>
              <a:avLst/>
              <a:gdLst/>
              <a:ahLst/>
              <a:cxnLst>
                <a:cxn ang="0">
                  <a:pos x="257" y="2"/>
                </a:cxn>
                <a:cxn ang="0">
                  <a:pos x="243" y="8"/>
                </a:cxn>
                <a:cxn ang="0">
                  <a:pos x="232" y="14"/>
                </a:cxn>
                <a:cxn ang="0">
                  <a:pos x="222" y="21"/>
                </a:cxn>
                <a:cxn ang="0">
                  <a:pos x="211" y="29"/>
                </a:cxn>
                <a:cxn ang="0">
                  <a:pos x="200" y="35"/>
                </a:cxn>
                <a:cxn ang="0">
                  <a:pos x="188" y="42"/>
                </a:cxn>
                <a:cxn ang="0">
                  <a:pos x="177" y="48"/>
                </a:cxn>
                <a:cxn ang="0">
                  <a:pos x="165" y="52"/>
                </a:cxn>
                <a:cxn ang="0">
                  <a:pos x="152" y="54"/>
                </a:cxn>
                <a:cxn ang="0">
                  <a:pos x="141" y="56"/>
                </a:cxn>
                <a:cxn ang="0">
                  <a:pos x="129" y="54"/>
                </a:cxn>
                <a:cxn ang="0">
                  <a:pos x="118" y="52"/>
                </a:cxn>
                <a:cxn ang="0">
                  <a:pos x="108" y="48"/>
                </a:cxn>
                <a:cxn ang="0">
                  <a:pos x="97" y="44"/>
                </a:cxn>
                <a:cxn ang="0">
                  <a:pos x="85" y="38"/>
                </a:cxn>
                <a:cxn ang="0">
                  <a:pos x="82" y="35"/>
                </a:cxn>
                <a:cxn ang="0">
                  <a:pos x="74" y="29"/>
                </a:cxn>
                <a:cxn ang="0">
                  <a:pos x="70" y="29"/>
                </a:cxn>
                <a:cxn ang="0">
                  <a:pos x="61" y="37"/>
                </a:cxn>
                <a:cxn ang="0">
                  <a:pos x="44" y="48"/>
                </a:cxn>
                <a:cxn ang="0">
                  <a:pos x="30" y="52"/>
                </a:cxn>
                <a:cxn ang="0">
                  <a:pos x="19" y="50"/>
                </a:cxn>
                <a:cxn ang="0">
                  <a:pos x="9" y="42"/>
                </a:cxn>
                <a:cxn ang="0">
                  <a:pos x="0" y="33"/>
                </a:cxn>
                <a:cxn ang="0">
                  <a:pos x="0" y="33"/>
                </a:cxn>
                <a:cxn ang="0">
                  <a:pos x="6" y="44"/>
                </a:cxn>
                <a:cxn ang="0">
                  <a:pos x="13" y="56"/>
                </a:cxn>
                <a:cxn ang="0">
                  <a:pos x="21" y="63"/>
                </a:cxn>
                <a:cxn ang="0">
                  <a:pos x="36" y="65"/>
                </a:cxn>
                <a:cxn ang="0">
                  <a:pos x="44" y="63"/>
                </a:cxn>
                <a:cxn ang="0">
                  <a:pos x="57" y="59"/>
                </a:cxn>
                <a:cxn ang="0">
                  <a:pos x="66" y="54"/>
                </a:cxn>
                <a:cxn ang="0">
                  <a:pos x="76" y="46"/>
                </a:cxn>
                <a:cxn ang="0">
                  <a:pos x="91" y="63"/>
                </a:cxn>
                <a:cxn ang="0">
                  <a:pos x="116" y="75"/>
                </a:cxn>
                <a:cxn ang="0">
                  <a:pos x="144" y="75"/>
                </a:cxn>
                <a:cxn ang="0">
                  <a:pos x="175" y="69"/>
                </a:cxn>
                <a:cxn ang="0">
                  <a:pos x="205" y="57"/>
                </a:cxn>
                <a:cxn ang="0">
                  <a:pos x="232" y="44"/>
                </a:cxn>
                <a:cxn ang="0">
                  <a:pos x="255" y="27"/>
                </a:cxn>
                <a:cxn ang="0">
                  <a:pos x="272" y="10"/>
                </a:cxn>
                <a:cxn ang="0">
                  <a:pos x="270" y="2"/>
                </a:cxn>
                <a:cxn ang="0">
                  <a:pos x="262" y="0"/>
                </a:cxn>
              </a:cxnLst>
              <a:rect l="0" t="0" r="r" b="b"/>
              <a:pathLst>
                <a:path w="272" h="75">
                  <a:moveTo>
                    <a:pt x="262" y="0"/>
                  </a:moveTo>
                  <a:lnTo>
                    <a:pt x="257" y="2"/>
                  </a:lnTo>
                  <a:lnTo>
                    <a:pt x="251" y="6"/>
                  </a:lnTo>
                  <a:lnTo>
                    <a:pt x="243" y="8"/>
                  </a:lnTo>
                  <a:lnTo>
                    <a:pt x="238" y="12"/>
                  </a:lnTo>
                  <a:lnTo>
                    <a:pt x="232" y="14"/>
                  </a:lnTo>
                  <a:lnTo>
                    <a:pt x="228" y="18"/>
                  </a:lnTo>
                  <a:lnTo>
                    <a:pt x="222" y="21"/>
                  </a:lnTo>
                  <a:lnTo>
                    <a:pt x="217" y="25"/>
                  </a:lnTo>
                  <a:lnTo>
                    <a:pt x="211" y="29"/>
                  </a:lnTo>
                  <a:lnTo>
                    <a:pt x="205" y="33"/>
                  </a:lnTo>
                  <a:lnTo>
                    <a:pt x="200" y="35"/>
                  </a:lnTo>
                  <a:lnTo>
                    <a:pt x="194" y="38"/>
                  </a:lnTo>
                  <a:lnTo>
                    <a:pt x="188" y="42"/>
                  </a:lnTo>
                  <a:lnTo>
                    <a:pt x="182" y="44"/>
                  </a:lnTo>
                  <a:lnTo>
                    <a:pt x="177" y="48"/>
                  </a:lnTo>
                  <a:lnTo>
                    <a:pt x="171" y="50"/>
                  </a:lnTo>
                  <a:lnTo>
                    <a:pt x="165" y="52"/>
                  </a:lnTo>
                  <a:lnTo>
                    <a:pt x="158" y="54"/>
                  </a:lnTo>
                  <a:lnTo>
                    <a:pt x="152" y="54"/>
                  </a:lnTo>
                  <a:lnTo>
                    <a:pt x="146" y="56"/>
                  </a:lnTo>
                  <a:lnTo>
                    <a:pt x="141" y="56"/>
                  </a:lnTo>
                  <a:lnTo>
                    <a:pt x="135" y="56"/>
                  </a:lnTo>
                  <a:lnTo>
                    <a:pt x="129" y="54"/>
                  </a:lnTo>
                  <a:lnTo>
                    <a:pt x="124" y="54"/>
                  </a:lnTo>
                  <a:lnTo>
                    <a:pt x="118" y="52"/>
                  </a:lnTo>
                  <a:lnTo>
                    <a:pt x="112" y="50"/>
                  </a:lnTo>
                  <a:lnTo>
                    <a:pt x="108" y="48"/>
                  </a:lnTo>
                  <a:lnTo>
                    <a:pt x="103" y="48"/>
                  </a:lnTo>
                  <a:lnTo>
                    <a:pt x="97" y="44"/>
                  </a:lnTo>
                  <a:lnTo>
                    <a:pt x="91" y="42"/>
                  </a:lnTo>
                  <a:lnTo>
                    <a:pt x="85" y="38"/>
                  </a:lnTo>
                  <a:lnTo>
                    <a:pt x="82" y="37"/>
                  </a:lnTo>
                  <a:lnTo>
                    <a:pt x="82" y="35"/>
                  </a:lnTo>
                  <a:lnTo>
                    <a:pt x="78" y="29"/>
                  </a:lnTo>
                  <a:lnTo>
                    <a:pt x="74" y="29"/>
                  </a:lnTo>
                  <a:lnTo>
                    <a:pt x="72" y="29"/>
                  </a:lnTo>
                  <a:lnTo>
                    <a:pt x="70" y="29"/>
                  </a:lnTo>
                  <a:lnTo>
                    <a:pt x="65" y="33"/>
                  </a:lnTo>
                  <a:lnTo>
                    <a:pt x="61" y="37"/>
                  </a:lnTo>
                  <a:lnTo>
                    <a:pt x="51" y="44"/>
                  </a:lnTo>
                  <a:lnTo>
                    <a:pt x="44" y="48"/>
                  </a:lnTo>
                  <a:lnTo>
                    <a:pt x="36" y="50"/>
                  </a:lnTo>
                  <a:lnTo>
                    <a:pt x="30" y="52"/>
                  </a:lnTo>
                  <a:lnTo>
                    <a:pt x="25" y="52"/>
                  </a:lnTo>
                  <a:lnTo>
                    <a:pt x="19" y="50"/>
                  </a:lnTo>
                  <a:lnTo>
                    <a:pt x="13" y="46"/>
                  </a:lnTo>
                  <a:lnTo>
                    <a:pt x="9" y="42"/>
                  </a:lnTo>
                  <a:lnTo>
                    <a:pt x="4" y="38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13" y="56"/>
                  </a:lnTo>
                  <a:lnTo>
                    <a:pt x="15" y="59"/>
                  </a:lnTo>
                  <a:lnTo>
                    <a:pt x="21" y="63"/>
                  </a:lnTo>
                  <a:lnTo>
                    <a:pt x="27" y="65"/>
                  </a:lnTo>
                  <a:lnTo>
                    <a:pt x="36" y="65"/>
                  </a:lnTo>
                  <a:lnTo>
                    <a:pt x="40" y="65"/>
                  </a:lnTo>
                  <a:lnTo>
                    <a:pt x="44" y="63"/>
                  </a:lnTo>
                  <a:lnTo>
                    <a:pt x="49" y="61"/>
                  </a:lnTo>
                  <a:lnTo>
                    <a:pt x="57" y="59"/>
                  </a:lnTo>
                  <a:lnTo>
                    <a:pt x="61" y="56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6" y="46"/>
                  </a:lnTo>
                  <a:lnTo>
                    <a:pt x="82" y="56"/>
                  </a:lnTo>
                  <a:lnTo>
                    <a:pt x="91" y="63"/>
                  </a:lnTo>
                  <a:lnTo>
                    <a:pt x="103" y="69"/>
                  </a:lnTo>
                  <a:lnTo>
                    <a:pt x="116" y="75"/>
                  </a:lnTo>
                  <a:lnTo>
                    <a:pt x="129" y="75"/>
                  </a:lnTo>
                  <a:lnTo>
                    <a:pt x="144" y="75"/>
                  </a:lnTo>
                  <a:lnTo>
                    <a:pt x="160" y="73"/>
                  </a:lnTo>
                  <a:lnTo>
                    <a:pt x="175" y="69"/>
                  </a:lnTo>
                  <a:lnTo>
                    <a:pt x="190" y="63"/>
                  </a:lnTo>
                  <a:lnTo>
                    <a:pt x="205" y="57"/>
                  </a:lnTo>
                  <a:lnTo>
                    <a:pt x="219" y="52"/>
                  </a:lnTo>
                  <a:lnTo>
                    <a:pt x="232" y="44"/>
                  </a:lnTo>
                  <a:lnTo>
                    <a:pt x="243" y="37"/>
                  </a:lnTo>
                  <a:lnTo>
                    <a:pt x="255" y="27"/>
                  </a:lnTo>
                  <a:lnTo>
                    <a:pt x="264" y="18"/>
                  </a:lnTo>
                  <a:lnTo>
                    <a:pt x="272" y="10"/>
                  </a:lnTo>
                  <a:lnTo>
                    <a:pt x="272" y="4"/>
                  </a:lnTo>
                  <a:lnTo>
                    <a:pt x="270" y="2"/>
                  </a:lnTo>
                  <a:lnTo>
                    <a:pt x="266" y="0"/>
                  </a:lnTo>
                  <a:lnTo>
                    <a:pt x="262" y="0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17" name="Freeform 65"/>
            <p:cNvSpPr>
              <a:spLocks/>
            </p:cNvSpPr>
            <p:nvPr/>
          </p:nvSpPr>
          <p:spPr bwMode="auto">
            <a:xfrm flipH="1">
              <a:off x="5965606" y="4559300"/>
              <a:ext cx="108388" cy="88900"/>
            </a:xfrm>
            <a:custGeom>
              <a:avLst/>
              <a:gdLst/>
              <a:ahLst/>
              <a:cxnLst>
                <a:cxn ang="0">
                  <a:pos x="134" y="112"/>
                </a:cxn>
                <a:cxn ang="0">
                  <a:pos x="122" y="104"/>
                </a:cxn>
                <a:cxn ang="0">
                  <a:pos x="115" y="99"/>
                </a:cxn>
                <a:cxn ang="0">
                  <a:pos x="105" y="93"/>
                </a:cxn>
                <a:cxn ang="0">
                  <a:pos x="99" y="85"/>
                </a:cxn>
                <a:cxn ang="0">
                  <a:pos x="90" y="78"/>
                </a:cxn>
                <a:cxn ang="0">
                  <a:pos x="84" y="70"/>
                </a:cxn>
                <a:cxn ang="0">
                  <a:pos x="77" y="61"/>
                </a:cxn>
                <a:cxn ang="0">
                  <a:pos x="71" y="53"/>
                </a:cxn>
                <a:cxn ang="0">
                  <a:pos x="63" y="43"/>
                </a:cxn>
                <a:cxn ang="0">
                  <a:pos x="57" y="36"/>
                </a:cxn>
                <a:cxn ang="0">
                  <a:pos x="50" y="26"/>
                </a:cxn>
                <a:cxn ang="0">
                  <a:pos x="42" y="21"/>
                </a:cxn>
                <a:cxn ang="0">
                  <a:pos x="35" y="13"/>
                </a:cxn>
                <a:cxn ang="0">
                  <a:pos x="27" y="7"/>
                </a:cxn>
                <a:cxn ang="0">
                  <a:pos x="18" y="2"/>
                </a:cxn>
                <a:cxn ang="0">
                  <a:pos x="8" y="0"/>
                </a:cxn>
                <a:cxn ang="0">
                  <a:pos x="0" y="2"/>
                </a:cxn>
                <a:cxn ang="0">
                  <a:pos x="2" y="9"/>
                </a:cxn>
                <a:cxn ang="0">
                  <a:pos x="10" y="17"/>
                </a:cxn>
                <a:cxn ang="0">
                  <a:pos x="18" y="24"/>
                </a:cxn>
                <a:cxn ang="0">
                  <a:pos x="25" y="30"/>
                </a:cxn>
                <a:cxn ang="0">
                  <a:pos x="33" y="38"/>
                </a:cxn>
                <a:cxn ang="0">
                  <a:pos x="40" y="45"/>
                </a:cxn>
                <a:cxn ang="0">
                  <a:pos x="48" y="53"/>
                </a:cxn>
                <a:cxn ang="0">
                  <a:pos x="57" y="61"/>
                </a:cxn>
                <a:cxn ang="0">
                  <a:pos x="65" y="70"/>
                </a:cxn>
                <a:cxn ang="0">
                  <a:pos x="71" y="78"/>
                </a:cxn>
                <a:cxn ang="0">
                  <a:pos x="78" y="85"/>
                </a:cxn>
                <a:cxn ang="0">
                  <a:pos x="86" y="91"/>
                </a:cxn>
                <a:cxn ang="0">
                  <a:pos x="94" y="97"/>
                </a:cxn>
                <a:cxn ang="0">
                  <a:pos x="103" y="100"/>
                </a:cxn>
                <a:cxn ang="0">
                  <a:pos x="113" y="104"/>
                </a:cxn>
                <a:cxn ang="0">
                  <a:pos x="116" y="106"/>
                </a:cxn>
                <a:cxn ang="0">
                  <a:pos x="122" y="108"/>
                </a:cxn>
                <a:cxn ang="0">
                  <a:pos x="128" y="110"/>
                </a:cxn>
                <a:cxn ang="0">
                  <a:pos x="134" y="112"/>
                </a:cxn>
                <a:cxn ang="0">
                  <a:pos x="134" y="112"/>
                </a:cxn>
              </a:cxnLst>
              <a:rect l="0" t="0" r="r" b="b"/>
              <a:pathLst>
                <a:path w="134" h="112">
                  <a:moveTo>
                    <a:pt x="134" y="112"/>
                  </a:moveTo>
                  <a:lnTo>
                    <a:pt x="122" y="104"/>
                  </a:lnTo>
                  <a:lnTo>
                    <a:pt x="115" y="99"/>
                  </a:lnTo>
                  <a:lnTo>
                    <a:pt x="105" y="93"/>
                  </a:lnTo>
                  <a:lnTo>
                    <a:pt x="99" y="85"/>
                  </a:lnTo>
                  <a:lnTo>
                    <a:pt x="90" y="78"/>
                  </a:lnTo>
                  <a:lnTo>
                    <a:pt x="84" y="70"/>
                  </a:lnTo>
                  <a:lnTo>
                    <a:pt x="77" y="61"/>
                  </a:lnTo>
                  <a:lnTo>
                    <a:pt x="71" y="53"/>
                  </a:lnTo>
                  <a:lnTo>
                    <a:pt x="63" y="43"/>
                  </a:lnTo>
                  <a:lnTo>
                    <a:pt x="57" y="36"/>
                  </a:lnTo>
                  <a:lnTo>
                    <a:pt x="50" y="26"/>
                  </a:lnTo>
                  <a:lnTo>
                    <a:pt x="42" y="21"/>
                  </a:lnTo>
                  <a:lnTo>
                    <a:pt x="35" y="13"/>
                  </a:lnTo>
                  <a:lnTo>
                    <a:pt x="27" y="7"/>
                  </a:lnTo>
                  <a:lnTo>
                    <a:pt x="18" y="2"/>
                  </a:lnTo>
                  <a:lnTo>
                    <a:pt x="8" y="0"/>
                  </a:lnTo>
                  <a:lnTo>
                    <a:pt x="0" y="2"/>
                  </a:lnTo>
                  <a:lnTo>
                    <a:pt x="2" y="9"/>
                  </a:lnTo>
                  <a:lnTo>
                    <a:pt x="10" y="17"/>
                  </a:lnTo>
                  <a:lnTo>
                    <a:pt x="18" y="24"/>
                  </a:lnTo>
                  <a:lnTo>
                    <a:pt x="25" y="30"/>
                  </a:lnTo>
                  <a:lnTo>
                    <a:pt x="33" y="38"/>
                  </a:lnTo>
                  <a:lnTo>
                    <a:pt x="40" y="45"/>
                  </a:lnTo>
                  <a:lnTo>
                    <a:pt x="48" y="53"/>
                  </a:lnTo>
                  <a:lnTo>
                    <a:pt x="57" y="61"/>
                  </a:lnTo>
                  <a:lnTo>
                    <a:pt x="65" y="70"/>
                  </a:lnTo>
                  <a:lnTo>
                    <a:pt x="71" y="78"/>
                  </a:lnTo>
                  <a:lnTo>
                    <a:pt x="78" y="85"/>
                  </a:lnTo>
                  <a:lnTo>
                    <a:pt x="86" y="91"/>
                  </a:lnTo>
                  <a:lnTo>
                    <a:pt x="94" y="97"/>
                  </a:lnTo>
                  <a:lnTo>
                    <a:pt x="103" y="100"/>
                  </a:lnTo>
                  <a:lnTo>
                    <a:pt x="113" y="104"/>
                  </a:lnTo>
                  <a:lnTo>
                    <a:pt x="116" y="106"/>
                  </a:lnTo>
                  <a:lnTo>
                    <a:pt x="122" y="108"/>
                  </a:lnTo>
                  <a:lnTo>
                    <a:pt x="128" y="110"/>
                  </a:lnTo>
                  <a:lnTo>
                    <a:pt x="134" y="112"/>
                  </a:lnTo>
                  <a:lnTo>
                    <a:pt x="134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18" name="Freeform 66"/>
            <p:cNvSpPr>
              <a:spLocks/>
            </p:cNvSpPr>
            <p:nvPr/>
          </p:nvSpPr>
          <p:spPr bwMode="auto">
            <a:xfrm flipH="1">
              <a:off x="5940972" y="4511675"/>
              <a:ext cx="211849" cy="142875"/>
            </a:xfrm>
            <a:custGeom>
              <a:avLst/>
              <a:gdLst/>
              <a:ahLst/>
              <a:cxnLst>
                <a:cxn ang="0">
                  <a:pos x="126" y="167"/>
                </a:cxn>
                <a:cxn ang="0">
                  <a:pos x="113" y="150"/>
                </a:cxn>
                <a:cxn ang="0">
                  <a:pos x="101" y="133"/>
                </a:cxn>
                <a:cxn ang="0">
                  <a:pos x="92" y="114"/>
                </a:cxn>
                <a:cxn ang="0">
                  <a:pos x="82" y="95"/>
                </a:cxn>
                <a:cxn ang="0">
                  <a:pos x="67" y="76"/>
                </a:cxn>
                <a:cxn ang="0">
                  <a:pos x="50" y="64"/>
                </a:cxn>
                <a:cxn ang="0">
                  <a:pos x="31" y="59"/>
                </a:cxn>
                <a:cxn ang="0">
                  <a:pos x="10" y="53"/>
                </a:cxn>
                <a:cxn ang="0">
                  <a:pos x="31" y="40"/>
                </a:cxn>
                <a:cxn ang="0">
                  <a:pos x="48" y="38"/>
                </a:cxn>
                <a:cxn ang="0">
                  <a:pos x="65" y="34"/>
                </a:cxn>
                <a:cxn ang="0">
                  <a:pos x="82" y="30"/>
                </a:cxn>
                <a:cxn ang="0">
                  <a:pos x="105" y="19"/>
                </a:cxn>
                <a:cxn ang="0">
                  <a:pos x="133" y="17"/>
                </a:cxn>
                <a:cxn ang="0">
                  <a:pos x="160" y="30"/>
                </a:cxn>
                <a:cxn ang="0">
                  <a:pos x="179" y="47"/>
                </a:cxn>
                <a:cxn ang="0">
                  <a:pos x="194" y="63"/>
                </a:cxn>
                <a:cxn ang="0">
                  <a:pos x="208" y="82"/>
                </a:cxn>
                <a:cxn ang="0">
                  <a:pos x="219" y="97"/>
                </a:cxn>
                <a:cxn ang="0">
                  <a:pos x="236" y="112"/>
                </a:cxn>
                <a:cxn ang="0">
                  <a:pos x="253" y="121"/>
                </a:cxn>
                <a:cxn ang="0">
                  <a:pos x="259" y="110"/>
                </a:cxn>
                <a:cxn ang="0">
                  <a:pos x="240" y="85"/>
                </a:cxn>
                <a:cxn ang="0">
                  <a:pos x="219" y="63"/>
                </a:cxn>
                <a:cxn ang="0">
                  <a:pos x="200" y="38"/>
                </a:cxn>
                <a:cxn ang="0">
                  <a:pos x="179" y="19"/>
                </a:cxn>
                <a:cxn ang="0">
                  <a:pos x="154" y="6"/>
                </a:cxn>
                <a:cxn ang="0">
                  <a:pos x="126" y="0"/>
                </a:cxn>
                <a:cxn ang="0">
                  <a:pos x="101" y="6"/>
                </a:cxn>
                <a:cxn ang="0">
                  <a:pos x="75" y="21"/>
                </a:cxn>
                <a:cxn ang="0">
                  <a:pos x="46" y="30"/>
                </a:cxn>
                <a:cxn ang="0">
                  <a:pos x="17" y="40"/>
                </a:cxn>
                <a:cxn ang="0">
                  <a:pos x="0" y="55"/>
                </a:cxn>
                <a:cxn ang="0">
                  <a:pos x="14" y="61"/>
                </a:cxn>
                <a:cxn ang="0">
                  <a:pos x="31" y="66"/>
                </a:cxn>
                <a:cxn ang="0">
                  <a:pos x="48" y="76"/>
                </a:cxn>
                <a:cxn ang="0">
                  <a:pos x="63" y="89"/>
                </a:cxn>
                <a:cxn ang="0">
                  <a:pos x="75" y="108"/>
                </a:cxn>
                <a:cxn ang="0">
                  <a:pos x="86" y="133"/>
                </a:cxn>
                <a:cxn ang="0">
                  <a:pos x="105" y="156"/>
                </a:cxn>
                <a:cxn ang="0">
                  <a:pos x="128" y="173"/>
                </a:cxn>
              </a:cxnLst>
              <a:rect l="0" t="0" r="r" b="b"/>
              <a:pathLst>
                <a:path w="259" h="178">
                  <a:moveTo>
                    <a:pt x="137" y="178"/>
                  </a:moveTo>
                  <a:lnTo>
                    <a:pt x="132" y="173"/>
                  </a:lnTo>
                  <a:lnTo>
                    <a:pt x="126" y="167"/>
                  </a:lnTo>
                  <a:lnTo>
                    <a:pt x="122" y="161"/>
                  </a:lnTo>
                  <a:lnTo>
                    <a:pt x="116" y="156"/>
                  </a:lnTo>
                  <a:lnTo>
                    <a:pt x="113" y="150"/>
                  </a:lnTo>
                  <a:lnTo>
                    <a:pt x="109" y="144"/>
                  </a:lnTo>
                  <a:lnTo>
                    <a:pt x="105" y="139"/>
                  </a:lnTo>
                  <a:lnTo>
                    <a:pt x="101" y="133"/>
                  </a:lnTo>
                  <a:lnTo>
                    <a:pt x="99" y="127"/>
                  </a:lnTo>
                  <a:lnTo>
                    <a:pt x="95" y="120"/>
                  </a:lnTo>
                  <a:lnTo>
                    <a:pt x="92" y="114"/>
                  </a:lnTo>
                  <a:lnTo>
                    <a:pt x="90" y="108"/>
                  </a:lnTo>
                  <a:lnTo>
                    <a:pt x="86" y="101"/>
                  </a:lnTo>
                  <a:lnTo>
                    <a:pt x="82" y="95"/>
                  </a:lnTo>
                  <a:lnTo>
                    <a:pt x="78" y="89"/>
                  </a:lnTo>
                  <a:lnTo>
                    <a:pt x="75" y="85"/>
                  </a:lnTo>
                  <a:lnTo>
                    <a:pt x="67" y="76"/>
                  </a:lnTo>
                  <a:lnTo>
                    <a:pt x="59" y="70"/>
                  </a:lnTo>
                  <a:lnTo>
                    <a:pt x="54" y="66"/>
                  </a:lnTo>
                  <a:lnTo>
                    <a:pt x="50" y="64"/>
                  </a:lnTo>
                  <a:lnTo>
                    <a:pt x="42" y="63"/>
                  </a:lnTo>
                  <a:lnTo>
                    <a:pt x="38" y="61"/>
                  </a:lnTo>
                  <a:lnTo>
                    <a:pt x="31" y="59"/>
                  </a:lnTo>
                  <a:lnTo>
                    <a:pt x="25" y="57"/>
                  </a:lnTo>
                  <a:lnTo>
                    <a:pt x="17" y="55"/>
                  </a:lnTo>
                  <a:lnTo>
                    <a:pt x="10" y="53"/>
                  </a:lnTo>
                  <a:lnTo>
                    <a:pt x="17" y="45"/>
                  </a:lnTo>
                  <a:lnTo>
                    <a:pt x="27" y="42"/>
                  </a:lnTo>
                  <a:lnTo>
                    <a:pt x="31" y="40"/>
                  </a:lnTo>
                  <a:lnTo>
                    <a:pt x="36" y="40"/>
                  </a:lnTo>
                  <a:lnTo>
                    <a:pt x="42" y="40"/>
                  </a:lnTo>
                  <a:lnTo>
                    <a:pt x="48" y="38"/>
                  </a:lnTo>
                  <a:lnTo>
                    <a:pt x="54" y="36"/>
                  </a:lnTo>
                  <a:lnTo>
                    <a:pt x="59" y="36"/>
                  </a:lnTo>
                  <a:lnTo>
                    <a:pt x="65" y="34"/>
                  </a:lnTo>
                  <a:lnTo>
                    <a:pt x="71" y="34"/>
                  </a:lnTo>
                  <a:lnTo>
                    <a:pt x="76" y="32"/>
                  </a:lnTo>
                  <a:lnTo>
                    <a:pt x="82" y="30"/>
                  </a:lnTo>
                  <a:lnTo>
                    <a:pt x="88" y="26"/>
                  </a:lnTo>
                  <a:lnTo>
                    <a:pt x="95" y="25"/>
                  </a:lnTo>
                  <a:lnTo>
                    <a:pt x="105" y="19"/>
                  </a:lnTo>
                  <a:lnTo>
                    <a:pt x="114" y="17"/>
                  </a:lnTo>
                  <a:lnTo>
                    <a:pt x="124" y="15"/>
                  </a:lnTo>
                  <a:lnTo>
                    <a:pt x="133" y="17"/>
                  </a:lnTo>
                  <a:lnTo>
                    <a:pt x="143" y="19"/>
                  </a:lnTo>
                  <a:lnTo>
                    <a:pt x="152" y="25"/>
                  </a:lnTo>
                  <a:lnTo>
                    <a:pt x="160" y="30"/>
                  </a:lnTo>
                  <a:lnTo>
                    <a:pt x="170" y="38"/>
                  </a:lnTo>
                  <a:lnTo>
                    <a:pt x="175" y="42"/>
                  </a:lnTo>
                  <a:lnTo>
                    <a:pt x="179" y="47"/>
                  </a:lnTo>
                  <a:lnTo>
                    <a:pt x="185" y="53"/>
                  </a:lnTo>
                  <a:lnTo>
                    <a:pt x="189" y="59"/>
                  </a:lnTo>
                  <a:lnTo>
                    <a:pt x="194" y="63"/>
                  </a:lnTo>
                  <a:lnTo>
                    <a:pt x="198" y="68"/>
                  </a:lnTo>
                  <a:lnTo>
                    <a:pt x="202" y="76"/>
                  </a:lnTo>
                  <a:lnTo>
                    <a:pt x="208" y="82"/>
                  </a:lnTo>
                  <a:lnTo>
                    <a:pt x="211" y="87"/>
                  </a:lnTo>
                  <a:lnTo>
                    <a:pt x="215" y="93"/>
                  </a:lnTo>
                  <a:lnTo>
                    <a:pt x="219" y="97"/>
                  </a:lnTo>
                  <a:lnTo>
                    <a:pt x="225" y="102"/>
                  </a:lnTo>
                  <a:lnTo>
                    <a:pt x="230" y="108"/>
                  </a:lnTo>
                  <a:lnTo>
                    <a:pt x="236" y="112"/>
                  </a:lnTo>
                  <a:lnTo>
                    <a:pt x="242" y="116"/>
                  </a:lnTo>
                  <a:lnTo>
                    <a:pt x="249" y="121"/>
                  </a:lnTo>
                  <a:lnTo>
                    <a:pt x="253" y="121"/>
                  </a:lnTo>
                  <a:lnTo>
                    <a:pt x="257" y="118"/>
                  </a:lnTo>
                  <a:lnTo>
                    <a:pt x="259" y="114"/>
                  </a:lnTo>
                  <a:lnTo>
                    <a:pt x="259" y="110"/>
                  </a:lnTo>
                  <a:lnTo>
                    <a:pt x="251" y="101"/>
                  </a:lnTo>
                  <a:lnTo>
                    <a:pt x="246" y="93"/>
                  </a:lnTo>
                  <a:lnTo>
                    <a:pt x="240" y="85"/>
                  </a:lnTo>
                  <a:lnTo>
                    <a:pt x="232" y="78"/>
                  </a:lnTo>
                  <a:lnTo>
                    <a:pt x="227" y="68"/>
                  </a:lnTo>
                  <a:lnTo>
                    <a:pt x="219" y="63"/>
                  </a:lnTo>
                  <a:lnTo>
                    <a:pt x="213" y="53"/>
                  </a:lnTo>
                  <a:lnTo>
                    <a:pt x="208" y="47"/>
                  </a:lnTo>
                  <a:lnTo>
                    <a:pt x="200" y="38"/>
                  </a:lnTo>
                  <a:lnTo>
                    <a:pt x="194" y="32"/>
                  </a:lnTo>
                  <a:lnTo>
                    <a:pt x="187" y="25"/>
                  </a:lnTo>
                  <a:lnTo>
                    <a:pt x="179" y="19"/>
                  </a:lnTo>
                  <a:lnTo>
                    <a:pt x="172" y="13"/>
                  </a:lnTo>
                  <a:lnTo>
                    <a:pt x="164" y="9"/>
                  </a:lnTo>
                  <a:lnTo>
                    <a:pt x="154" y="6"/>
                  </a:lnTo>
                  <a:lnTo>
                    <a:pt x="147" y="4"/>
                  </a:lnTo>
                  <a:lnTo>
                    <a:pt x="135" y="0"/>
                  </a:lnTo>
                  <a:lnTo>
                    <a:pt x="126" y="0"/>
                  </a:lnTo>
                  <a:lnTo>
                    <a:pt x="118" y="0"/>
                  </a:lnTo>
                  <a:lnTo>
                    <a:pt x="109" y="4"/>
                  </a:lnTo>
                  <a:lnTo>
                    <a:pt x="101" y="6"/>
                  </a:lnTo>
                  <a:lnTo>
                    <a:pt x="92" y="9"/>
                  </a:lnTo>
                  <a:lnTo>
                    <a:pt x="82" y="15"/>
                  </a:lnTo>
                  <a:lnTo>
                    <a:pt x="75" y="21"/>
                  </a:lnTo>
                  <a:lnTo>
                    <a:pt x="65" y="25"/>
                  </a:lnTo>
                  <a:lnTo>
                    <a:pt x="56" y="28"/>
                  </a:lnTo>
                  <a:lnTo>
                    <a:pt x="46" y="30"/>
                  </a:lnTo>
                  <a:lnTo>
                    <a:pt x="36" y="34"/>
                  </a:lnTo>
                  <a:lnTo>
                    <a:pt x="27" y="36"/>
                  </a:lnTo>
                  <a:lnTo>
                    <a:pt x="17" y="40"/>
                  </a:lnTo>
                  <a:lnTo>
                    <a:pt x="8" y="45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2" y="57"/>
                  </a:lnTo>
                  <a:lnTo>
                    <a:pt x="8" y="59"/>
                  </a:lnTo>
                  <a:lnTo>
                    <a:pt x="14" y="61"/>
                  </a:lnTo>
                  <a:lnTo>
                    <a:pt x="19" y="63"/>
                  </a:lnTo>
                  <a:lnTo>
                    <a:pt x="25" y="64"/>
                  </a:lnTo>
                  <a:lnTo>
                    <a:pt x="31" y="66"/>
                  </a:lnTo>
                  <a:lnTo>
                    <a:pt x="36" y="70"/>
                  </a:lnTo>
                  <a:lnTo>
                    <a:pt x="42" y="74"/>
                  </a:lnTo>
                  <a:lnTo>
                    <a:pt x="48" y="76"/>
                  </a:lnTo>
                  <a:lnTo>
                    <a:pt x="54" y="80"/>
                  </a:lnTo>
                  <a:lnTo>
                    <a:pt x="59" y="83"/>
                  </a:lnTo>
                  <a:lnTo>
                    <a:pt x="63" y="89"/>
                  </a:lnTo>
                  <a:lnTo>
                    <a:pt x="67" y="95"/>
                  </a:lnTo>
                  <a:lnTo>
                    <a:pt x="71" y="101"/>
                  </a:lnTo>
                  <a:lnTo>
                    <a:pt x="75" y="108"/>
                  </a:lnTo>
                  <a:lnTo>
                    <a:pt x="76" y="116"/>
                  </a:lnTo>
                  <a:lnTo>
                    <a:pt x="80" y="123"/>
                  </a:lnTo>
                  <a:lnTo>
                    <a:pt x="86" y="133"/>
                  </a:lnTo>
                  <a:lnTo>
                    <a:pt x="92" y="140"/>
                  </a:lnTo>
                  <a:lnTo>
                    <a:pt x="97" y="148"/>
                  </a:lnTo>
                  <a:lnTo>
                    <a:pt x="105" y="156"/>
                  </a:lnTo>
                  <a:lnTo>
                    <a:pt x="111" y="161"/>
                  </a:lnTo>
                  <a:lnTo>
                    <a:pt x="120" y="167"/>
                  </a:lnTo>
                  <a:lnTo>
                    <a:pt x="128" y="173"/>
                  </a:lnTo>
                  <a:lnTo>
                    <a:pt x="137" y="178"/>
                  </a:lnTo>
                  <a:lnTo>
                    <a:pt x="137" y="1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19" name="Freeform 67"/>
            <p:cNvSpPr>
              <a:spLocks/>
            </p:cNvSpPr>
            <p:nvPr/>
          </p:nvSpPr>
          <p:spPr bwMode="auto">
            <a:xfrm flipH="1">
              <a:off x="5975459" y="4673600"/>
              <a:ext cx="159297" cy="38100"/>
            </a:xfrm>
            <a:custGeom>
              <a:avLst/>
              <a:gdLst/>
              <a:ahLst/>
              <a:cxnLst>
                <a:cxn ang="0">
                  <a:pos x="95" y="8"/>
                </a:cxn>
                <a:cxn ang="0">
                  <a:pos x="82" y="12"/>
                </a:cxn>
                <a:cxn ang="0">
                  <a:pos x="69" y="13"/>
                </a:cxn>
                <a:cxn ang="0">
                  <a:pos x="57" y="17"/>
                </a:cxn>
                <a:cxn ang="0">
                  <a:pos x="44" y="21"/>
                </a:cxn>
                <a:cxn ang="0">
                  <a:pos x="33" y="25"/>
                </a:cxn>
                <a:cxn ang="0">
                  <a:pos x="19" y="31"/>
                </a:cxn>
                <a:cxn ang="0">
                  <a:pos x="8" y="36"/>
                </a:cxn>
                <a:cxn ang="0">
                  <a:pos x="0" y="40"/>
                </a:cxn>
                <a:cxn ang="0">
                  <a:pos x="2" y="46"/>
                </a:cxn>
                <a:cxn ang="0">
                  <a:pos x="15" y="46"/>
                </a:cxn>
                <a:cxn ang="0">
                  <a:pos x="36" y="40"/>
                </a:cxn>
                <a:cxn ang="0">
                  <a:pos x="55" y="33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93" y="19"/>
                </a:cxn>
                <a:cxn ang="0">
                  <a:pos x="107" y="15"/>
                </a:cxn>
                <a:cxn ang="0">
                  <a:pos x="118" y="12"/>
                </a:cxn>
                <a:cxn ang="0">
                  <a:pos x="133" y="8"/>
                </a:cxn>
                <a:cxn ang="0">
                  <a:pos x="145" y="6"/>
                </a:cxn>
                <a:cxn ang="0">
                  <a:pos x="158" y="4"/>
                </a:cxn>
                <a:cxn ang="0">
                  <a:pos x="173" y="2"/>
                </a:cxn>
                <a:cxn ang="0">
                  <a:pos x="187" y="4"/>
                </a:cxn>
                <a:cxn ang="0">
                  <a:pos x="194" y="4"/>
                </a:cxn>
                <a:cxn ang="0">
                  <a:pos x="189" y="2"/>
                </a:cxn>
                <a:cxn ang="0">
                  <a:pos x="177" y="0"/>
                </a:cxn>
                <a:cxn ang="0">
                  <a:pos x="164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1" y="2"/>
                </a:cxn>
                <a:cxn ang="0">
                  <a:pos x="118" y="2"/>
                </a:cxn>
                <a:cxn ang="0">
                  <a:pos x="107" y="4"/>
                </a:cxn>
                <a:cxn ang="0">
                  <a:pos x="101" y="6"/>
                </a:cxn>
              </a:cxnLst>
              <a:rect l="0" t="0" r="r" b="b"/>
              <a:pathLst>
                <a:path w="194" h="48">
                  <a:moveTo>
                    <a:pt x="101" y="6"/>
                  </a:moveTo>
                  <a:lnTo>
                    <a:pt x="95" y="8"/>
                  </a:lnTo>
                  <a:lnTo>
                    <a:pt x="88" y="10"/>
                  </a:lnTo>
                  <a:lnTo>
                    <a:pt x="82" y="12"/>
                  </a:lnTo>
                  <a:lnTo>
                    <a:pt x="76" y="13"/>
                  </a:lnTo>
                  <a:lnTo>
                    <a:pt x="69" y="13"/>
                  </a:lnTo>
                  <a:lnTo>
                    <a:pt x="63" y="15"/>
                  </a:lnTo>
                  <a:lnTo>
                    <a:pt x="57" y="17"/>
                  </a:lnTo>
                  <a:lnTo>
                    <a:pt x="52" y="19"/>
                  </a:lnTo>
                  <a:lnTo>
                    <a:pt x="44" y="21"/>
                  </a:lnTo>
                  <a:lnTo>
                    <a:pt x="38" y="23"/>
                  </a:lnTo>
                  <a:lnTo>
                    <a:pt x="33" y="25"/>
                  </a:lnTo>
                  <a:lnTo>
                    <a:pt x="27" y="29"/>
                  </a:lnTo>
                  <a:lnTo>
                    <a:pt x="19" y="31"/>
                  </a:lnTo>
                  <a:lnTo>
                    <a:pt x="14" y="33"/>
                  </a:lnTo>
                  <a:lnTo>
                    <a:pt x="8" y="36"/>
                  </a:lnTo>
                  <a:lnTo>
                    <a:pt x="4" y="38"/>
                  </a:lnTo>
                  <a:lnTo>
                    <a:pt x="0" y="40"/>
                  </a:lnTo>
                  <a:lnTo>
                    <a:pt x="0" y="44"/>
                  </a:lnTo>
                  <a:lnTo>
                    <a:pt x="2" y="46"/>
                  </a:lnTo>
                  <a:lnTo>
                    <a:pt x="6" y="48"/>
                  </a:lnTo>
                  <a:lnTo>
                    <a:pt x="15" y="46"/>
                  </a:lnTo>
                  <a:lnTo>
                    <a:pt x="27" y="44"/>
                  </a:lnTo>
                  <a:lnTo>
                    <a:pt x="36" y="40"/>
                  </a:lnTo>
                  <a:lnTo>
                    <a:pt x="46" y="38"/>
                  </a:lnTo>
                  <a:lnTo>
                    <a:pt x="55" y="33"/>
                  </a:lnTo>
                  <a:lnTo>
                    <a:pt x="67" y="31"/>
                  </a:lnTo>
                  <a:lnTo>
                    <a:pt x="71" y="27"/>
                  </a:lnTo>
                  <a:lnTo>
                    <a:pt x="76" y="25"/>
                  </a:lnTo>
                  <a:lnTo>
                    <a:pt x="82" y="23"/>
                  </a:lnTo>
                  <a:lnTo>
                    <a:pt x="88" y="23"/>
                  </a:lnTo>
                  <a:lnTo>
                    <a:pt x="93" y="19"/>
                  </a:lnTo>
                  <a:lnTo>
                    <a:pt x="99" y="17"/>
                  </a:lnTo>
                  <a:lnTo>
                    <a:pt x="107" y="15"/>
                  </a:lnTo>
                  <a:lnTo>
                    <a:pt x="112" y="13"/>
                  </a:lnTo>
                  <a:lnTo>
                    <a:pt x="118" y="12"/>
                  </a:lnTo>
                  <a:lnTo>
                    <a:pt x="126" y="10"/>
                  </a:lnTo>
                  <a:lnTo>
                    <a:pt x="133" y="8"/>
                  </a:lnTo>
                  <a:lnTo>
                    <a:pt x="139" y="8"/>
                  </a:lnTo>
                  <a:lnTo>
                    <a:pt x="145" y="6"/>
                  </a:lnTo>
                  <a:lnTo>
                    <a:pt x="152" y="4"/>
                  </a:lnTo>
                  <a:lnTo>
                    <a:pt x="158" y="4"/>
                  </a:lnTo>
                  <a:lnTo>
                    <a:pt x="166" y="4"/>
                  </a:lnTo>
                  <a:lnTo>
                    <a:pt x="173" y="2"/>
                  </a:lnTo>
                  <a:lnTo>
                    <a:pt x="181" y="2"/>
                  </a:lnTo>
                  <a:lnTo>
                    <a:pt x="187" y="4"/>
                  </a:lnTo>
                  <a:lnTo>
                    <a:pt x="194" y="4"/>
                  </a:lnTo>
                  <a:lnTo>
                    <a:pt x="194" y="4"/>
                  </a:lnTo>
                  <a:lnTo>
                    <a:pt x="194" y="2"/>
                  </a:lnTo>
                  <a:lnTo>
                    <a:pt x="189" y="2"/>
                  </a:lnTo>
                  <a:lnTo>
                    <a:pt x="183" y="0"/>
                  </a:lnTo>
                  <a:lnTo>
                    <a:pt x="177" y="0"/>
                  </a:lnTo>
                  <a:lnTo>
                    <a:pt x="171" y="0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49" y="0"/>
                  </a:lnTo>
                  <a:lnTo>
                    <a:pt x="143" y="0"/>
                  </a:lnTo>
                  <a:lnTo>
                    <a:pt x="137" y="0"/>
                  </a:lnTo>
                  <a:lnTo>
                    <a:pt x="131" y="2"/>
                  </a:lnTo>
                  <a:lnTo>
                    <a:pt x="126" y="2"/>
                  </a:lnTo>
                  <a:lnTo>
                    <a:pt x="118" y="2"/>
                  </a:lnTo>
                  <a:lnTo>
                    <a:pt x="112" y="4"/>
                  </a:lnTo>
                  <a:lnTo>
                    <a:pt x="107" y="4"/>
                  </a:lnTo>
                  <a:lnTo>
                    <a:pt x="101" y="6"/>
                  </a:lnTo>
                  <a:lnTo>
                    <a:pt x="101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20" name="Freeform 68"/>
            <p:cNvSpPr>
              <a:spLocks/>
            </p:cNvSpPr>
            <p:nvPr/>
          </p:nvSpPr>
          <p:spPr bwMode="auto">
            <a:xfrm flipH="1">
              <a:off x="5860503" y="4587875"/>
              <a:ext cx="417129" cy="174625"/>
            </a:xfrm>
            <a:custGeom>
              <a:avLst/>
              <a:gdLst/>
              <a:ahLst/>
              <a:cxnLst>
                <a:cxn ang="0">
                  <a:pos x="466" y="137"/>
                </a:cxn>
                <a:cxn ang="0">
                  <a:pos x="434" y="131"/>
                </a:cxn>
                <a:cxn ang="0">
                  <a:pos x="405" y="146"/>
                </a:cxn>
                <a:cxn ang="0">
                  <a:pos x="384" y="123"/>
                </a:cxn>
                <a:cxn ang="0">
                  <a:pos x="388" y="83"/>
                </a:cxn>
                <a:cxn ang="0">
                  <a:pos x="396" y="51"/>
                </a:cxn>
                <a:cxn ang="0">
                  <a:pos x="411" y="23"/>
                </a:cxn>
                <a:cxn ang="0">
                  <a:pos x="441" y="21"/>
                </a:cxn>
                <a:cxn ang="0">
                  <a:pos x="460" y="66"/>
                </a:cxn>
                <a:cxn ang="0">
                  <a:pos x="472" y="99"/>
                </a:cxn>
                <a:cxn ang="0">
                  <a:pos x="468" y="59"/>
                </a:cxn>
                <a:cxn ang="0">
                  <a:pos x="459" y="19"/>
                </a:cxn>
                <a:cxn ang="0">
                  <a:pos x="432" y="0"/>
                </a:cxn>
                <a:cxn ang="0">
                  <a:pos x="401" y="11"/>
                </a:cxn>
                <a:cxn ang="0">
                  <a:pos x="388" y="44"/>
                </a:cxn>
                <a:cxn ang="0">
                  <a:pos x="381" y="76"/>
                </a:cxn>
                <a:cxn ang="0">
                  <a:pos x="375" y="120"/>
                </a:cxn>
                <a:cxn ang="0">
                  <a:pos x="337" y="156"/>
                </a:cxn>
                <a:cxn ang="0">
                  <a:pos x="274" y="188"/>
                </a:cxn>
                <a:cxn ang="0">
                  <a:pos x="204" y="201"/>
                </a:cxn>
                <a:cxn ang="0">
                  <a:pos x="145" y="196"/>
                </a:cxn>
                <a:cxn ang="0">
                  <a:pos x="112" y="192"/>
                </a:cxn>
                <a:cxn ang="0">
                  <a:pos x="74" y="194"/>
                </a:cxn>
                <a:cxn ang="0">
                  <a:pos x="36" y="192"/>
                </a:cxn>
                <a:cxn ang="0">
                  <a:pos x="15" y="171"/>
                </a:cxn>
                <a:cxn ang="0">
                  <a:pos x="42" y="161"/>
                </a:cxn>
                <a:cxn ang="0">
                  <a:pos x="82" y="142"/>
                </a:cxn>
                <a:cxn ang="0">
                  <a:pos x="118" y="112"/>
                </a:cxn>
                <a:cxn ang="0">
                  <a:pos x="156" y="93"/>
                </a:cxn>
                <a:cxn ang="0">
                  <a:pos x="196" y="82"/>
                </a:cxn>
                <a:cxn ang="0">
                  <a:pos x="242" y="80"/>
                </a:cxn>
                <a:cxn ang="0">
                  <a:pos x="284" y="82"/>
                </a:cxn>
                <a:cxn ang="0">
                  <a:pos x="327" y="87"/>
                </a:cxn>
                <a:cxn ang="0">
                  <a:pos x="363" y="93"/>
                </a:cxn>
                <a:cxn ang="0">
                  <a:pos x="325" y="80"/>
                </a:cxn>
                <a:cxn ang="0">
                  <a:pos x="280" y="68"/>
                </a:cxn>
                <a:cxn ang="0">
                  <a:pos x="236" y="63"/>
                </a:cxn>
                <a:cxn ang="0">
                  <a:pos x="190" y="64"/>
                </a:cxn>
                <a:cxn ang="0">
                  <a:pos x="154" y="78"/>
                </a:cxn>
                <a:cxn ang="0">
                  <a:pos x="118" y="95"/>
                </a:cxn>
                <a:cxn ang="0">
                  <a:pos x="88" y="120"/>
                </a:cxn>
                <a:cxn ang="0">
                  <a:pos x="57" y="142"/>
                </a:cxn>
                <a:cxn ang="0">
                  <a:pos x="29" y="152"/>
                </a:cxn>
                <a:cxn ang="0">
                  <a:pos x="2" y="184"/>
                </a:cxn>
                <a:cxn ang="0">
                  <a:pos x="36" y="205"/>
                </a:cxn>
                <a:cxn ang="0">
                  <a:pos x="78" y="205"/>
                </a:cxn>
                <a:cxn ang="0">
                  <a:pos x="120" y="205"/>
                </a:cxn>
                <a:cxn ang="0">
                  <a:pos x="158" y="215"/>
                </a:cxn>
                <a:cxn ang="0">
                  <a:pos x="194" y="220"/>
                </a:cxn>
                <a:cxn ang="0">
                  <a:pos x="232" y="218"/>
                </a:cxn>
                <a:cxn ang="0">
                  <a:pos x="272" y="207"/>
                </a:cxn>
                <a:cxn ang="0">
                  <a:pos x="314" y="188"/>
                </a:cxn>
                <a:cxn ang="0">
                  <a:pos x="354" y="169"/>
                </a:cxn>
                <a:cxn ang="0">
                  <a:pos x="390" y="156"/>
                </a:cxn>
                <a:cxn ang="0">
                  <a:pos x="428" y="152"/>
                </a:cxn>
                <a:cxn ang="0">
                  <a:pos x="460" y="152"/>
                </a:cxn>
                <a:cxn ang="0">
                  <a:pos x="462" y="169"/>
                </a:cxn>
                <a:cxn ang="0">
                  <a:pos x="476" y="169"/>
                </a:cxn>
                <a:cxn ang="0">
                  <a:pos x="493" y="146"/>
                </a:cxn>
                <a:cxn ang="0">
                  <a:pos x="506" y="125"/>
                </a:cxn>
              </a:cxnLst>
              <a:rect l="0" t="0" r="r" b="b"/>
              <a:pathLst>
                <a:path w="508" h="220">
                  <a:moveTo>
                    <a:pt x="500" y="125"/>
                  </a:moveTo>
                  <a:lnTo>
                    <a:pt x="491" y="127"/>
                  </a:lnTo>
                  <a:lnTo>
                    <a:pt x="481" y="131"/>
                  </a:lnTo>
                  <a:lnTo>
                    <a:pt x="474" y="133"/>
                  </a:lnTo>
                  <a:lnTo>
                    <a:pt x="466" y="137"/>
                  </a:lnTo>
                  <a:lnTo>
                    <a:pt x="457" y="137"/>
                  </a:lnTo>
                  <a:lnTo>
                    <a:pt x="451" y="137"/>
                  </a:lnTo>
                  <a:lnTo>
                    <a:pt x="443" y="131"/>
                  </a:lnTo>
                  <a:lnTo>
                    <a:pt x="440" y="127"/>
                  </a:lnTo>
                  <a:lnTo>
                    <a:pt x="434" y="131"/>
                  </a:lnTo>
                  <a:lnTo>
                    <a:pt x="438" y="137"/>
                  </a:lnTo>
                  <a:lnTo>
                    <a:pt x="428" y="139"/>
                  </a:lnTo>
                  <a:lnTo>
                    <a:pt x="420" y="141"/>
                  </a:lnTo>
                  <a:lnTo>
                    <a:pt x="413" y="142"/>
                  </a:lnTo>
                  <a:lnTo>
                    <a:pt x="405" y="146"/>
                  </a:lnTo>
                  <a:lnTo>
                    <a:pt x="400" y="146"/>
                  </a:lnTo>
                  <a:lnTo>
                    <a:pt x="394" y="144"/>
                  </a:lnTo>
                  <a:lnTo>
                    <a:pt x="388" y="139"/>
                  </a:lnTo>
                  <a:lnTo>
                    <a:pt x="386" y="131"/>
                  </a:lnTo>
                  <a:lnTo>
                    <a:pt x="384" y="123"/>
                  </a:lnTo>
                  <a:lnTo>
                    <a:pt x="384" y="114"/>
                  </a:lnTo>
                  <a:lnTo>
                    <a:pt x="384" y="106"/>
                  </a:lnTo>
                  <a:lnTo>
                    <a:pt x="386" y="99"/>
                  </a:lnTo>
                  <a:lnTo>
                    <a:pt x="386" y="91"/>
                  </a:lnTo>
                  <a:lnTo>
                    <a:pt x="388" y="83"/>
                  </a:lnTo>
                  <a:lnTo>
                    <a:pt x="392" y="76"/>
                  </a:lnTo>
                  <a:lnTo>
                    <a:pt x="394" y="68"/>
                  </a:lnTo>
                  <a:lnTo>
                    <a:pt x="394" y="63"/>
                  </a:lnTo>
                  <a:lnTo>
                    <a:pt x="396" y="59"/>
                  </a:lnTo>
                  <a:lnTo>
                    <a:pt x="396" y="51"/>
                  </a:lnTo>
                  <a:lnTo>
                    <a:pt x="400" y="45"/>
                  </a:lnTo>
                  <a:lnTo>
                    <a:pt x="401" y="40"/>
                  </a:lnTo>
                  <a:lnTo>
                    <a:pt x="403" y="34"/>
                  </a:lnTo>
                  <a:lnTo>
                    <a:pt x="407" y="28"/>
                  </a:lnTo>
                  <a:lnTo>
                    <a:pt x="411" y="23"/>
                  </a:lnTo>
                  <a:lnTo>
                    <a:pt x="417" y="15"/>
                  </a:lnTo>
                  <a:lnTo>
                    <a:pt x="426" y="13"/>
                  </a:lnTo>
                  <a:lnTo>
                    <a:pt x="430" y="13"/>
                  </a:lnTo>
                  <a:lnTo>
                    <a:pt x="436" y="15"/>
                  </a:lnTo>
                  <a:lnTo>
                    <a:pt x="441" y="21"/>
                  </a:lnTo>
                  <a:lnTo>
                    <a:pt x="449" y="28"/>
                  </a:lnTo>
                  <a:lnTo>
                    <a:pt x="453" y="36"/>
                  </a:lnTo>
                  <a:lnTo>
                    <a:pt x="457" y="45"/>
                  </a:lnTo>
                  <a:lnTo>
                    <a:pt x="459" y="55"/>
                  </a:lnTo>
                  <a:lnTo>
                    <a:pt x="460" y="66"/>
                  </a:lnTo>
                  <a:lnTo>
                    <a:pt x="460" y="76"/>
                  </a:lnTo>
                  <a:lnTo>
                    <a:pt x="464" y="87"/>
                  </a:lnTo>
                  <a:lnTo>
                    <a:pt x="466" y="95"/>
                  </a:lnTo>
                  <a:lnTo>
                    <a:pt x="474" y="104"/>
                  </a:lnTo>
                  <a:lnTo>
                    <a:pt x="472" y="99"/>
                  </a:lnTo>
                  <a:lnTo>
                    <a:pt x="472" y="91"/>
                  </a:lnTo>
                  <a:lnTo>
                    <a:pt x="470" y="83"/>
                  </a:lnTo>
                  <a:lnTo>
                    <a:pt x="470" y="76"/>
                  </a:lnTo>
                  <a:lnTo>
                    <a:pt x="470" y="66"/>
                  </a:lnTo>
                  <a:lnTo>
                    <a:pt x="468" y="59"/>
                  </a:lnTo>
                  <a:lnTo>
                    <a:pt x="468" y="49"/>
                  </a:lnTo>
                  <a:lnTo>
                    <a:pt x="466" y="42"/>
                  </a:lnTo>
                  <a:lnTo>
                    <a:pt x="464" y="34"/>
                  </a:lnTo>
                  <a:lnTo>
                    <a:pt x="462" y="26"/>
                  </a:lnTo>
                  <a:lnTo>
                    <a:pt x="459" y="19"/>
                  </a:lnTo>
                  <a:lnTo>
                    <a:pt x="455" y="13"/>
                  </a:lnTo>
                  <a:lnTo>
                    <a:pt x="451" y="7"/>
                  </a:lnTo>
                  <a:lnTo>
                    <a:pt x="445" y="4"/>
                  </a:lnTo>
                  <a:lnTo>
                    <a:pt x="440" y="2"/>
                  </a:lnTo>
                  <a:lnTo>
                    <a:pt x="432" y="0"/>
                  </a:lnTo>
                  <a:lnTo>
                    <a:pt x="424" y="0"/>
                  </a:lnTo>
                  <a:lnTo>
                    <a:pt x="419" y="0"/>
                  </a:lnTo>
                  <a:lnTo>
                    <a:pt x="415" y="2"/>
                  </a:lnTo>
                  <a:lnTo>
                    <a:pt x="409" y="6"/>
                  </a:lnTo>
                  <a:lnTo>
                    <a:pt x="401" y="11"/>
                  </a:lnTo>
                  <a:lnTo>
                    <a:pt x="396" y="21"/>
                  </a:lnTo>
                  <a:lnTo>
                    <a:pt x="394" y="26"/>
                  </a:lnTo>
                  <a:lnTo>
                    <a:pt x="392" y="32"/>
                  </a:lnTo>
                  <a:lnTo>
                    <a:pt x="388" y="38"/>
                  </a:lnTo>
                  <a:lnTo>
                    <a:pt x="388" y="44"/>
                  </a:lnTo>
                  <a:lnTo>
                    <a:pt x="386" y="49"/>
                  </a:lnTo>
                  <a:lnTo>
                    <a:pt x="384" y="55"/>
                  </a:lnTo>
                  <a:lnTo>
                    <a:pt x="382" y="61"/>
                  </a:lnTo>
                  <a:lnTo>
                    <a:pt x="382" y="66"/>
                  </a:lnTo>
                  <a:lnTo>
                    <a:pt x="381" y="76"/>
                  </a:lnTo>
                  <a:lnTo>
                    <a:pt x="379" y="83"/>
                  </a:lnTo>
                  <a:lnTo>
                    <a:pt x="377" y="93"/>
                  </a:lnTo>
                  <a:lnTo>
                    <a:pt x="375" y="102"/>
                  </a:lnTo>
                  <a:lnTo>
                    <a:pt x="375" y="110"/>
                  </a:lnTo>
                  <a:lnTo>
                    <a:pt x="375" y="120"/>
                  </a:lnTo>
                  <a:lnTo>
                    <a:pt x="377" y="129"/>
                  </a:lnTo>
                  <a:lnTo>
                    <a:pt x="379" y="139"/>
                  </a:lnTo>
                  <a:lnTo>
                    <a:pt x="365" y="142"/>
                  </a:lnTo>
                  <a:lnTo>
                    <a:pt x="352" y="148"/>
                  </a:lnTo>
                  <a:lnTo>
                    <a:pt x="337" y="156"/>
                  </a:lnTo>
                  <a:lnTo>
                    <a:pt x="325" y="163"/>
                  </a:lnTo>
                  <a:lnTo>
                    <a:pt x="312" y="169"/>
                  </a:lnTo>
                  <a:lnTo>
                    <a:pt x="299" y="175"/>
                  </a:lnTo>
                  <a:lnTo>
                    <a:pt x="285" y="180"/>
                  </a:lnTo>
                  <a:lnTo>
                    <a:pt x="274" y="188"/>
                  </a:lnTo>
                  <a:lnTo>
                    <a:pt x="259" y="192"/>
                  </a:lnTo>
                  <a:lnTo>
                    <a:pt x="246" y="196"/>
                  </a:lnTo>
                  <a:lnTo>
                    <a:pt x="232" y="199"/>
                  </a:lnTo>
                  <a:lnTo>
                    <a:pt x="219" y="201"/>
                  </a:lnTo>
                  <a:lnTo>
                    <a:pt x="204" y="201"/>
                  </a:lnTo>
                  <a:lnTo>
                    <a:pt x="188" y="203"/>
                  </a:lnTo>
                  <a:lnTo>
                    <a:pt x="175" y="201"/>
                  </a:lnTo>
                  <a:lnTo>
                    <a:pt x="160" y="199"/>
                  </a:lnTo>
                  <a:lnTo>
                    <a:pt x="152" y="198"/>
                  </a:lnTo>
                  <a:lnTo>
                    <a:pt x="145" y="196"/>
                  </a:lnTo>
                  <a:lnTo>
                    <a:pt x="139" y="194"/>
                  </a:lnTo>
                  <a:lnTo>
                    <a:pt x="131" y="194"/>
                  </a:lnTo>
                  <a:lnTo>
                    <a:pt x="126" y="192"/>
                  </a:lnTo>
                  <a:lnTo>
                    <a:pt x="118" y="192"/>
                  </a:lnTo>
                  <a:lnTo>
                    <a:pt x="112" y="192"/>
                  </a:lnTo>
                  <a:lnTo>
                    <a:pt x="105" y="194"/>
                  </a:lnTo>
                  <a:lnTo>
                    <a:pt x="95" y="194"/>
                  </a:lnTo>
                  <a:lnTo>
                    <a:pt x="88" y="194"/>
                  </a:lnTo>
                  <a:lnTo>
                    <a:pt x="80" y="194"/>
                  </a:lnTo>
                  <a:lnTo>
                    <a:pt x="74" y="194"/>
                  </a:lnTo>
                  <a:lnTo>
                    <a:pt x="65" y="194"/>
                  </a:lnTo>
                  <a:lnTo>
                    <a:pt x="59" y="194"/>
                  </a:lnTo>
                  <a:lnTo>
                    <a:pt x="50" y="194"/>
                  </a:lnTo>
                  <a:lnTo>
                    <a:pt x="44" y="194"/>
                  </a:lnTo>
                  <a:lnTo>
                    <a:pt x="36" y="192"/>
                  </a:lnTo>
                  <a:lnTo>
                    <a:pt x="29" y="190"/>
                  </a:lnTo>
                  <a:lnTo>
                    <a:pt x="21" y="186"/>
                  </a:lnTo>
                  <a:lnTo>
                    <a:pt x="15" y="184"/>
                  </a:lnTo>
                  <a:lnTo>
                    <a:pt x="12" y="175"/>
                  </a:lnTo>
                  <a:lnTo>
                    <a:pt x="15" y="171"/>
                  </a:lnTo>
                  <a:lnTo>
                    <a:pt x="19" y="167"/>
                  </a:lnTo>
                  <a:lnTo>
                    <a:pt x="25" y="167"/>
                  </a:lnTo>
                  <a:lnTo>
                    <a:pt x="29" y="165"/>
                  </a:lnTo>
                  <a:lnTo>
                    <a:pt x="34" y="165"/>
                  </a:lnTo>
                  <a:lnTo>
                    <a:pt x="42" y="161"/>
                  </a:lnTo>
                  <a:lnTo>
                    <a:pt x="52" y="158"/>
                  </a:lnTo>
                  <a:lnTo>
                    <a:pt x="59" y="154"/>
                  </a:lnTo>
                  <a:lnTo>
                    <a:pt x="67" y="150"/>
                  </a:lnTo>
                  <a:lnTo>
                    <a:pt x="74" y="146"/>
                  </a:lnTo>
                  <a:lnTo>
                    <a:pt x="82" y="142"/>
                  </a:lnTo>
                  <a:lnTo>
                    <a:pt x="88" y="137"/>
                  </a:lnTo>
                  <a:lnTo>
                    <a:pt x="97" y="131"/>
                  </a:lnTo>
                  <a:lnTo>
                    <a:pt x="105" y="125"/>
                  </a:lnTo>
                  <a:lnTo>
                    <a:pt x="112" y="120"/>
                  </a:lnTo>
                  <a:lnTo>
                    <a:pt x="118" y="112"/>
                  </a:lnTo>
                  <a:lnTo>
                    <a:pt x="126" y="108"/>
                  </a:lnTo>
                  <a:lnTo>
                    <a:pt x="133" y="104"/>
                  </a:lnTo>
                  <a:lnTo>
                    <a:pt x="141" y="101"/>
                  </a:lnTo>
                  <a:lnTo>
                    <a:pt x="149" y="97"/>
                  </a:lnTo>
                  <a:lnTo>
                    <a:pt x="156" y="93"/>
                  </a:lnTo>
                  <a:lnTo>
                    <a:pt x="164" y="91"/>
                  </a:lnTo>
                  <a:lnTo>
                    <a:pt x="171" y="87"/>
                  </a:lnTo>
                  <a:lnTo>
                    <a:pt x="179" y="85"/>
                  </a:lnTo>
                  <a:lnTo>
                    <a:pt x="188" y="83"/>
                  </a:lnTo>
                  <a:lnTo>
                    <a:pt x="196" y="82"/>
                  </a:lnTo>
                  <a:lnTo>
                    <a:pt x="206" y="82"/>
                  </a:lnTo>
                  <a:lnTo>
                    <a:pt x="215" y="80"/>
                  </a:lnTo>
                  <a:lnTo>
                    <a:pt x="225" y="80"/>
                  </a:lnTo>
                  <a:lnTo>
                    <a:pt x="232" y="80"/>
                  </a:lnTo>
                  <a:lnTo>
                    <a:pt x="242" y="80"/>
                  </a:lnTo>
                  <a:lnTo>
                    <a:pt x="251" y="80"/>
                  </a:lnTo>
                  <a:lnTo>
                    <a:pt x="259" y="80"/>
                  </a:lnTo>
                  <a:lnTo>
                    <a:pt x="266" y="80"/>
                  </a:lnTo>
                  <a:lnTo>
                    <a:pt x="276" y="80"/>
                  </a:lnTo>
                  <a:lnTo>
                    <a:pt x="284" y="82"/>
                  </a:lnTo>
                  <a:lnTo>
                    <a:pt x="293" y="83"/>
                  </a:lnTo>
                  <a:lnTo>
                    <a:pt x="301" y="83"/>
                  </a:lnTo>
                  <a:lnTo>
                    <a:pt x="310" y="85"/>
                  </a:lnTo>
                  <a:lnTo>
                    <a:pt x="318" y="85"/>
                  </a:lnTo>
                  <a:lnTo>
                    <a:pt x="327" y="87"/>
                  </a:lnTo>
                  <a:lnTo>
                    <a:pt x="335" y="89"/>
                  </a:lnTo>
                  <a:lnTo>
                    <a:pt x="343" y="91"/>
                  </a:lnTo>
                  <a:lnTo>
                    <a:pt x="350" y="93"/>
                  </a:lnTo>
                  <a:lnTo>
                    <a:pt x="360" y="95"/>
                  </a:lnTo>
                  <a:lnTo>
                    <a:pt x="363" y="93"/>
                  </a:lnTo>
                  <a:lnTo>
                    <a:pt x="362" y="89"/>
                  </a:lnTo>
                  <a:lnTo>
                    <a:pt x="352" y="87"/>
                  </a:lnTo>
                  <a:lnTo>
                    <a:pt x="343" y="85"/>
                  </a:lnTo>
                  <a:lnTo>
                    <a:pt x="333" y="82"/>
                  </a:lnTo>
                  <a:lnTo>
                    <a:pt x="325" y="80"/>
                  </a:lnTo>
                  <a:lnTo>
                    <a:pt x="316" y="78"/>
                  </a:lnTo>
                  <a:lnTo>
                    <a:pt x="308" y="74"/>
                  </a:lnTo>
                  <a:lnTo>
                    <a:pt x="299" y="72"/>
                  </a:lnTo>
                  <a:lnTo>
                    <a:pt x="289" y="70"/>
                  </a:lnTo>
                  <a:lnTo>
                    <a:pt x="280" y="68"/>
                  </a:lnTo>
                  <a:lnTo>
                    <a:pt x="272" y="66"/>
                  </a:lnTo>
                  <a:lnTo>
                    <a:pt x="263" y="64"/>
                  </a:lnTo>
                  <a:lnTo>
                    <a:pt x="255" y="64"/>
                  </a:lnTo>
                  <a:lnTo>
                    <a:pt x="244" y="63"/>
                  </a:lnTo>
                  <a:lnTo>
                    <a:pt x="236" y="63"/>
                  </a:lnTo>
                  <a:lnTo>
                    <a:pt x="227" y="63"/>
                  </a:lnTo>
                  <a:lnTo>
                    <a:pt x="217" y="63"/>
                  </a:lnTo>
                  <a:lnTo>
                    <a:pt x="209" y="63"/>
                  </a:lnTo>
                  <a:lnTo>
                    <a:pt x="200" y="64"/>
                  </a:lnTo>
                  <a:lnTo>
                    <a:pt x="190" y="64"/>
                  </a:lnTo>
                  <a:lnTo>
                    <a:pt x="183" y="66"/>
                  </a:lnTo>
                  <a:lnTo>
                    <a:pt x="175" y="68"/>
                  </a:lnTo>
                  <a:lnTo>
                    <a:pt x="168" y="70"/>
                  </a:lnTo>
                  <a:lnTo>
                    <a:pt x="160" y="74"/>
                  </a:lnTo>
                  <a:lnTo>
                    <a:pt x="154" y="78"/>
                  </a:lnTo>
                  <a:lnTo>
                    <a:pt x="145" y="80"/>
                  </a:lnTo>
                  <a:lnTo>
                    <a:pt x="139" y="83"/>
                  </a:lnTo>
                  <a:lnTo>
                    <a:pt x="131" y="87"/>
                  </a:lnTo>
                  <a:lnTo>
                    <a:pt x="124" y="91"/>
                  </a:lnTo>
                  <a:lnTo>
                    <a:pt x="118" y="95"/>
                  </a:lnTo>
                  <a:lnTo>
                    <a:pt x="111" y="99"/>
                  </a:lnTo>
                  <a:lnTo>
                    <a:pt x="105" y="102"/>
                  </a:lnTo>
                  <a:lnTo>
                    <a:pt x="99" y="108"/>
                  </a:lnTo>
                  <a:lnTo>
                    <a:pt x="93" y="114"/>
                  </a:lnTo>
                  <a:lnTo>
                    <a:pt x="88" y="120"/>
                  </a:lnTo>
                  <a:lnTo>
                    <a:pt x="82" y="123"/>
                  </a:lnTo>
                  <a:lnTo>
                    <a:pt x="76" y="129"/>
                  </a:lnTo>
                  <a:lnTo>
                    <a:pt x="69" y="133"/>
                  </a:lnTo>
                  <a:lnTo>
                    <a:pt x="63" y="139"/>
                  </a:lnTo>
                  <a:lnTo>
                    <a:pt x="57" y="142"/>
                  </a:lnTo>
                  <a:lnTo>
                    <a:pt x="50" y="146"/>
                  </a:lnTo>
                  <a:lnTo>
                    <a:pt x="44" y="148"/>
                  </a:lnTo>
                  <a:lnTo>
                    <a:pt x="38" y="150"/>
                  </a:lnTo>
                  <a:lnTo>
                    <a:pt x="34" y="150"/>
                  </a:lnTo>
                  <a:lnTo>
                    <a:pt x="29" y="152"/>
                  </a:lnTo>
                  <a:lnTo>
                    <a:pt x="19" y="156"/>
                  </a:lnTo>
                  <a:lnTo>
                    <a:pt x="12" y="161"/>
                  </a:lnTo>
                  <a:lnTo>
                    <a:pt x="4" y="167"/>
                  </a:lnTo>
                  <a:lnTo>
                    <a:pt x="0" y="175"/>
                  </a:lnTo>
                  <a:lnTo>
                    <a:pt x="2" y="184"/>
                  </a:lnTo>
                  <a:lnTo>
                    <a:pt x="10" y="192"/>
                  </a:lnTo>
                  <a:lnTo>
                    <a:pt x="15" y="196"/>
                  </a:lnTo>
                  <a:lnTo>
                    <a:pt x="21" y="199"/>
                  </a:lnTo>
                  <a:lnTo>
                    <a:pt x="29" y="201"/>
                  </a:lnTo>
                  <a:lnTo>
                    <a:pt x="36" y="205"/>
                  </a:lnTo>
                  <a:lnTo>
                    <a:pt x="44" y="205"/>
                  </a:lnTo>
                  <a:lnTo>
                    <a:pt x="52" y="205"/>
                  </a:lnTo>
                  <a:lnTo>
                    <a:pt x="61" y="205"/>
                  </a:lnTo>
                  <a:lnTo>
                    <a:pt x="71" y="207"/>
                  </a:lnTo>
                  <a:lnTo>
                    <a:pt x="78" y="205"/>
                  </a:lnTo>
                  <a:lnTo>
                    <a:pt x="86" y="205"/>
                  </a:lnTo>
                  <a:lnTo>
                    <a:pt x="93" y="205"/>
                  </a:lnTo>
                  <a:lnTo>
                    <a:pt x="103" y="205"/>
                  </a:lnTo>
                  <a:lnTo>
                    <a:pt x="111" y="205"/>
                  </a:lnTo>
                  <a:lnTo>
                    <a:pt x="120" y="205"/>
                  </a:lnTo>
                  <a:lnTo>
                    <a:pt x="128" y="205"/>
                  </a:lnTo>
                  <a:lnTo>
                    <a:pt x="135" y="209"/>
                  </a:lnTo>
                  <a:lnTo>
                    <a:pt x="141" y="211"/>
                  </a:lnTo>
                  <a:lnTo>
                    <a:pt x="150" y="213"/>
                  </a:lnTo>
                  <a:lnTo>
                    <a:pt x="158" y="215"/>
                  </a:lnTo>
                  <a:lnTo>
                    <a:pt x="166" y="217"/>
                  </a:lnTo>
                  <a:lnTo>
                    <a:pt x="171" y="217"/>
                  </a:lnTo>
                  <a:lnTo>
                    <a:pt x="179" y="218"/>
                  </a:lnTo>
                  <a:lnTo>
                    <a:pt x="187" y="218"/>
                  </a:lnTo>
                  <a:lnTo>
                    <a:pt x="194" y="220"/>
                  </a:lnTo>
                  <a:lnTo>
                    <a:pt x="202" y="220"/>
                  </a:lnTo>
                  <a:lnTo>
                    <a:pt x="209" y="220"/>
                  </a:lnTo>
                  <a:lnTo>
                    <a:pt x="217" y="220"/>
                  </a:lnTo>
                  <a:lnTo>
                    <a:pt x="225" y="220"/>
                  </a:lnTo>
                  <a:lnTo>
                    <a:pt x="232" y="218"/>
                  </a:lnTo>
                  <a:lnTo>
                    <a:pt x="240" y="217"/>
                  </a:lnTo>
                  <a:lnTo>
                    <a:pt x="247" y="215"/>
                  </a:lnTo>
                  <a:lnTo>
                    <a:pt x="257" y="215"/>
                  </a:lnTo>
                  <a:lnTo>
                    <a:pt x="265" y="211"/>
                  </a:lnTo>
                  <a:lnTo>
                    <a:pt x="272" y="207"/>
                  </a:lnTo>
                  <a:lnTo>
                    <a:pt x="280" y="203"/>
                  </a:lnTo>
                  <a:lnTo>
                    <a:pt x="289" y="199"/>
                  </a:lnTo>
                  <a:lnTo>
                    <a:pt x="297" y="196"/>
                  </a:lnTo>
                  <a:lnTo>
                    <a:pt x="304" y="192"/>
                  </a:lnTo>
                  <a:lnTo>
                    <a:pt x="314" y="188"/>
                  </a:lnTo>
                  <a:lnTo>
                    <a:pt x="322" y="186"/>
                  </a:lnTo>
                  <a:lnTo>
                    <a:pt x="329" y="180"/>
                  </a:lnTo>
                  <a:lnTo>
                    <a:pt x="337" y="177"/>
                  </a:lnTo>
                  <a:lnTo>
                    <a:pt x="346" y="173"/>
                  </a:lnTo>
                  <a:lnTo>
                    <a:pt x="354" y="169"/>
                  </a:lnTo>
                  <a:lnTo>
                    <a:pt x="362" y="165"/>
                  </a:lnTo>
                  <a:lnTo>
                    <a:pt x="369" y="161"/>
                  </a:lnTo>
                  <a:lnTo>
                    <a:pt x="377" y="156"/>
                  </a:lnTo>
                  <a:lnTo>
                    <a:pt x="384" y="152"/>
                  </a:lnTo>
                  <a:lnTo>
                    <a:pt x="390" y="156"/>
                  </a:lnTo>
                  <a:lnTo>
                    <a:pt x="398" y="158"/>
                  </a:lnTo>
                  <a:lnTo>
                    <a:pt x="405" y="158"/>
                  </a:lnTo>
                  <a:lnTo>
                    <a:pt x="413" y="158"/>
                  </a:lnTo>
                  <a:lnTo>
                    <a:pt x="420" y="154"/>
                  </a:lnTo>
                  <a:lnTo>
                    <a:pt x="428" y="152"/>
                  </a:lnTo>
                  <a:lnTo>
                    <a:pt x="434" y="146"/>
                  </a:lnTo>
                  <a:lnTo>
                    <a:pt x="441" y="142"/>
                  </a:lnTo>
                  <a:lnTo>
                    <a:pt x="447" y="148"/>
                  </a:lnTo>
                  <a:lnTo>
                    <a:pt x="455" y="150"/>
                  </a:lnTo>
                  <a:lnTo>
                    <a:pt x="460" y="152"/>
                  </a:lnTo>
                  <a:lnTo>
                    <a:pt x="468" y="150"/>
                  </a:lnTo>
                  <a:lnTo>
                    <a:pt x="468" y="152"/>
                  </a:lnTo>
                  <a:lnTo>
                    <a:pt x="468" y="152"/>
                  </a:lnTo>
                  <a:lnTo>
                    <a:pt x="462" y="161"/>
                  </a:lnTo>
                  <a:lnTo>
                    <a:pt x="462" y="169"/>
                  </a:lnTo>
                  <a:lnTo>
                    <a:pt x="468" y="177"/>
                  </a:lnTo>
                  <a:lnTo>
                    <a:pt x="476" y="182"/>
                  </a:lnTo>
                  <a:lnTo>
                    <a:pt x="479" y="180"/>
                  </a:lnTo>
                  <a:lnTo>
                    <a:pt x="479" y="177"/>
                  </a:lnTo>
                  <a:lnTo>
                    <a:pt x="476" y="169"/>
                  </a:lnTo>
                  <a:lnTo>
                    <a:pt x="476" y="165"/>
                  </a:lnTo>
                  <a:lnTo>
                    <a:pt x="478" y="160"/>
                  </a:lnTo>
                  <a:lnTo>
                    <a:pt x="483" y="154"/>
                  </a:lnTo>
                  <a:lnTo>
                    <a:pt x="487" y="150"/>
                  </a:lnTo>
                  <a:lnTo>
                    <a:pt x="493" y="146"/>
                  </a:lnTo>
                  <a:lnTo>
                    <a:pt x="498" y="144"/>
                  </a:lnTo>
                  <a:lnTo>
                    <a:pt x="506" y="141"/>
                  </a:lnTo>
                  <a:lnTo>
                    <a:pt x="508" y="135"/>
                  </a:lnTo>
                  <a:lnTo>
                    <a:pt x="508" y="129"/>
                  </a:lnTo>
                  <a:lnTo>
                    <a:pt x="506" y="125"/>
                  </a:lnTo>
                  <a:lnTo>
                    <a:pt x="500" y="125"/>
                  </a:lnTo>
                  <a:lnTo>
                    <a:pt x="500" y="1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21" name="Freeform 69"/>
            <p:cNvSpPr>
              <a:spLocks/>
            </p:cNvSpPr>
            <p:nvPr/>
          </p:nvSpPr>
          <p:spPr bwMode="auto">
            <a:xfrm flipH="1">
              <a:off x="5582964" y="4735513"/>
              <a:ext cx="302172" cy="254000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0" y="34"/>
                </a:cxn>
                <a:cxn ang="0">
                  <a:pos x="7" y="55"/>
                </a:cxn>
                <a:cxn ang="0">
                  <a:pos x="15" y="76"/>
                </a:cxn>
                <a:cxn ang="0">
                  <a:pos x="28" y="95"/>
                </a:cxn>
                <a:cxn ang="0">
                  <a:pos x="41" y="116"/>
                </a:cxn>
                <a:cxn ang="0">
                  <a:pos x="60" y="141"/>
                </a:cxn>
                <a:cxn ang="0">
                  <a:pos x="78" y="167"/>
                </a:cxn>
                <a:cxn ang="0">
                  <a:pos x="95" y="192"/>
                </a:cxn>
                <a:cxn ang="0">
                  <a:pos x="114" y="217"/>
                </a:cxn>
                <a:cxn ang="0">
                  <a:pos x="135" y="240"/>
                </a:cxn>
                <a:cxn ang="0">
                  <a:pos x="155" y="259"/>
                </a:cxn>
                <a:cxn ang="0">
                  <a:pos x="180" y="274"/>
                </a:cxn>
                <a:cxn ang="0">
                  <a:pos x="207" y="289"/>
                </a:cxn>
                <a:cxn ang="0">
                  <a:pos x="232" y="302"/>
                </a:cxn>
                <a:cxn ang="0">
                  <a:pos x="260" y="310"/>
                </a:cxn>
                <a:cxn ang="0">
                  <a:pos x="281" y="316"/>
                </a:cxn>
                <a:cxn ang="0">
                  <a:pos x="300" y="318"/>
                </a:cxn>
                <a:cxn ang="0">
                  <a:pos x="323" y="319"/>
                </a:cxn>
                <a:cxn ang="0">
                  <a:pos x="342" y="318"/>
                </a:cxn>
                <a:cxn ang="0">
                  <a:pos x="359" y="312"/>
                </a:cxn>
                <a:cxn ang="0">
                  <a:pos x="368" y="302"/>
                </a:cxn>
                <a:cxn ang="0">
                  <a:pos x="355" y="287"/>
                </a:cxn>
                <a:cxn ang="0">
                  <a:pos x="340" y="266"/>
                </a:cxn>
                <a:cxn ang="0">
                  <a:pos x="332" y="243"/>
                </a:cxn>
                <a:cxn ang="0">
                  <a:pos x="329" y="217"/>
                </a:cxn>
                <a:cxn ang="0">
                  <a:pos x="329" y="192"/>
                </a:cxn>
                <a:cxn ang="0">
                  <a:pos x="332" y="169"/>
                </a:cxn>
                <a:cxn ang="0">
                  <a:pos x="336" y="154"/>
                </a:cxn>
                <a:cxn ang="0">
                  <a:pos x="336" y="135"/>
                </a:cxn>
                <a:cxn ang="0">
                  <a:pos x="336" y="120"/>
                </a:cxn>
                <a:cxn ang="0">
                  <a:pos x="329" y="99"/>
                </a:cxn>
                <a:cxn ang="0">
                  <a:pos x="310" y="91"/>
                </a:cxn>
                <a:cxn ang="0">
                  <a:pos x="317" y="112"/>
                </a:cxn>
                <a:cxn ang="0">
                  <a:pos x="323" y="131"/>
                </a:cxn>
                <a:cxn ang="0">
                  <a:pos x="323" y="148"/>
                </a:cxn>
                <a:cxn ang="0">
                  <a:pos x="321" y="165"/>
                </a:cxn>
                <a:cxn ang="0">
                  <a:pos x="319" y="183"/>
                </a:cxn>
                <a:cxn ang="0">
                  <a:pos x="317" y="207"/>
                </a:cxn>
                <a:cxn ang="0">
                  <a:pos x="321" y="232"/>
                </a:cxn>
                <a:cxn ang="0">
                  <a:pos x="330" y="259"/>
                </a:cxn>
                <a:cxn ang="0">
                  <a:pos x="340" y="278"/>
                </a:cxn>
                <a:cxn ang="0">
                  <a:pos x="361" y="300"/>
                </a:cxn>
                <a:cxn ang="0">
                  <a:pos x="342" y="306"/>
                </a:cxn>
                <a:cxn ang="0">
                  <a:pos x="325" y="308"/>
                </a:cxn>
                <a:cxn ang="0">
                  <a:pos x="308" y="306"/>
                </a:cxn>
                <a:cxn ang="0">
                  <a:pos x="292" y="304"/>
                </a:cxn>
                <a:cxn ang="0">
                  <a:pos x="275" y="300"/>
                </a:cxn>
                <a:cxn ang="0">
                  <a:pos x="251" y="295"/>
                </a:cxn>
                <a:cxn ang="0">
                  <a:pos x="214" y="278"/>
                </a:cxn>
                <a:cxn ang="0">
                  <a:pos x="182" y="259"/>
                </a:cxn>
                <a:cxn ang="0">
                  <a:pos x="154" y="234"/>
                </a:cxn>
                <a:cxn ang="0">
                  <a:pos x="127" y="207"/>
                </a:cxn>
                <a:cxn ang="0">
                  <a:pos x="104" y="179"/>
                </a:cxn>
                <a:cxn ang="0">
                  <a:pos x="85" y="150"/>
                </a:cxn>
                <a:cxn ang="0">
                  <a:pos x="66" y="124"/>
                </a:cxn>
                <a:cxn ang="0">
                  <a:pos x="47" y="99"/>
                </a:cxn>
                <a:cxn ang="0">
                  <a:pos x="32" y="82"/>
                </a:cxn>
                <a:cxn ang="0">
                  <a:pos x="20" y="65"/>
                </a:cxn>
                <a:cxn ang="0">
                  <a:pos x="11" y="46"/>
                </a:cxn>
                <a:cxn ang="0">
                  <a:pos x="9" y="27"/>
                </a:cxn>
                <a:cxn ang="0">
                  <a:pos x="11" y="6"/>
                </a:cxn>
              </a:cxnLst>
              <a:rect l="0" t="0" r="r" b="b"/>
              <a:pathLst>
                <a:path w="368" h="319">
                  <a:moveTo>
                    <a:pt x="15" y="0"/>
                  </a:moveTo>
                  <a:lnTo>
                    <a:pt x="9" y="6"/>
                  </a:lnTo>
                  <a:lnTo>
                    <a:pt x="3" y="12"/>
                  </a:lnTo>
                  <a:lnTo>
                    <a:pt x="1" y="19"/>
                  </a:lnTo>
                  <a:lnTo>
                    <a:pt x="1" y="27"/>
                  </a:lnTo>
                  <a:lnTo>
                    <a:pt x="0" y="34"/>
                  </a:lnTo>
                  <a:lnTo>
                    <a:pt x="1" y="42"/>
                  </a:lnTo>
                  <a:lnTo>
                    <a:pt x="3" y="48"/>
                  </a:lnTo>
                  <a:lnTo>
                    <a:pt x="7" y="55"/>
                  </a:lnTo>
                  <a:lnTo>
                    <a:pt x="9" y="63"/>
                  </a:lnTo>
                  <a:lnTo>
                    <a:pt x="11" y="70"/>
                  </a:lnTo>
                  <a:lnTo>
                    <a:pt x="15" y="76"/>
                  </a:lnTo>
                  <a:lnTo>
                    <a:pt x="19" y="84"/>
                  </a:lnTo>
                  <a:lnTo>
                    <a:pt x="22" y="89"/>
                  </a:lnTo>
                  <a:lnTo>
                    <a:pt x="28" y="95"/>
                  </a:lnTo>
                  <a:lnTo>
                    <a:pt x="32" y="101"/>
                  </a:lnTo>
                  <a:lnTo>
                    <a:pt x="38" y="108"/>
                  </a:lnTo>
                  <a:lnTo>
                    <a:pt x="41" y="116"/>
                  </a:lnTo>
                  <a:lnTo>
                    <a:pt x="47" y="124"/>
                  </a:lnTo>
                  <a:lnTo>
                    <a:pt x="55" y="133"/>
                  </a:lnTo>
                  <a:lnTo>
                    <a:pt x="60" y="141"/>
                  </a:lnTo>
                  <a:lnTo>
                    <a:pt x="66" y="150"/>
                  </a:lnTo>
                  <a:lnTo>
                    <a:pt x="72" y="160"/>
                  </a:lnTo>
                  <a:lnTo>
                    <a:pt x="78" y="167"/>
                  </a:lnTo>
                  <a:lnTo>
                    <a:pt x="83" y="177"/>
                  </a:lnTo>
                  <a:lnTo>
                    <a:pt x="89" y="185"/>
                  </a:lnTo>
                  <a:lnTo>
                    <a:pt x="95" y="192"/>
                  </a:lnTo>
                  <a:lnTo>
                    <a:pt x="100" y="200"/>
                  </a:lnTo>
                  <a:lnTo>
                    <a:pt x="108" y="209"/>
                  </a:lnTo>
                  <a:lnTo>
                    <a:pt x="114" y="217"/>
                  </a:lnTo>
                  <a:lnTo>
                    <a:pt x="119" y="224"/>
                  </a:lnTo>
                  <a:lnTo>
                    <a:pt x="127" y="232"/>
                  </a:lnTo>
                  <a:lnTo>
                    <a:pt x="135" y="240"/>
                  </a:lnTo>
                  <a:lnTo>
                    <a:pt x="140" y="247"/>
                  </a:lnTo>
                  <a:lnTo>
                    <a:pt x="148" y="253"/>
                  </a:lnTo>
                  <a:lnTo>
                    <a:pt x="155" y="259"/>
                  </a:lnTo>
                  <a:lnTo>
                    <a:pt x="165" y="264"/>
                  </a:lnTo>
                  <a:lnTo>
                    <a:pt x="173" y="268"/>
                  </a:lnTo>
                  <a:lnTo>
                    <a:pt x="180" y="274"/>
                  </a:lnTo>
                  <a:lnTo>
                    <a:pt x="190" y="280"/>
                  </a:lnTo>
                  <a:lnTo>
                    <a:pt x="197" y="285"/>
                  </a:lnTo>
                  <a:lnTo>
                    <a:pt x="207" y="289"/>
                  </a:lnTo>
                  <a:lnTo>
                    <a:pt x="214" y="293"/>
                  </a:lnTo>
                  <a:lnTo>
                    <a:pt x="224" y="297"/>
                  </a:lnTo>
                  <a:lnTo>
                    <a:pt x="232" y="302"/>
                  </a:lnTo>
                  <a:lnTo>
                    <a:pt x="241" y="304"/>
                  </a:lnTo>
                  <a:lnTo>
                    <a:pt x="251" y="308"/>
                  </a:lnTo>
                  <a:lnTo>
                    <a:pt x="260" y="310"/>
                  </a:lnTo>
                  <a:lnTo>
                    <a:pt x="270" y="314"/>
                  </a:lnTo>
                  <a:lnTo>
                    <a:pt x="275" y="314"/>
                  </a:lnTo>
                  <a:lnTo>
                    <a:pt x="281" y="316"/>
                  </a:lnTo>
                  <a:lnTo>
                    <a:pt x="287" y="316"/>
                  </a:lnTo>
                  <a:lnTo>
                    <a:pt x="294" y="318"/>
                  </a:lnTo>
                  <a:lnTo>
                    <a:pt x="300" y="318"/>
                  </a:lnTo>
                  <a:lnTo>
                    <a:pt x="308" y="319"/>
                  </a:lnTo>
                  <a:lnTo>
                    <a:pt x="315" y="319"/>
                  </a:lnTo>
                  <a:lnTo>
                    <a:pt x="323" y="319"/>
                  </a:lnTo>
                  <a:lnTo>
                    <a:pt x="329" y="319"/>
                  </a:lnTo>
                  <a:lnTo>
                    <a:pt x="334" y="319"/>
                  </a:lnTo>
                  <a:lnTo>
                    <a:pt x="342" y="318"/>
                  </a:lnTo>
                  <a:lnTo>
                    <a:pt x="348" y="318"/>
                  </a:lnTo>
                  <a:lnTo>
                    <a:pt x="353" y="314"/>
                  </a:lnTo>
                  <a:lnTo>
                    <a:pt x="359" y="312"/>
                  </a:lnTo>
                  <a:lnTo>
                    <a:pt x="363" y="308"/>
                  </a:lnTo>
                  <a:lnTo>
                    <a:pt x="368" y="304"/>
                  </a:lnTo>
                  <a:lnTo>
                    <a:pt x="368" y="302"/>
                  </a:lnTo>
                  <a:lnTo>
                    <a:pt x="368" y="302"/>
                  </a:lnTo>
                  <a:lnTo>
                    <a:pt x="361" y="295"/>
                  </a:lnTo>
                  <a:lnTo>
                    <a:pt x="355" y="287"/>
                  </a:lnTo>
                  <a:lnTo>
                    <a:pt x="349" y="280"/>
                  </a:lnTo>
                  <a:lnTo>
                    <a:pt x="346" y="274"/>
                  </a:lnTo>
                  <a:lnTo>
                    <a:pt x="340" y="266"/>
                  </a:lnTo>
                  <a:lnTo>
                    <a:pt x="336" y="259"/>
                  </a:lnTo>
                  <a:lnTo>
                    <a:pt x="334" y="251"/>
                  </a:lnTo>
                  <a:lnTo>
                    <a:pt x="332" y="243"/>
                  </a:lnTo>
                  <a:lnTo>
                    <a:pt x="329" y="234"/>
                  </a:lnTo>
                  <a:lnTo>
                    <a:pt x="329" y="226"/>
                  </a:lnTo>
                  <a:lnTo>
                    <a:pt x="329" y="217"/>
                  </a:lnTo>
                  <a:lnTo>
                    <a:pt x="329" y="209"/>
                  </a:lnTo>
                  <a:lnTo>
                    <a:pt x="329" y="200"/>
                  </a:lnTo>
                  <a:lnTo>
                    <a:pt x="329" y="192"/>
                  </a:lnTo>
                  <a:lnTo>
                    <a:pt x="330" y="183"/>
                  </a:lnTo>
                  <a:lnTo>
                    <a:pt x="332" y="175"/>
                  </a:lnTo>
                  <a:lnTo>
                    <a:pt x="332" y="169"/>
                  </a:lnTo>
                  <a:lnTo>
                    <a:pt x="334" y="164"/>
                  </a:lnTo>
                  <a:lnTo>
                    <a:pt x="334" y="158"/>
                  </a:lnTo>
                  <a:lnTo>
                    <a:pt x="336" y="154"/>
                  </a:lnTo>
                  <a:lnTo>
                    <a:pt x="336" y="146"/>
                  </a:lnTo>
                  <a:lnTo>
                    <a:pt x="336" y="141"/>
                  </a:lnTo>
                  <a:lnTo>
                    <a:pt x="336" y="135"/>
                  </a:lnTo>
                  <a:lnTo>
                    <a:pt x="338" y="131"/>
                  </a:lnTo>
                  <a:lnTo>
                    <a:pt x="336" y="126"/>
                  </a:lnTo>
                  <a:lnTo>
                    <a:pt x="336" y="120"/>
                  </a:lnTo>
                  <a:lnTo>
                    <a:pt x="334" y="114"/>
                  </a:lnTo>
                  <a:lnTo>
                    <a:pt x="332" y="110"/>
                  </a:lnTo>
                  <a:lnTo>
                    <a:pt x="329" y="99"/>
                  </a:lnTo>
                  <a:lnTo>
                    <a:pt x="321" y="91"/>
                  </a:lnTo>
                  <a:lnTo>
                    <a:pt x="313" y="89"/>
                  </a:lnTo>
                  <a:lnTo>
                    <a:pt x="310" y="91"/>
                  </a:lnTo>
                  <a:lnTo>
                    <a:pt x="308" y="95"/>
                  </a:lnTo>
                  <a:lnTo>
                    <a:pt x="311" y="103"/>
                  </a:lnTo>
                  <a:lnTo>
                    <a:pt x="317" y="112"/>
                  </a:lnTo>
                  <a:lnTo>
                    <a:pt x="321" y="122"/>
                  </a:lnTo>
                  <a:lnTo>
                    <a:pt x="323" y="127"/>
                  </a:lnTo>
                  <a:lnTo>
                    <a:pt x="323" y="131"/>
                  </a:lnTo>
                  <a:lnTo>
                    <a:pt x="323" y="137"/>
                  </a:lnTo>
                  <a:lnTo>
                    <a:pt x="325" y="143"/>
                  </a:lnTo>
                  <a:lnTo>
                    <a:pt x="323" y="148"/>
                  </a:lnTo>
                  <a:lnTo>
                    <a:pt x="323" y="154"/>
                  </a:lnTo>
                  <a:lnTo>
                    <a:pt x="321" y="160"/>
                  </a:lnTo>
                  <a:lnTo>
                    <a:pt x="321" y="165"/>
                  </a:lnTo>
                  <a:lnTo>
                    <a:pt x="321" y="171"/>
                  </a:lnTo>
                  <a:lnTo>
                    <a:pt x="319" y="177"/>
                  </a:lnTo>
                  <a:lnTo>
                    <a:pt x="319" y="183"/>
                  </a:lnTo>
                  <a:lnTo>
                    <a:pt x="319" y="188"/>
                  </a:lnTo>
                  <a:lnTo>
                    <a:pt x="317" y="198"/>
                  </a:lnTo>
                  <a:lnTo>
                    <a:pt x="317" y="207"/>
                  </a:lnTo>
                  <a:lnTo>
                    <a:pt x="317" y="215"/>
                  </a:lnTo>
                  <a:lnTo>
                    <a:pt x="319" y="224"/>
                  </a:lnTo>
                  <a:lnTo>
                    <a:pt x="321" y="232"/>
                  </a:lnTo>
                  <a:lnTo>
                    <a:pt x="323" y="240"/>
                  </a:lnTo>
                  <a:lnTo>
                    <a:pt x="327" y="249"/>
                  </a:lnTo>
                  <a:lnTo>
                    <a:pt x="330" y="259"/>
                  </a:lnTo>
                  <a:lnTo>
                    <a:pt x="334" y="264"/>
                  </a:lnTo>
                  <a:lnTo>
                    <a:pt x="336" y="272"/>
                  </a:lnTo>
                  <a:lnTo>
                    <a:pt x="340" y="278"/>
                  </a:lnTo>
                  <a:lnTo>
                    <a:pt x="346" y="283"/>
                  </a:lnTo>
                  <a:lnTo>
                    <a:pt x="353" y="293"/>
                  </a:lnTo>
                  <a:lnTo>
                    <a:pt x="361" y="300"/>
                  </a:lnTo>
                  <a:lnTo>
                    <a:pt x="359" y="302"/>
                  </a:lnTo>
                  <a:lnTo>
                    <a:pt x="351" y="306"/>
                  </a:lnTo>
                  <a:lnTo>
                    <a:pt x="342" y="306"/>
                  </a:lnTo>
                  <a:lnTo>
                    <a:pt x="336" y="308"/>
                  </a:lnTo>
                  <a:lnTo>
                    <a:pt x="330" y="308"/>
                  </a:lnTo>
                  <a:lnTo>
                    <a:pt x="325" y="308"/>
                  </a:lnTo>
                  <a:lnTo>
                    <a:pt x="319" y="308"/>
                  </a:lnTo>
                  <a:lnTo>
                    <a:pt x="313" y="308"/>
                  </a:lnTo>
                  <a:lnTo>
                    <a:pt x="308" y="306"/>
                  </a:lnTo>
                  <a:lnTo>
                    <a:pt x="304" y="306"/>
                  </a:lnTo>
                  <a:lnTo>
                    <a:pt x="298" y="304"/>
                  </a:lnTo>
                  <a:lnTo>
                    <a:pt x="292" y="304"/>
                  </a:lnTo>
                  <a:lnTo>
                    <a:pt x="287" y="302"/>
                  </a:lnTo>
                  <a:lnTo>
                    <a:pt x="281" y="302"/>
                  </a:lnTo>
                  <a:lnTo>
                    <a:pt x="275" y="300"/>
                  </a:lnTo>
                  <a:lnTo>
                    <a:pt x="270" y="300"/>
                  </a:lnTo>
                  <a:lnTo>
                    <a:pt x="260" y="297"/>
                  </a:lnTo>
                  <a:lnTo>
                    <a:pt x="251" y="295"/>
                  </a:lnTo>
                  <a:lnTo>
                    <a:pt x="237" y="289"/>
                  </a:lnTo>
                  <a:lnTo>
                    <a:pt x="226" y="283"/>
                  </a:lnTo>
                  <a:lnTo>
                    <a:pt x="214" y="278"/>
                  </a:lnTo>
                  <a:lnTo>
                    <a:pt x="205" y="272"/>
                  </a:lnTo>
                  <a:lnTo>
                    <a:pt x="192" y="264"/>
                  </a:lnTo>
                  <a:lnTo>
                    <a:pt x="182" y="259"/>
                  </a:lnTo>
                  <a:lnTo>
                    <a:pt x="173" y="251"/>
                  </a:lnTo>
                  <a:lnTo>
                    <a:pt x="163" y="243"/>
                  </a:lnTo>
                  <a:lnTo>
                    <a:pt x="154" y="234"/>
                  </a:lnTo>
                  <a:lnTo>
                    <a:pt x="144" y="226"/>
                  </a:lnTo>
                  <a:lnTo>
                    <a:pt x="135" y="217"/>
                  </a:lnTo>
                  <a:lnTo>
                    <a:pt x="127" y="207"/>
                  </a:lnTo>
                  <a:lnTo>
                    <a:pt x="119" y="198"/>
                  </a:lnTo>
                  <a:lnTo>
                    <a:pt x="112" y="188"/>
                  </a:lnTo>
                  <a:lnTo>
                    <a:pt x="104" y="179"/>
                  </a:lnTo>
                  <a:lnTo>
                    <a:pt x="98" y="169"/>
                  </a:lnTo>
                  <a:lnTo>
                    <a:pt x="91" y="160"/>
                  </a:lnTo>
                  <a:lnTo>
                    <a:pt x="85" y="150"/>
                  </a:lnTo>
                  <a:lnTo>
                    <a:pt x="79" y="141"/>
                  </a:lnTo>
                  <a:lnTo>
                    <a:pt x="74" y="133"/>
                  </a:lnTo>
                  <a:lnTo>
                    <a:pt x="66" y="124"/>
                  </a:lnTo>
                  <a:lnTo>
                    <a:pt x="60" y="116"/>
                  </a:lnTo>
                  <a:lnTo>
                    <a:pt x="53" y="107"/>
                  </a:lnTo>
                  <a:lnTo>
                    <a:pt x="47" y="99"/>
                  </a:lnTo>
                  <a:lnTo>
                    <a:pt x="41" y="93"/>
                  </a:lnTo>
                  <a:lnTo>
                    <a:pt x="38" y="88"/>
                  </a:lnTo>
                  <a:lnTo>
                    <a:pt x="32" y="82"/>
                  </a:lnTo>
                  <a:lnTo>
                    <a:pt x="28" y="76"/>
                  </a:lnTo>
                  <a:lnTo>
                    <a:pt x="24" y="70"/>
                  </a:lnTo>
                  <a:lnTo>
                    <a:pt x="20" y="65"/>
                  </a:lnTo>
                  <a:lnTo>
                    <a:pt x="17" y="57"/>
                  </a:lnTo>
                  <a:lnTo>
                    <a:pt x="15" y="51"/>
                  </a:lnTo>
                  <a:lnTo>
                    <a:pt x="11" y="46"/>
                  </a:lnTo>
                  <a:lnTo>
                    <a:pt x="9" y="40"/>
                  </a:lnTo>
                  <a:lnTo>
                    <a:pt x="9" y="32"/>
                  </a:lnTo>
                  <a:lnTo>
                    <a:pt x="9" y="27"/>
                  </a:lnTo>
                  <a:lnTo>
                    <a:pt x="7" y="21"/>
                  </a:lnTo>
                  <a:lnTo>
                    <a:pt x="9" y="13"/>
                  </a:lnTo>
                  <a:lnTo>
                    <a:pt x="11" y="6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22" name="Freeform 70"/>
            <p:cNvSpPr>
              <a:spLocks/>
            </p:cNvSpPr>
            <p:nvPr/>
          </p:nvSpPr>
          <p:spPr bwMode="auto">
            <a:xfrm flipH="1">
              <a:off x="5599386" y="4759325"/>
              <a:ext cx="59121" cy="111125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63" y="5"/>
                </a:cxn>
                <a:cxn ang="0">
                  <a:pos x="55" y="11"/>
                </a:cxn>
                <a:cxn ang="0">
                  <a:pos x="48" y="19"/>
                </a:cxn>
                <a:cxn ang="0">
                  <a:pos x="40" y="26"/>
                </a:cxn>
                <a:cxn ang="0">
                  <a:pos x="31" y="36"/>
                </a:cxn>
                <a:cxn ang="0">
                  <a:pos x="25" y="43"/>
                </a:cxn>
                <a:cxn ang="0">
                  <a:pos x="17" y="51"/>
                </a:cxn>
                <a:cxn ang="0">
                  <a:pos x="12" y="60"/>
                </a:cxn>
                <a:cxn ang="0">
                  <a:pos x="6" y="70"/>
                </a:cxn>
                <a:cxn ang="0">
                  <a:pos x="2" y="79"/>
                </a:cxn>
                <a:cxn ang="0">
                  <a:pos x="0" y="87"/>
                </a:cxn>
                <a:cxn ang="0">
                  <a:pos x="0" y="98"/>
                </a:cxn>
                <a:cxn ang="0">
                  <a:pos x="0" y="106"/>
                </a:cxn>
                <a:cxn ang="0">
                  <a:pos x="4" y="117"/>
                </a:cxn>
                <a:cxn ang="0">
                  <a:pos x="8" y="127"/>
                </a:cxn>
                <a:cxn ang="0">
                  <a:pos x="15" y="138"/>
                </a:cxn>
                <a:cxn ang="0">
                  <a:pos x="25" y="138"/>
                </a:cxn>
                <a:cxn ang="0">
                  <a:pos x="27" y="131"/>
                </a:cxn>
                <a:cxn ang="0">
                  <a:pos x="23" y="119"/>
                </a:cxn>
                <a:cxn ang="0">
                  <a:pos x="21" y="112"/>
                </a:cxn>
                <a:cxn ang="0">
                  <a:pos x="19" y="102"/>
                </a:cxn>
                <a:cxn ang="0">
                  <a:pos x="21" y="95"/>
                </a:cxn>
                <a:cxn ang="0">
                  <a:pos x="21" y="85"/>
                </a:cxn>
                <a:cxn ang="0">
                  <a:pos x="25" y="77"/>
                </a:cxn>
                <a:cxn ang="0">
                  <a:pos x="27" y="68"/>
                </a:cxn>
                <a:cxn ang="0">
                  <a:pos x="33" y="60"/>
                </a:cxn>
                <a:cxn ang="0">
                  <a:pos x="36" y="53"/>
                </a:cxn>
                <a:cxn ang="0">
                  <a:pos x="40" y="45"/>
                </a:cxn>
                <a:cxn ang="0">
                  <a:pos x="46" y="38"/>
                </a:cxn>
                <a:cxn ang="0">
                  <a:pos x="52" y="30"/>
                </a:cxn>
                <a:cxn ang="0">
                  <a:pos x="55" y="20"/>
                </a:cxn>
                <a:cxn ang="0">
                  <a:pos x="61" y="15"/>
                </a:cxn>
                <a:cxn ang="0">
                  <a:pos x="67" y="5"/>
                </a:cxn>
                <a:cxn ang="0">
                  <a:pos x="73" y="0"/>
                </a:cxn>
                <a:cxn ang="0">
                  <a:pos x="73" y="0"/>
                </a:cxn>
              </a:cxnLst>
              <a:rect l="0" t="0" r="r" b="b"/>
              <a:pathLst>
                <a:path w="73" h="138">
                  <a:moveTo>
                    <a:pt x="73" y="0"/>
                  </a:moveTo>
                  <a:lnTo>
                    <a:pt x="63" y="5"/>
                  </a:lnTo>
                  <a:lnTo>
                    <a:pt x="55" y="11"/>
                  </a:lnTo>
                  <a:lnTo>
                    <a:pt x="48" y="19"/>
                  </a:lnTo>
                  <a:lnTo>
                    <a:pt x="40" y="26"/>
                  </a:lnTo>
                  <a:lnTo>
                    <a:pt x="31" y="36"/>
                  </a:lnTo>
                  <a:lnTo>
                    <a:pt x="25" y="43"/>
                  </a:lnTo>
                  <a:lnTo>
                    <a:pt x="17" y="51"/>
                  </a:lnTo>
                  <a:lnTo>
                    <a:pt x="12" y="60"/>
                  </a:lnTo>
                  <a:lnTo>
                    <a:pt x="6" y="70"/>
                  </a:lnTo>
                  <a:lnTo>
                    <a:pt x="2" y="79"/>
                  </a:lnTo>
                  <a:lnTo>
                    <a:pt x="0" y="87"/>
                  </a:lnTo>
                  <a:lnTo>
                    <a:pt x="0" y="98"/>
                  </a:lnTo>
                  <a:lnTo>
                    <a:pt x="0" y="106"/>
                  </a:lnTo>
                  <a:lnTo>
                    <a:pt x="4" y="117"/>
                  </a:lnTo>
                  <a:lnTo>
                    <a:pt x="8" y="127"/>
                  </a:lnTo>
                  <a:lnTo>
                    <a:pt x="15" y="138"/>
                  </a:lnTo>
                  <a:lnTo>
                    <a:pt x="25" y="138"/>
                  </a:lnTo>
                  <a:lnTo>
                    <a:pt x="27" y="131"/>
                  </a:lnTo>
                  <a:lnTo>
                    <a:pt x="23" y="119"/>
                  </a:lnTo>
                  <a:lnTo>
                    <a:pt x="21" y="112"/>
                  </a:lnTo>
                  <a:lnTo>
                    <a:pt x="19" y="102"/>
                  </a:lnTo>
                  <a:lnTo>
                    <a:pt x="21" y="95"/>
                  </a:lnTo>
                  <a:lnTo>
                    <a:pt x="21" y="85"/>
                  </a:lnTo>
                  <a:lnTo>
                    <a:pt x="25" y="77"/>
                  </a:lnTo>
                  <a:lnTo>
                    <a:pt x="27" y="68"/>
                  </a:lnTo>
                  <a:lnTo>
                    <a:pt x="33" y="60"/>
                  </a:lnTo>
                  <a:lnTo>
                    <a:pt x="36" y="53"/>
                  </a:lnTo>
                  <a:lnTo>
                    <a:pt x="40" y="45"/>
                  </a:lnTo>
                  <a:lnTo>
                    <a:pt x="46" y="38"/>
                  </a:lnTo>
                  <a:lnTo>
                    <a:pt x="52" y="30"/>
                  </a:lnTo>
                  <a:lnTo>
                    <a:pt x="55" y="20"/>
                  </a:lnTo>
                  <a:lnTo>
                    <a:pt x="61" y="15"/>
                  </a:lnTo>
                  <a:lnTo>
                    <a:pt x="67" y="5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23" name="Freeform 71"/>
            <p:cNvSpPr>
              <a:spLocks/>
            </p:cNvSpPr>
            <p:nvPr/>
          </p:nvSpPr>
          <p:spPr bwMode="auto">
            <a:xfrm flipH="1">
              <a:off x="5780033" y="4722813"/>
              <a:ext cx="297246" cy="715963"/>
            </a:xfrm>
            <a:custGeom>
              <a:avLst/>
              <a:gdLst/>
              <a:ahLst/>
              <a:cxnLst>
                <a:cxn ang="0">
                  <a:pos x="59" y="13"/>
                </a:cxn>
                <a:cxn ang="0">
                  <a:pos x="43" y="40"/>
                </a:cxn>
                <a:cxn ang="0">
                  <a:pos x="32" y="70"/>
                </a:cxn>
                <a:cxn ang="0">
                  <a:pos x="21" y="99"/>
                </a:cxn>
                <a:cxn ang="0">
                  <a:pos x="13" y="131"/>
                </a:cxn>
                <a:cxn ang="0">
                  <a:pos x="7" y="161"/>
                </a:cxn>
                <a:cxn ang="0">
                  <a:pos x="3" y="194"/>
                </a:cxn>
                <a:cxn ang="0">
                  <a:pos x="0" y="226"/>
                </a:cxn>
                <a:cxn ang="0">
                  <a:pos x="2" y="258"/>
                </a:cxn>
                <a:cxn ang="0">
                  <a:pos x="2" y="291"/>
                </a:cxn>
                <a:cxn ang="0">
                  <a:pos x="5" y="323"/>
                </a:cxn>
                <a:cxn ang="0">
                  <a:pos x="9" y="355"/>
                </a:cxn>
                <a:cxn ang="0">
                  <a:pos x="15" y="388"/>
                </a:cxn>
                <a:cxn ang="0">
                  <a:pos x="21" y="418"/>
                </a:cxn>
                <a:cxn ang="0">
                  <a:pos x="28" y="450"/>
                </a:cxn>
                <a:cxn ang="0">
                  <a:pos x="36" y="481"/>
                </a:cxn>
                <a:cxn ang="0">
                  <a:pos x="45" y="511"/>
                </a:cxn>
                <a:cxn ang="0">
                  <a:pos x="55" y="540"/>
                </a:cxn>
                <a:cxn ang="0">
                  <a:pos x="66" y="568"/>
                </a:cxn>
                <a:cxn ang="0">
                  <a:pos x="78" y="597"/>
                </a:cxn>
                <a:cxn ang="0">
                  <a:pos x="93" y="627"/>
                </a:cxn>
                <a:cxn ang="0">
                  <a:pos x="108" y="654"/>
                </a:cxn>
                <a:cxn ang="0">
                  <a:pos x="123" y="682"/>
                </a:cxn>
                <a:cxn ang="0">
                  <a:pos x="140" y="709"/>
                </a:cxn>
                <a:cxn ang="0">
                  <a:pos x="161" y="736"/>
                </a:cxn>
                <a:cxn ang="0">
                  <a:pos x="180" y="758"/>
                </a:cxn>
                <a:cxn ang="0">
                  <a:pos x="201" y="783"/>
                </a:cxn>
                <a:cxn ang="0">
                  <a:pos x="222" y="806"/>
                </a:cxn>
                <a:cxn ang="0">
                  <a:pos x="247" y="827"/>
                </a:cxn>
                <a:cxn ang="0">
                  <a:pos x="270" y="846"/>
                </a:cxn>
                <a:cxn ang="0">
                  <a:pos x="296" y="867"/>
                </a:cxn>
                <a:cxn ang="0">
                  <a:pos x="321" y="884"/>
                </a:cxn>
                <a:cxn ang="0">
                  <a:pos x="350" y="901"/>
                </a:cxn>
                <a:cxn ang="0">
                  <a:pos x="355" y="901"/>
                </a:cxn>
                <a:cxn ang="0">
                  <a:pos x="361" y="897"/>
                </a:cxn>
                <a:cxn ang="0">
                  <a:pos x="363" y="891"/>
                </a:cxn>
                <a:cxn ang="0">
                  <a:pos x="359" y="886"/>
                </a:cxn>
                <a:cxn ang="0">
                  <a:pos x="308" y="850"/>
                </a:cxn>
                <a:cxn ang="0">
                  <a:pos x="260" y="810"/>
                </a:cxn>
                <a:cxn ang="0">
                  <a:pos x="216" y="764"/>
                </a:cxn>
                <a:cxn ang="0">
                  <a:pos x="178" y="717"/>
                </a:cxn>
                <a:cxn ang="0">
                  <a:pos x="142" y="663"/>
                </a:cxn>
                <a:cxn ang="0">
                  <a:pos x="112" y="608"/>
                </a:cxn>
                <a:cxn ang="0">
                  <a:pos x="85" y="551"/>
                </a:cxn>
                <a:cxn ang="0">
                  <a:pos x="66" y="494"/>
                </a:cxn>
                <a:cxn ang="0">
                  <a:pos x="49" y="431"/>
                </a:cxn>
                <a:cxn ang="0">
                  <a:pos x="38" y="371"/>
                </a:cxn>
                <a:cxn ang="0">
                  <a:pos x="32" y="308"/>
                </a:cxn>
                <a:cxn ang="0">
                  <a:pos x="30" y="245"/>
                </a:cxn>
                <a:cxn ang="0">
                  <a:pos x="34" y="182"/>
                </a:cxn>
                <a:cxn ang="0">
                  <a:pos x="43" y="122"/>
                </a:cxn>
                <a:cxn ang="0">
                  <a:pos x="59" y="59"/>
                </a:cxn>
                <a:cxn ang="0">
                  <a:pos x="78" y="2"/>
                </a:cxn>
                <a:cxn ang="0">
                  <a:pos x="78" y="0"/>
                </a:cxn>
                <a:cxn ang="0">
                  <a:pos x="76" y="2"/>
                </a:cxn>
                <a:cxn ang="0">
                  <a:pos x="59" y="13"/>
                </a:cxn>
                <a:cxn ang="0">
                  <a:pos x="59" y="13"/>
                </a:cxn>
              </a:cxnLst>
              <a:rect l="0" t="0" r="r" b="b"/>
              <a:pathLst>
                <a:path w="363" h="901">
                  <a:moveTo>
                    <a:pt x="59" y="13"/>
                  </a:moveTo>
                  <a:lnTo>
                    <a:pt x="43" y="40"/>
                  </a:lnTo>
                  <a:lnTo>
                    <a:pt x="32" y="70"/>
                  </a:lnTo>
                  <a:lnTo>
                    <a:pt x="21" y="99"/>
                  </a:lnTo>
                  <a:lnTo>
                    <a:pt x="13" y="131"/>
                  </a:lnTo>
                  <a:lnTo>
                    <a:pt x="7" y="161"/>
                  </a:lnTo>
                  <a:lnTo>
                    <a:pt x="3" y="194"/>
                  </a:lnTo>
                  <a:lnTo>
                    <a:pt x="0" y="226"/>
                  </a:lnTo>
                  <a:lnTo>
                    <a:pt x="2" y="258"/>
                  </a:lnTo>
                  <a:lnTo>
                    <a:pt x="2" y="291"/>
                  </a:lnTo>
                  <a:lnTo>
                    <a:pt x="5" y="323"/>
                  </a:lnTo>
                  <a:lnTo>
                    <a:pt x="9" y="355"/>
                  </a:lnTo>
                  <a:lnTo>
                    <a:pt x="15" y="388"/>
                  </a:lnTo>
                  <a:lnTo>
                    <a:pt x="21" y="418"/>
                  </a:lnTo>
                  <a:lnTo>
                    <a:pt x="28" y="450"/>
                  </a:lnTo>
                  <a:lnTo>
                    <a:pt x="36" y="481"/>
                  </a:lnTo>
                  <a:lnTo>
                    <a:pt x="45" y="511"/>
                  </a:lnTo>
                  <a:lnTo>
                    <a:pt x="55" y="540"/>
                  </a:lnTo>
                  <a:lnTo>
                    <a:pt x="66" y="568"/>
                  </a:lnTo>
                  <a:lnTo>
                    <a:pt x="78" y="597"/>
                  </a:lnTo>
                  <a:lnTo>
                    <a:pt x="93" y="627"/>
                  </a:lnTo>
                  <a:lnTo>
                    <a:pt x="108" y="654"/>
                  </a:lnTo>
                  <a:lnTo>
                    <a:pt x="123" y="682"/>
                  </a:lnTo>
                  <a:lnTo>
                    <a:pt x="140" y="709"/>
                  </a:lnTo>
                  <a:lnTo>
                    <a:pt x="161" y="736"/>
                  </a:lnTo>
                  <a:lnTo>
                    <a:pt x="180" y="758"/>
                  </a:lnTo>
                  <a:lnTo>
                    <a:pt x="201" y="783"/>
                  </a:lnTo>
                  <a:lnTo>
                    <a:pt x="222" y="806"/>
                  </a:lnTo>
                  <a:lnTo>
                    <a:pt x="247" y="827"/>
                  </a:lnTo>
                  <a:lnTo>
                    <a:pt x="270" y="846"/>
                  </a:lnTo>
                  <a:lnTo>
                    <a:pt x="296" y="867"/>
                  </a:lnTo>
                  <a:lnTo>
                    <a:pt x="321" y="884"/>
                  </a:lnTo>
                  <a:lnTo>
                    <a:pt x="350" y="901"/>
                  </a:lnTo>
                  <a:lnTo>
                    <a:pt x="355" y="901"/>
                  </a:lnTo>
                  <a:lnTo>
                    <a:pt x="361" y="897"/>
                  </a:lnTo>
                  <a:lnTo>
                    <a:pt x="363" y="891"/>
                  </a:lnTo>
                  <a:lnTo>
                    <a:pt x="359" y="886"/>
                  </a:lnTo>
                  <a:lnTo>
                    <a:pt x="308" y="850"/>
                  </a:lnTo>
                  <a:lnTo>
                    <a:pt x="260" y="810"/>
                  </a:lnTo>
                  <a:lnTo>
                    <a:pt x="216" y="764"/>
                  </a:lnTo>
                  <a:lnTo>
                    <a:pt x="178" y="717"/>
                  </a:lnTo>
                  <a:lnTo>
                    <a:pt x="142" y="663"/>
                  </a:lnTo>
                  <a:lnTo>
                    <a:pt x="112" y="608"/>
                  </a:lnTo>
                  <a:lnTo>
                    <a:pt x="85" y="551"/>
                  </a:lnTo>
                  <a:lnTo>
                    <a:pt x="66" y="494"/>
                  </a:lnTo>
                  <a:lnTo>
                    <a:pt x="49" y="431"/>
                  </a:lnTo>
                  <a:lnTo>
                    <a:pt x="38" y="371"/>
                  </a:lnTo>
                  <a:lnTo>
                    <a:pt x="32" y="308"/>
                  </a:lnTo>
                  <a:lnTo>
                    <a:pt x="30" y="245"/>
                  </a:lnTo>
                  <a:lnTo>
                    <a:pt x="34" y="182"/>
                  </a:lnTo>
                  <a:lnTo>
                    <a:pt x="43" y="122"/>
                  </a:lnTo>
                  <a:lnTo>
                    <a:pt x="59" y="59"/>
                  </a:lnTo>
                  <a:lnTo>
                    <a:pt x="78" y="2"/>
                  </a:lnTo>
                  <a:lnTo>
                    <a:pt x="78" y="0"/>
                  </a:lnTo>
                  <a:lnTo>
                    <a:pt x="76" y="2"/>
                  </a:lnTo>
                  <a:lnTo>
                    <a:pt x="59" y="13"/>
                  </a:lnTo>
                  <a:lnTo>
                    <a:pt x="59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24" name="Freeform 72"/>
            <p:cNvSpPr>
              <a:spLocks/>
            </p:cNvSpPr>
            <p:nvPr/>
          </p:nvSpPr>
          <p:spPr bwMode="auto">
            <a:xfrm flipH="1">
              <a:off x="5559972" y="5016500"/>
              <a:ext cx="52552" cy="292100"/>
            </a:xfrm>
            <a:custGeom>
              <a:avLst/>
              <a:gdLst/>
              <a:ahLst/>
              <a:cxnLst>
                <a:cxn ang="0">
                  <a:pos x="27" y="315"/>
                </a:cxn>
                <a:cxn ang="0">
                  <a:pos x="29" y="304"/>
                </a:cxn>
                <a:cxn ang="0">
                  <a:pos x="31" y="291"/>
                </a:cxn>
                <a:cxn ang="0">
                  <a:pos x="33" y="281"/>
                </a:cxn>
                <a:cxn ang="0">
                  <a:pos x="35" y="270"/>
                </a:cxn>
                <a:cxn ang="0">
                  <a:pos x="35" y="258"/>
                </a:cxn>
                <a:cxn ang="0">
                  <a:pos x="36" y="247"/>
                </a:cxn>
                <a:cxn ang="0">
                  <a:pos x="38" y="235"/>
                </a:cxn>
                <a:cxn ang="0">
                  <a:pos x="40" y="226"/>
                </a:cxn>
                <a:cxn ang="0">
                  <a:pos x="42" y="197"/>
                </a:cxn>
                <a:cxn ang="0">
                  <a:pos x="46" y="171"/>
                </a:cxn>
                <a:cxn ang="0">
                  <a:pos x="48" y="144"/>
                </a:cxn>
                <a:cxn ang="0">
                  <a:pos x="52" y="118"/>
                </a:cxn>
                <a:cxn ang="0">
                  <a:pos x="54" y="89"/>
                </a:cxn>
                <a:cxn ang="0">
                  <a:pos x="57" y="61"/>
                </a:cxn>
                <a:cxn ang="0">
                  <a:pos x="59" y="34"/>
                </a:cxn>
                <a:cxn ang="0">
                  <a:pos x="63" y="7"/>
                </a:cxn>
                <a:cxn ang="0">
                  <a:pos x="55" y="0"/>
                </a:cxn>
                <a:cxn ang="0">
                  <a:pos x="48" y="5"/>
                </a:cxn>
                <a:cxn ang="0">
                  <a:pos x="42" y="30"/>
                </a:cxn>
                <a:cxn ang="0">
                  <a:pos x="40" y="57"/>
                </a:cxn>
                <a:cxn ang="0">
                  <a:pos x="36" y="81"/>
                </a:cxn>
                <a:cxn ang="0">
                  <a:pos x="35" y="108"/>
                </a:cxn>
                <a:cxn ang="0">
                  <a:pos x="33" y="133"/>
                </a:cxn>
                <a:cxn ang="0">
                  <a:pos x="31" y="159"/>
                </a:cxn>
                <a:cxn ang="0">
                  <a:pos x="29" y="186"/>
                </a:cxn>
                <a:cxn ang="0">
                  <a:pos x="27" y="213"/>
                </a:cxn>
                <a:cxn ang="0">
                  <a:pos x="25" y="222"/>
                </a:cxn>
                <a:cxn ang="0">
                  <a:pos x="23" y="233"/>
                </a:cxn>
                <a:cxn ang="0">
                  <a:pos x="21" y="245"/>
                </a:cxn>
                <a:cxn ang="0">
                  <a:pos x="19" y="256"/>
                </a:cxn>
                <a:cxn ang="0">
                  <a:pos x="17" y="268"/>
                </a:cxn>
                <a:cxn ang="0">
                  <a:pos x="16" y="279"/>
                </a:cxn>
                <a:cxn ang="0">
                  <a:pos x="14" y="291"/>
                </a:cxn>
                <a:cxn ang="0">
                  <a:pos x="14" y="304"/>
                </a:cxn>
                <a:cxn ang="0">
                  <a:pos x="16" y="368"/>
                </a:cxn>
              </a:cxnLst>
              <a:rect l="0" t="0" r="r" b="b"/>
              <a:pathLst>
                <a:path w="63" h="368">
                  <a:moveTo>
                    <a:pt x="16" y="368"/>
                  </a:moveTo>
                  <a:lnTo>
                    <a:pt x="27" y="315"/>
                  </a:lnTo>
                  <a:lnTo>
                    <a:pt x="27" y="310"/>
                  </a:lnTo>
                  <a:lnTo>
                    <a:pt x="29" y="304"/>
                  </a:lnTo>
                  <a:lnTo>
                    <a:pt x="29" y="298"/>
                  </a:lnTo>
                  <a:lnTo>
                    <a:pt x="31" y="291"/>
                  </a:lnTo>
                  <a:lnTo>
                    <a:pt x="31" y="285"/>
                  </a:lnTo>
                  <a:lnTo>
                    <a:pt x="33" y="281"/>
                  </a:lnTo>
                  <a:lnTo>
                    <a:pt x="33" y="275"/>
                  </a:lnTo>
                  <a:lnTo>
                    <a:pt x="35" y="270"/>
                  </a:lnTo>
                  <a:lnTo>
                    <a:pt x="35" y="264"/>
                  </a:lnTo>
                  <a:lnTo>
                    <a:pt x="35" y="258"/>
                  </a:lnTo>
                  <a:lnTo>
                    <a:pt x="36" y="252"/>
                  </a:lnTo>
                  <a:lnTo>
                    <a:pt x="36" y="247"/>
                  </a:lnTo>
                  <a:lnTo>
                    <a:pt x="36" y="241"/>
                  </a:lnTo>
                  <a:lnTo>
                    <a:pt x="38" y="235"/>
                  </a:lnTo>
                  <a:lnTo>
                    <a:pt x="38" y="230"/>
                  </a:lnTo>
                  <a:lnTo>
                    <a:pt x="40" y="226"/>
                  </a:lnTo>
                  <a:lnTo>
                    <a:pt x="40" y="211"/>
                  </a:lnTo>
                  <a:lnTo>
                    <a:pt x="42" y="197"/>
                  </a:lnTo>
                  <a:lnTo>
                    <a:pt x="44" y="184"/>
                  </a:lnTo>
                  <a:lnTo>
                    <a:pt x="46" y="171"/>
                  </a:lnTo>
                  <a:lnTo>
                    <a:pt x="46" y="156"/>
                  </a:lnTo>
                  <a:lnTo>
                    <a:pt x="48" y="144"/>
                  </a:lnTo>
                  <a:lnTo>
                    <a:pt x="50" y="129"/>
                  </a:lnTo>
                  <a:lnTo>
                    <a:pt x="52" y="118"/>
                  </a:lnTo>
                  <a:lnTo>
                    <a:pt x="52" y="102"/>
                  </a:lnTo>
                  <a:lnTo>
                    <a:pt x="54" y="89"/>
                  </a:lnTo>
                  <a:lnTo>
                    <a:pt x="54" y="76"/>
                  </a:lnTo>
                  <a:lnTo>
                    <a:pt x="57" y="61"/>
                  </a:lnTo>
                  <a:lnTo>
                    <a:pt x="57" y="47"/>
                  </a:lnTo>
                  <a:lnTo>
                    <a:pt x="59" y="34"/>
                  </a:lnTo>
                  <a:lnTo>
                    <a:pt x="61" y="19"/>
                  </a:lnTo>
                  <a:lnTo>
                    <a:pt x="63" y="7"/>
                  </a:lnTo>
                  <a:lnTo>
                    <a:pt x="59" y="2"/>
                  </a:lnTo>
                  <a:lnTo>
                    <a:pt x="55" y="0"/>
                  </a:lnTo>
                  <a:lnTo>
                    <a:pt x="50" y="2"/>
                  </a:lnTo>
                  <a:lnTo>
                    <a:pt x="48" y="5"/>
                  </a:lnTo>
                  <a:lnTo>
                    <a:pt x="44" y="17"/>
                  </a:lnTo>
                  <a:lnTo>
                    <a:pt x="42" y="30"/>
                  </a:lnTo>
                  <a:lnTo>
                    <a:pt x="40" y="43"/>
                  </a:lnTo>
                  <a:lnTo>
                    <a:pt x="40" y="57"/>
                  </a:lnTo>
                  <a:lnTo>
                    <a:pt x="38" y="68"/>
                  </a:lnTo>
                  <a:lnTo>
                    <a:pt x="36" y="81"/>
                  </a:lnTo>
                  <a:lnTo>
                    <a:pt x="35" y="95"/>
                  </a:lnTo>
                  <a:lnTo>
                    <a:pt x="35" y="108"/>
                  </a:lnTo>
                  <a:lnTo>
                    <a:pt x="33" y="121"/>
                  </a:lnTo>
                  <a:lnTo>
                    <a:pt x="33" y="133"/>
                  </a:lnTo>
                  <a:lnTo>
                    <a:pt x="31" y="146"/>
                  </a:lnTo>
                  <a:lnTo>
                    <a:pt x="31" y="159"/>
                  </a:lnTo>
                  <a:lnTo>
                    <a:pt x="29" y="173"/>
                  </a:lnTo>
                  <a:lnTo>
                    <a:pt x="29" y="186"/>
                  </a:lnTo>
                  <a:lnTo>
                    <a:pt x="27" y="197"/>
                  </a:lnTo>
                  <a:lnTo>
                    <a:pt x="27" y="213"/>
                  </a:lnTo>
                  <a:lnTo>
                    <a:pt x="25" y="216"/>
                  </a:lnTo>
                  <a:lnTo>
                    <a:pt x="25" y="222"/>
                  </a:lnTo>
                  <a:lnTo>
                    <a:pt x="23" y="228"/>
                  </a:lnTo>
                  <a:lnTo>
                    <a:pt x="23" y="233"/>
                  </a:lnTo>
                  <a:lnTo>
                    <a:pt x="21" y="239"/>
                  </a:lnTo>
                  <a:lnTo>
                    <a:pt x="21" y="245"/>
                  </a:lnTo>
                  <a:lnTo>
                    <a:pt x="19" y="251"/>
                  </a:lnTo>
                  <a:lnTo>
                    <a:pt x="19" y="256"/>
                  </a:lnTo>
                  <a:lnTo>
                    <a:pt x="19" y="262"/>
                  </a:lnTo>
                  <a:lnTo>
                    <a:pt x="17" y="268"/>
                  </a:lnTo>
                  <a:lnTo>
                    <a:pt x="17" y="273"/>
                  </a:lnTo>
                  <a:lnTo>
                    <a:pt x="16" y="279"/>
                  </a:lnTo>
                  <a:lnTo>
                    <a:pt x="16" y="285"/>
                  </a:lnTo>
                  <a:lnTo>
                    <a:pt x="14" y="291"/>
                  </a:lnTo>
                  <a:lnTo>
                    <a:pt x="14" y="296"/>
                  </a:lnTo>
                  <a:lnTo>
                    <a:pt x="14" y="304"/>
                  </a:lnTo>
                  <a:lnTo>
                    <a:pt x="0" y="363"/>
                  </a:lnTo>
                  <a:lnTo>
                    <a:pt x="16" y="368"/>
                  </a:lnTo>
                  <a:lnTo>
                    <a:pt x="16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25" name="Freeform 73"/>
            <p:cNvSpPr>
              <a:spLocks/>
            </p:cNvSpPr>
            <p:nvPr/>
          </p:nvSpPr>
          <p:spPr bwMode="auto">
            <a:xfrm flipH="1">
              <a:off x="5551761" y="5411788"/>
              <a:ext cx="114957" cy="100013"/>
            </a:xfrm>
            <a:custGeom>
              <a:avLst/>
              <a:gdLst/>
              <a:ahLst/>
              <a:cxnLst>
                <a:cxn ang="0">
                  <a:pos x="9" y="72"/>
                </a:cxn>
                <a:cxn ang="0">
                  <a:pos x="26" y="87"/>
                </a:cxn>
                <a:cxn ang="0">
                  <a:pos x="47" y="102"/>
                </a:cxn>
                <a:cxn ang="0">
                  <a:pos x="63" y="114"/>
                </a:cxn>
                <a:cxn ang="0">
                  <a:pos x="74" y="119"/>
                </a:cxn>
                <a:cxn ang="0">
                  <a:pos x="89" y="125"/>
                </a:cxn>
                <a:cxn ang="0">
                  <a:pos x="106" y="125"/>
                </a:cxn>
                <a:cxn ang="0">
                  <a:pos x="121" y="119"/>
                </a:cxn>
                <a:cxn ang="0">
                  <a:pos x="135" y="108"/>
                </a:cxn>
                <a:cxn ang="0">
                  <a:pos x="140" y="93"/>
                </a:cxn>
                <a:cxn ang="0">
                  <a:pos x="137" y="78"/>
                </a:cxn>
                <a:cxn ang="0">
                  <a:pos x="129" y="61"/>
                </a:cxn>
                <a:cxn ang="0">
                  <a:pos x="118" y="49"/>
                </a:cxn>
                <a:cxn ang="0">
                  <a:pos x="106" y="38"/>
                </a:cxn>
                <a:cxn ang="0">
                  <a:pos x="93" y="24"/>
                </a:cxn>
                <a:cxn ang="0">
                  <a:pos x="80" y="13"/>
                </a:cxn>
                <a:cxn ang="0">
                  <a:pos x="63" y="3"/>
                </a:cxn>
                <a:cxn ang="0">
                  <a:pos x="53" y="0"/>
                </a:cxn>
                <a:cxn ang="0">
                  <a:pos x="47" y="3"/>
                </a:cxn>
                <a:cxn ang="0">
                  <a:pos x="57" y="17"/>
                </a:cxn>
                <a:cxn ang="0">
                  <a:pos x="74" y="36"/>
                </a:cxn>
                <a:cxn ang="0">
                  <a:pos x="93" y="51"/>
                </a:cxn>
                <a:cxn ang="0">
                  <a:pos x="106" y="64"/>
                </a:cxn>
                <a:cxn ang="0">
                  <a:pos x="116" y="78"/>
                </a:cxn>
                <a:cxn ang="0">
                  <a:pos x="123" y="91"/>
                </a:cxn>
                <a:cxn ang="0">
                  <a:pos x="116" y="102"/>
                </a:cxn>
                <a:cxn ang="0">
                  <a:pos x="99" y="106"/>
                </a:cxn>
                <a:cxn ang="0">
                  <a:pos x="80" y="106"/>
                </a:cxn>
                <a:cxn ang="0">
                  <a:pos x="63" y="100"/>
                </a:cxn>
                <a:cxn ang="0">
                  <a:pos x="45" y="91"/>
                </a:cxn>
                <a:cxn ang="0">
                  <a:pos x="26" y="80"/>
                </a:cxn>
                <a:cxn ang="0">
                  <a:pos x="9" y="66"/>
                </a:cxn>
                <a:cxn ang="0">
                  <a:pos x="0" y="62"/>
                </a:cxn>
              </a:cxnLst>
              <a:rect l="0" t="0" r="r" b="b"/>
              <a:pathLst>
                <a:path w="140" h="125">
                  <a:moveTo>
                    <a:pt x="0" y="62"/>
                  </a:moveTo>
                  <a:lnTo>
                    <a:pt x="9" y="72"/>
                  </a:lnTo>
                  <a:lnTo>
                    <a:pt x="19" y="80"/>
                  </a:lnTo>
                  <a:lnTo>
                    <a:pt x="26" y="87"/>
                  </a:lnTo>
                  <a:lnTo>
                    <a:pt x="38" y="95"/>
                  </a:lnTo>
                  <a:lnTo>
                    <a:pt x="47" y="102"/>
                  </a:lnTo>
                  <a:lnTo>
                    <a:pt x="57" y="110"/>
                  </a:lnTo>
                  <a:lnTo>
                    <a:pt x="63" y="114"/>
                  </a:lnTo>
                  <a:lnTo>
                    <a:pt x="68" y="116"/>
                  </a:lnTo>
                  <a:lnTo>
                    <a:pt x="74" y="119"/>
                  </a:lnTo>
                  <a:lnTo>
                    <a:pt x="82" y="123"/>
                  </a:lnTo>
                  <a:lnTo>
                    <a:pt x="89" y="125"/>
                  </a:lnTo>
                  <a:lnTo>
                    <a:pt x="97" y="125"/>
                  </a:lnTo>
                  <a:lnTo>
                    <a:pt x="106" y="125"/>
                  </a:lnTo>
                  <a:lnTo>
                    <a:pt x="114" y="123"/>
                  </a:lnTo>
                  <a:lnTo>
                    <a:pt x="121" y="119"/>
                  </a:lnTo>
                  <a:lnTo>
                    <a:pt x="129" y="116"/>
                  </a:lnTo>
                  <a:lnTo>
                    <a:pt x="135" y="108"/>
                  </a:lnTo>
                  <a:lnTo>
                    <a:pt x="140" y="100"/>
                  </a:lnTo>
                  <a:lnTo>
                    <a:pt x="140" y="93"/>
                  </a:lnTo>
                  <a:lnTo>
                    <a:pt x="140" y="85"/>
                  </a:lnTo>
                  <a:lnTo>
                    <a:pt x="137" y="78"/>
                  </a:lnTo>
                  <a:lnTo>
                    <a:pt x="135" y="70"/>
                  </a:lnTo>
                  <a:lnTo>
                    <a:pt x="129" y="61"/>
                  </a:lnTo>
                  <a:lnTo>
                    <a:pt x="123" y="55"/>
                  </a:lnTo>
                  <a:lnTo>
                    <a:pt x="118" y="49"/>
                  </a:lnTo>
                  <a:lnTo>
                    <a:pt x="114" y="45"/>
                  </a:lnTo>
                  <a:lnTo>
                    <a:pt x="106" y="38"/>
                  </a:lnTo>
                  <a:lnTo>
                    <a:pt x="101" y="30"/>
                  </a:lnTo>
                  <a:lnTo>
                    <a:pt x="93" y="24"/>
                  </a:lnTo>
                  <a:lnTo>
                    <a:pt x="87" y="19"/>
                  </a:lnTo>
                  <a:lnTo>
                    <a:pt x="80" y="13"/>
                  </a:lnTo>
                  <a:lnTo>
                    <a:pt x="70" y="9"/>
                  </a:lnTo>
                  <a:lnTo>
                    <a:pt x="63" y="3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49" y="2"/>
                  </a:lnTo>
                  <a:lnTo>
                    <a:pt x="47" y="3"/>
                  </a:lnTo>
                  <a:lnTo>
                    <a:pt x="49" y="7"/>
                  </a:lnTo>
                  <a:lnTo>
                    <a:pt x="57" y="17"/>
                  </a:lnTo>
                  <a:lnTo>
                    <a:pt x="64" y="26"/>
                  </a:lnTo>
                  <a:lnTo>
                    <a:pt x="74" y="36"/>
                  </a:lnTo>
                  <a:lnTo>
                    <a:pt x="85" y="43"/>
                  </a:lnTo>
                  <a:lnTo>
                    <a:pt x="93" y="51"/>
                  </a:lnTo>
                  <a:lnTo>
                    <a:pt x="102" y="61"/>
                  </a:lnTo>
                  <a:lnTo>
                    <a:pt x="106" y="64"/>
                  </a:lnTo>
                  <a:lnTo>
                    <a:pt x="112" y="72"/>
                  </a:lnTo>
                  <a:lnTo>
                    <a:pt x="116" y="78"/>
                  </a:lnTo>
                  <a:lnTo>
                    <a:pt x="120" y="83"/>
                  </a:lnTo>
                  <a:lnTo>
                    <a:pt x="123" y="91"/>
                  </a:lnTo>
                  <a:lnTo>
                    <a:pt x="121" y="99"/>
                  </a:lnTo>
                  <a:lnTo>
                    <a:pt x="116" y="102"/>
                  </a:lnTo>
                  <a:lnTo>
                    <a:pt x="108" y="106"/>
                  </a:lnTo>
                  <a:lnTo>
                    <a:pt x="99" y="106"/>
                  </a:lnTo>
                  <a:lnTo>
                    <a:pt x="89" y="106"/>
                  </a:lnTo>
                  <a:lnTo>
                    <a:pt x="80" y="106"/>
                  </a:lnTo>
                  <a:lnTo>
                    <a:pt x="72" y="106"/>
                  </a:lnTo>
                  <a:lnTo>
                    <a:pt x="63" y="100"/>
                  </a:lnTo>
                  <a:lnTo>
                    <a:pt x="53" y="97"/>
                  </a:lnTo>
                  <a:lnTo>
                    <a:pt x="45" y="91"/>
                  </a:lnTo>
                  <a:lnTo>
                    <a:pt x="36" y="85"/>
                  </a:lnTo>
                  <a:lnTo>
                    <a:pt x="26" y="80"/>
                  </a:lnTo>
                  <a:lnTo>
                    <a:pt x="17" y="74"/>
                  </a:lnTo>
                  <a:lnTo>
                    <a:pt x="9" y="66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26" name="Freeform 74"/>
            <p:cNvSpPr>
              <a:spLocks/>
            </p:cNvSpPr>
            <p:nvPr/>
          </p:nvSpPr>
          <p:spPr bwMode="auto">
            <a:xfrm flipH="1">
              <a:off x="5502494" y="5308600"/>
              <a:ext cx="70616" cy="746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4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26" y="16"/>
                </a:cxn>
                <a:cxn ang="0">
                  <a:pos x="32" y="18"/>
                </a:cxn>
                <a:cxn ang="0">
                  <a:pos x="40" y="23"/>
                </a:cxn>
                <a:cxn ang="0">
                  <a:pos x="46" y="27"/>
                </a:cxn>
                <a:cxn ang="0">
                  <a:pos x="53" y="33"/>
                </a:cxn>
                <a:cxn ang="0">
                  <a:pos x="57" y="37"/>
                </a:cxn>
                <a:cxn ang="0">
                  <a:pos x="61" y="40"/>
                </a:cxn>
                <a:cxn ang="0">
                  <a:pos x="63" y="46"/>
                </a:cxn>
                <a:cxn ang="0">
                  <a:pos x="65" y="56"/>
                </a:cxn>
                <a:cxn ang="0">
                  <a:pos x="63" y="63"/>
                </a:cxn>
                <a:cxn ang="0">
                  <a:pos x="59" y="71"/>
                </a:cxn>
                <a:cxn ang="0">
                  <a:pos x="53" y="76"/>
                </a:cxn>
                <a:cxn ang="0">
                  <a:pos x="51" y="84"/>
                </a:cxn>
                <a:cxn ang="0">
                  <a:pos x="53" y="92"/>
                </a:cxn>
                <a:cxn ang="0">
                  <a:pos x="61" y="94"/>
                </a:cxn>
                <a:cxn ang="0">
                  <a:pos x="68" y="88"/>
                </a:cxn>
                <a:cxn ang="0">
                  <a:pos x="76" y="82"/>
                </a:cxn>
                <a:cxn ang="0">
                  <a:pos x="82" y="75"/>
                </a:cxn>
                <a:cxn ang="0">
                  <a:pos x="85" y="65"/>
                </a:cxn>
                <a:cxn ang="0">
                  <a:pos x="85" y="54"/>
                </a:cxn>
                <a:cxn ang="0">
                  <a:pos x="85" y="46"/>
                </a:cxn>
                <a:cxn ang="0">
                  <a:pos x="82" y="37"/>
                </a:cxn>
                <a:cxn ang="0">
                  <a:pos x="78" y="29"/>
                </a:cxn>
                <a:cxn ang="0">
                  <a:pos x="68" y="21"/>
                </a:cxn>
                <a:cxn ang="0">
                  <a:pos x="61" y="16"/>
                </a:cxn>
                <a:cxn ang="0">
                  <a:pos x="51" y="10"/>
                </a:cxn>
                <a:cxn ang="0">
                  <a:pos x="42" y="6"/>
                </a:cxn>
                <a:cxn ang="0">
                  <a:pos x="36" y="2"/>
                </a:cxn>
                <a:cxn ang="0">
                  <a:pos x="30" y="2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9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5" h="94">
                  <a:moveTo>
                    <a:pt x="0" y="2"/>
                  </a:moveTo>
                  <a:lnTo>
                    <a:pt x="6" y="4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26" y="16"/>
                  </a:lnTo>
                  <a:lnTo>
                    <a:pt x="32" y="18"/>
                  </a:lnTo>
                  <a:lnTo>
                    <a:pt x="40" y="23"/>
                  </a:lnTo>
                  <a:lnTo>
                    <a:pt x="46" y="27"/>
                  </a:lnTo>
                  <a:lnTo>
                    <a:pt x="53" y="33"/>
                  </a:lnTo>
                  <a:lnTo>
                    <a:pt x="57" y="37"/>
                  </a:lnTo>
                  <a:lnTo>
                    <a:pt x="61" y="40"/>
                  </a:lnTo>
                  <a:lnTo>
                    <a:pt x="63" y="46"/>
                  </a:lnTo>
                  <a:lnTo>
                    <a:pt x="65" y="56"/>
                  </a:lnTo>
                  <a:lnTo>
                    <a:pt x="63" y="63"/>
                  </a:lnTo>
                  <a:lnTo>
                    <a:pt x="59" y="71"/>
                  </a:lnTo>
                  <a:lnTo>
                    <a:pt x="53" y="76"/>
                  </a:lnTo>
                  <a:lnTo>
                    <a:pt x="51" y="84"/>
                  </a:lnTo>
                  <a:lnTo>
                    <a:pt x="53" y="92"/>
                  </a:lnTo>
                  <a:lnTo>
                    <a:pt x="61" y="94"/>
                  </a:lnTo>
                  <a:lnTo>
                    <a:pt x="68" y="88"/>
                  </a:lnTo>
                  <a:lnTo>
                    <a:pt x="76" y="82"/>
                  </a:lnTo>
                  <a:lnTo>
                    <a:pt x="82" y="75"/>
                  </a:lnTo>
                  <a:lnTo>
                    <a:pt x="85" y="65"/>
                  </a:lnTo>
                  <a:lnTo>
                    <a:pt x="85" y="54"/>
                  </a:lnTo>
                  <a:lnTo>
                    <a:pt x="85" y="46"/>
                  </a:lnTo>
                  <a:lnTo>
                    <a:pt x="82" y="37"/>
                  </a:lnTo>
                  <a:lnTo>
                    <a:pt x="78" y="29"/>
                  </a:lnTo>
                  <a:lnTo>
                    <a:pt x="68" y="21"/>
                  </a:lnTo>
                  <a:lnTo>
                    <a:pt x="61" y="16"/>
                  </a:lnTo>
                  <a:lnTo>
                    <a:pt x="51" y="10"/>
                  </a:lnTo>
                  <a:lnTo>
                    <a:pt x="42" y="6"/>
                  </a:lnTo>
                  <a:lnTo>
                    <a:pt x="36" y="2"/>
                  </a:lnTo>
                  <a:lnTo>
                    <a:pt x="30" y="2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9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27" name="Freeform 75"/>
            <p:cNvSpPr>
              <a:spLocks/>
            </p:cNvSpPr>
            <p:nvPr/>
          </p:nvSpPr>
          <p:spPr bwMode="auto">
            <a:xfrm flipH="1">
              <a:off x="5686425" y="5264150"/>
              <a:ext cx="116599" cy="20638"/>
            </a:xfrm>
            <a:custGeom>
              <a:avLst/>
              <a:gdLst/>
              <a:ahLst/>
              <a:cxnLst>
                <a:cxn ang="0">
                  <a:pos x="143" y="25"/>
                </a:cxn>
                <a:cxn ang="0">
                  <a:pos x="135" y="19"/>
                </a:cxn>
                <a:cxn ang="0">
                  <a:pos x="128" y="16"/>
                </a:cxn>
                <a:cxn ang="0">
                  <a:pos x="118" y="12"/>
                </a:cxn>
                <a:cxn ang="0">
                  <a:pos x="111" y="8"/>
                </a:cxn>
                <a:cxn ang="0">
                  <a:pos x="101" y="6"/>
                </a:cxn>
                <a:cxn ang="0">
                  <a:pos x="92" y="4"/>
                </a:cxn>
                <a:cxn ang="0">
                  <a:pos x="82" y="2"/>
                </a:cxn>
                <a:cxn ang="0">
                  <a:pos x="74" y="2"/>
                </a:cxn>
                <a:cxn ang="0">
                  <a:pos x="63" y="0"/>
                </a:cxn>
                <a:cxn ang="0">
                  <a:pos x="55" y="0"/>
                </a:cxn>
                <a:cxn ang="0">
                  <a:pos x="44" y="0"/>
                </a:cxn>
                <a:cxn ang="0">
                  <a:pos x="36" y="4"/>
                </a:cxn>
                <a:cxn ang="0">
                  <a:pos x="27" y="4"/>
                </a:cxn>
                <a:cxn ang="0">
                  <a:pos x="17" y="8"/>
                </a:cxn>
                <a:cxn ang="0">
                  <a:pos x="10" y="10"/>
                </a:cxn>
                <a:cxn ang="0">
                  <a:pos x="2" y="16"/>
                </a:cxn>
                <a:cxn ang="0">
                  <a:pos x="0" y="21"/>
                </a:cxn>
                <a:cxn ang="0">
                  <a:pos x="6" y="27"/>
                </a:cxn>
                <a:cxn ang="0">
                  <a:pos x="14" y="27"/>
                </a:cxn>
                <a:cxn ang="0">
                  <a:pos x="21" y="27"/>
                </a:cxn>
                <a:cxn ang="0">
                  <a:pos x="29" y="25"/>
                </a:cxn>
                <a:cxn ang="0">
                  <a:pos x="38" y="25"/>
                </a:cxn>
                <a:cxn ang="0">
                  <a:pos x="46" y="23"/>
                </a:cxn>
                <a:cxn ang="0">
                  <a:pos x="55" y="23"/>
                </a:cxn>
                <a:cxn ang="0">
                  <a:pos x="63" y="21"/>
                </a:cxn>
                <a:cxn ang="0">
                  <a:pos x="71" y="21"/>
                </a:cxn>
                <a:cxn ang="0">
                  <a:pos x="80" y="19"/>
                </a:cxn>
                <a:cxn ang="0">
                  <a:pos x="88" y="19"/>
                </a:cxn>
                <a:cxn ang="0">
                  <a:pos x="97" y="19"/>
                </a:cxn>
                <a:cxn ang="0">
                  <a:pos x="107" y="21"/>
                </a:cxn>
                <a:cxn ang="0">
                  <a:pos x="114" y="21"/>
                </a:cxn>
                <a:cxn ang="0">
                  <a:pos x="124" y="23"/>
                </a:cxn>
                <a:cxn ang="0">
                  <a:pos x="132" y="25"/>
                </a:cxn>
                <a:cxn ang="0">
                  <a:pos x="141" y="27"/>
                </a:cxn>
                <a:cxn ang="0">
                  <a:pos x="143" y="25"/>
                </a:cxn>
                <a:cxn ang="0">
                  <a:pos x="143" y="25"/>
                </a:cxn>
                <a:cxn ang="0">
                  <a:pos x="143" y="25"/>
                </a:cxn>
              </a:cxnLst>
              <a:rect l="0" t="0" r="r" b="b"/>
              <a:pathLst>
                <a:path w="143" h="27">
                  <a:moveTo>
                    <a:pt x="143" y="25"/>
                  </a:moveTo>
                  <a:lnTo>
                    <a:pt x="135" y="19"/>
                  </a:lnTo>
                  <a:lnTo>
                    <a:pt x="128" y="16"/>
                  </a:lnTo>
                  <a:lnTo>
                    <a:pt x="118" y="12"/>
                  </a:lnTo>
                  <a:lnTo>
                    <a:pt x="111" y="8"/>
                  </a:lnTo>
                  <a:lnTo>
                    <a:pt x="101" y="6"/>
                  </a:lnTo>
                  <a:lnTo>
                    <a:pt x="92" y="4"/>
                  </a:lnTo>
                  <a:lnTo>
                    <a:pt x="82" y="2"/>
                  </a:lnTo>
                  <a:lnTo>
                    <a:pt x="74" y="2"/>
                  </a:lnTo>
                  <a:lnTo>
                    <a:pt x="63" y="0"/>
                  </a:lnTo>
                  <a:lnTo>
                    <a:pt x="55" y="0"/>
                  </a:lnTo>
                  <a:lnTo>
                    <a:pt x="44" y="0"/>
                  </a:lnTo>
                  <a:lnTo>
                    <a:pt x="36" y="4"/>
                  </a:lnTo>
                  <a:lnTo>
                    <a:pt x="27" y="4"/>
                  </a:lnTo>
                  <a:lnTo>
                    <a:pt x="17" y="8"/>
                  </a:lnTo>
                  <a:lnTo>
                    <a:pt x="10" y="10"/>
                  </a:lnTo>
                  <a:lnTo>
                    <a:pt x="2" y="16"/>
                  </a:lnTo>
                  <a:lnTo>
                    <a:pt x="0" y="21"/>
                  </a:lnTo>
                  <a:lnTo>
                    <a:pt x="6" y="27"/>
                  </a:lnTo>
                  <a:lnTo>
                    <a:pt x="14" y="27"/>
                  </a:lnTo>
                  <a:lnTo>
                    <a:pt x="21" y="27"/>
                  </a:lnTo>
                  <a:lnTo>
                    <a:pt x="29" y="25"/>
                  </a:lnTo>
                  <a:lnTo>
                    <a:pt x="38" y="25"/>
                  </a:lnTo>
                  <a:lnTo>
                    <a:pt x="46" y="23"/>
                  </a:lnTo>
                  <a:lnTo>
                    <a:pt x="55" y="23"/>
                  </a:lnTo>
                  <a:lnTo>
                    <a:pt x="63" y="21"/>
                  </a:lnTo>
                  <a:lnTo>
                    <a:pt x="71" y="21"/>
                  </a:lnTo>
                  <a:lnTo>
                    <a:pt x="80" y="19"/>
                  </a:lnTo>
                  <a:lnTo>
                    <a:pt x="88" y="19"/>
                  </a:lnTo>
                  <a:lnTo>
                    <a:pt x="97" y="19"/>
                  </a:lnTo>
                  <a:lnTo>
                    <a:pt x="107" y="21"/>
                  </a:lnTo>
                  <a:lnTo>
                    <a:pt x="114" y="21"/>
                  </a:lnTo>
                  <a:lnTo>
                    <a:pt x="124" y="23"/>
                  </a:lnTo>
                  <a:lnTo>
                    <a:pt x="132" y="25"/>
                  </a:lnTo>
                  <a:lnTo>
                    <a:pt x="141" y="27"/>
                  </a:lnTo>
                  <a:lnTo>
                    <a:pt x="143" y="25"/>
                  </a:lnTo>
                  <a:lnTo>
                    <a:pt x="143" y="25"/>
                  </a:lnTo>
                  <a:lnTo>
                    <a:pt x="143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28" name="Freeform 76"/>
            <p:cNvSpPr>
              <a:spLocks/>
            </p:cNvSpPr>
            <p:nvPr/>
          </p:nvSpPr>
          <p:spPr bwMode="auto">
            <a:xfrm flipH="1">
              <a:off x="5727481" y="4767263"/>
              <a:ext cx="201996" cy="501650"/>
            </a:xfrm>
            <a:custGeom>
              <a:avLst/>
              <a:gdLst/>
              <a:ahLst/>
              <a:cxnLst>
                <a:cxn ang="0">
                  <a:pos x="238" y="610"/>
                </a:cxn>
                <a:cxn ang="0">
                  <a:pos x="225" y="584"/>
                </a:cxn>
                <a:cxn ang="0">
                  <a:pos x="211" y="557"/>
                </a:cxn>
                <a:cxn ang="0">
                  <a:pos x="194" y="532"/>
                </a:cxn>
                <a:cxn ang="0">
                  <a:pos x="177" y="508"/>
                </a:cxn>
                <a:cxn ang="0">
                  <a:pos x="162" y="483"/>
                </a:cxn>
                <a:cxn ang="0">
                  <a:pos x="143" y="456"/>
                </a:cxn>
                <a:cxn ang="0">
                  <a:pos x="126" y="432"/>
                </a:cxn>
                <a:cxn ang="0">
                  <a:pos x="111" y="403"/>
                </a:cxn>
                <a:cxn ang="0">
                  <a:pos x="93" y="375"/>
                </a:cxn>
                <a:cxn ang="0">
                  <a:pos x="82" y="348"/>
                </a:cxn>
                <a:cxn ang="0">
                  <a:pos x="67" y="317"/>
                </a:cxn>
                <a:cxn ang="0">
                  <a:pos x="55" y="287"/>
                </a:cxn>
                <a:cxn ang="0">
                  <a:pos x="44" y="257"/>
                </a:cxn>
                <a:cxn ang="0">
                  <a:pos x="36" y="226"/>
                </a:cxn>
                <a:cxn ang="0">
                  <a:pos x="29" y="194"/>
                </a:cxn>
                <a:cxn ang="0">
                  <a:pos x="27" y="173"/>
                </a:cxn>
                <a:cxn ang="0">
                  <a:pos x="25" y="154"/>
                </a:cxn>
                <a:cxn ang="0">
                  <a:pos x="25" y="137"/>
                </a:cxn>
                <a:cxn ang="0">
                  <a:pos x="23" y="120"/>
                </a:cxn>
                <a:cxn ang="0">
                  <a:pos x="25" y="101"/>
                </a:cxn>
                <a:cxn ang="0">
                  <a:pos x="27" y="80"/>
                </a:cxn>
                <a:cxn ang="0">
                  <a:pos x="31" y="49"/>
                </a:cxn>
                <a:cxn ang="0">
                  <a:pos x="33" y="32"/>
                </a:cxn>
                <a:cxn ang="0">
                  <a:pos x="36" y="8"/>
                </a:cxn>
                <a:cxn ang="0">
                  <a:pos x="25" y="2"/>
                </a:cxn>
                <a:cxn ang="0">
                  <a:pos x="8" y="46"/>
                </a:cxn>
                <a:cxn ang="0">
                  <a:pos x="0" y="108"/>
                </a:cxn>
                <a:cxn ang="0">
                  <a:pos x="4" y="173"/>
                </a:cxn>
                <a:cxn ang="0">
                  <a:pos x="16" y="234"/>
                </a:cxn>
                <a:cxn ang="0">
                  <a:pos x="35" y="297"/>
                </a:cxn>
                <a:cxn ang="0">
                  <a:pos x="54" y="346"/>
                </a:cxn>
                <a:cxn ang="0">
                  <a:pos x="69" y="376"/>
                </a:cxn>
                <a:cxn ang="0">
                  <a:pos x="84" y="405"/>
                </a:cxn>
                <a:cxn ang="0">
                  <a:pos x="101" y="433"/>
                </a:cxn>
                <a:cxn ang="0">
                  <a:pos x="118" y="460"/>
                </a:cxn>
                <a:cxn ang="0">
                  <a:pos x="139" y="489"/>
                </a:cxn>
                <a:cxn ang="0">
                  <a:pos x="158" y="515"/>
                </a:cxn>
                <a:cxn ang="0">
                  <a:pos x="177" y="542"/>
                </a:cxn>
                <a:cxn ang="0">
                  <a:pos x="194" y="568"/>
                </a:cxn>
                <a:cxn ang="0">
                  <a:pos x="215" y="595"/>
                </a:cxn>
                <a:cxn ang="0">
                  <a:pos x="234" y="622"/>
                </a:cxn>
                <a:cxn ang="0">
                  <a:pos x="246" y="629"/>
                </a:cxn>
              </a:cxnLst>
              <a:rect l="0" t="0" r="r" b="b"/>
              <a:pathLst>
                <a:path w="246" h="631">
                  <a:moveTo>
                    <a:pt x="246" y="629"/>
                  </a:moveTo>
                  <a:lnTo>
                    <a:pt x="242" y="620"/>
                  </a:lnTo>
                  <a:lnTo>
                    <a:pt x="238" y="610"/>
                  </a:lnTo>
                  <a:lnTo>
                    <a:pt x="234" y="601"/>
                  </a:lnTo>
                  <a:lnTo>
                    <a:pt x="230" y="591"/>
                  </a:lnTo>
                  <a:lnTo>
                    <a:pt x="225" y="584"/>
                  </a:lnTo>
                  <a:lnTo>
                    <a:pt x="221" y="574"/>
                  </a:lnTo>
                  <a:lnTo>
                    <a:pt x="215" y="566"/>
                  </a:lnTo>
                  <a:lnTo>
                    <a:pt x="211" y="557"/>
                  </a:lnTo>
                  <a:lnTo>
                    <a:pt x="204" y="549"/>
                  </a:lnTo>
                  <a:lnTo>
                    <a:pt x="200" y="540"/>
                  </a:lnTo>
                  <a:lnTo>
                    <a:pt x="194" y="532"/>
                  </a:lnTo>
                  <a:lnTo>
                    <a:pt x="189" y="525"/>
                  </a:lnTo>
                  <a:lnTo>
                    <a:pt x="183" y="515"/>
                  </a:lnTo>
                  <a:lnTo>
                    <a:pt x="177" y="508"/>
                  </a:lnTo>
                  <a:lnTo>
                    <a:pt x="173" y="500"/>
                  </a:lnTo>
                  <a:lnTo>
                    <a:pt x="168" y="492"/>
                  </a:lnTo>
                  <a:lnTo>
                    <a:pt x="162" y="483"/>
                  </a:lnTo>
                  <a:lnTo>
                    <a:pt x="156" y="473"/>
                  </a:lnTo>
                  <a:lnTo>
                    <a:pt x="149" y="466"/>
                  </a:lnTo>
                  <a:lnTo>
                    <a:pt x="143" y="456"/>
                  </a:lnTo>
                  <a:lnTo>
                    <a:pt x="137" y="449"/>
                  </a:lnTo>
                  <a:lnTo>
                    <a:pt x="132" y="439"/>
                  </a:lnTo>
                  <a:lnTo>
                    <a:pt x="126" y="432"/>
                  </a:lnTo>
                  <a:lnTo>
                    <a:pt x="122" y="422"/>
                  </a:lnTo>
                  <a:lnTo>
                    <a:pt x="116" y="413"/>
                  </a:lnTo>
                  <a:lnTo>
                    <a:pt x="111" y="403"/>
                  </a:lnTo>
                  <a:lnTo>
                    <a:pt x="105" y="394"/>
                  </a:lnTo>
                  <a:lnTo>
                    <a:pt x="99" y="386"/>
                  </a:lnTo>
                  <a:lnTo>
                    <a:pt x="93" y="375"/>
                  </a:lnTo>
                  <a:lnTo>
                    <a:pt x="90" y="367"/>
                  </a:lnTo>
                  <a:lnTo>
                    <a:pt x="86" y="357"/>
                  </a:lnTo>
                  <a:lnTo>
                    <a:pt x="82" y="348"/>
                  </a:lnTo>
                  <a:lnTo>
                    <a:pt x="76" y="338"/>
                  </a:lnTo>
                  <a:lnTo>
                    <a:pt x="73" y="327"/>
                  </a:lnTo>
                  <a:lnTo>
                    <a:pt x="67" y="317"/>
                  </a:lnTo>
                  <a:lnTo>
                    <a:pt x="63" y="308"/>
                  </a:lnTo>
                  <a:lnTo>
                    <a:pt x="59" y="298"/>
                  </a:lnTo>
                  <a:lnTo>
                    <a:pt x="55" y="287"/>
                  </a:lnTo>
                  <a:lnTo>
                    <a:pt x="52" y="278"/>
                  </a:lnTo>
                  <a:lnTo>
                    <a:pt x="48" y="268"/>
                  </a:lnTo>
                  <a:lnTo>
                    <a:pt x="44" y="257"/>
                  </a:lnTo>
                  <a:lnTo>
                    <a:pt x="42" y="245"/>
                  </a:lnTo>
                  <a:lnTo>
                    <a:pt x="38" y="236"/>
                  </a:lnTo>
                  <a:lnTo>
                    <a:pt x="36" y="226"/>
                  </a:lnTo>
                  <a:lnTo>
                    <a:pt x="35" y="215"/>
                  </a:lnTo>
                  <a:lnTo>
                    <a:pt x="31" y="205"/>
                  </a:lnTo>
                  <a:lnTo>
                    <a:pt x="29" y="194"/>
                  </a:lnTo>
                  <a:lnTo>
                    <a:pt x="29" y="184"/>
                  </a:lnTo>
                  <a:lnTo>
                    <a:pt x="27" y="179"/>
                  </a:lnTo>
                  <a:lnTo>
                    <a:pt x="27" y="173"/>
                  </a:lnTo>
                  <a:lnTo>
                    <a:pt x="25" y="167"/>
                  </a:lnTo>
                  <a:lnTo>
                    <a:pt x="25" y="160"/>
                  </a:lnTo>
                  <a:lnTo>
                    <a:pt x="25" y="154"/>
                  </a:lnTo>
                  <a:lnTo>
                    <a:pt x="25" y="148"/>
                  </a:lnTo>
                  <a:lnTo>
                    <a:pt x="25" y="143"/>
                  </a:lnTo>
                  <a:lnTo>
                    <a:pt x="25" y="137"/>
                  </a:lnTo>
                  <a:lnTo>
                    <a:pt x="23" y="131"/>
                  </a:lnTo>
                  <a:lnTo>
                    <a:pt x="23" y="125"/>
                  </a:lnTo>
                  <a:lnTo>
                    <a:pt x="23" y="120"/>
                  </a:lnTo>
                  <a:lnTo>
                    <a:pt x="23" y="114"/>
                  </a:lnTo>
                  <a:lnTo>
                    <a:pt x="23" y="106"/>
                  </a:lnTo>
                  <a:lnTo>
                    <a:pt x="25" y="101"/>
                  </a:lnTo>
                  <a:lnTo>
                    <a:pt x="25" y="95"/>
                  </a:lnTo>
                  <a:lnTo>
                    <a:pt x="27" y="89"/>
                  </a:lnTo>
                  <a:lnTo>
                    <a:pt x="27" y="80"/>
                  </a:lnTo>
                  <a:lnTo>
                    <a:pt x="29" y="70"/>
                  </a:lnTo>
                  <a:lnTo>
                    <a:pt x="29" y="59"/>
                  </a:lnTo>
                  <a:lnTo>
                    <a:pt x="31" y="49"/>
                  </a:lnTo>
                  <a:lnTo>
                    <a:pt x="31" y="44"/>
                  </a:lnTo>
                  <a:lnTo>
                    <a:pt x="33" y="38"/>
                  </a:lnTo>
                  <a:lnTo>
                    <a:pt x="33" y="32"/>
                  </a:lnTo>
                  <a:lnTo>
                    <a:pt x="35" y="29"/>
                  </a:lnTo>
                  <a:lnTo>
                    <a:pt x="35" y="17"/>
                  </a:lnTo>
                  <a:lnTo>
                    <a:pt x="36" y="8"/>
                  </a:lnTo>
                  <a:lnTo>
                    <a:pt x="33" y="2"/>
                  </a:lnTo>
                  <a:lnTo>
                    <a:pt x="29" y="0"/>
                  </a:lnTo>
                  <a:lnTo>
                    <a:pt x="25" y="2"/>
                  </a:lnTo>
                  <a:lnTo>
                    <a:pt x="23" y="6"/>
                  </a:lnTo>
                  <a:lnTo>
                    <a:pt x="16" y="27"/>
                  </a:lnTo>
                  <a:lnTo>
                    <a:pt x="8" y="46"/>
                  </a:lnTo>
                  <a:lnTo>
                    <a:pt x="4" y="68"/>
                  </a:lnTo>
                  <a:lnTo>
                    <a:pt x="2" y="89"/>
                  </a:lnTo>
                  <a:lnTo>
                    <a:pt x="0" y="108"/>
                  </a:lnTo>
                  <a:lnTo>
                    <a:pt x="0" y="131"/>
                  </a:lnTo>
                  <a:lnTo>
                    <a:pt x="0" y="152"/>
                  </a:lnTo>
                  <a:lnTo>
                    <a:pt x="4" y="173"/>
                  </a:lnTo>
                  <a:lnTo>
                    <a:pt x="6" y="194"/>
                  </a:lnTo>
                  <a:lnTo>
                    <a:pt x="10" y="215"/>
                  </a:lnTo>
                  <a:lnTo>
                    <a:pt x="16" y="234"/>
                  </a:lnTo>
                  <a:lnTo>
                    <a:pt x="21" y="257"/>
                  </a:lnTo>
                  <a:lnTo>
                    <a:pt x="27" y="276"/>
                  </a:lnTo>
                  <a:lnTo>
                    <a:pt x="35" y="297"/>
                  </a:lnTo>
                  <a:lnTo>
                    <a:pt x="40" y="316"/>
                  </a:lnTo>
                  <a:lnTo>
                    <a:pt x="50" y="336"/>
                  </a:lnTo>
                  <a:lnTo>
                    <a:pt x="54" y="346"/>
                  </a:lnTo>
                  <a:lnTo>
                    <a:pt x="57" y="355"/>
                  </a:lnTo>
                  <a:lnTo>
                    <a:pt x="63" y="365"/>
                  </a:lnTo>
                  <a:lnTo>
                    <a:pt x="69" y="376"/>
                  </a:lnTo>
                  <a:lnTo>
                    <a:pt x="73" y="386"/>
                  </a:lnTo>
                  <a:lnTo>
                    <a:pt x="78" y="395"/>
                  </a:lnTo>
                  <a:lnTo>
                    <a:pt x="84" y="405"/>
                  </a:lnTo>
                  <a:lnTo>
                    <a:pt x="90" y="414"/>
                  </a:lnTo>
                  <a:lnTo>
                    <a:pt x="95" y="424"/>
                  </a:lnTo>
                  <a:lnTo>
                    <a:pt x="101" y="433"/>
                  </a:lnTo>
                  <a:lnTo>
                    <a:pt x="107" y="443"/>
                  </a:lnTo>
                  <a:lnTo>
                    <a:pt x="112" y="452"/>
                  </a:lnTo>
                  <a:lnTo>
                    <a:pt x="118" y="460"/>
                  </a:lnTo>
                  <a:lnTo>
                    <a:pt x="126" y="470"/>
                  </a:lnTo>
                  <a:lnTo>
                    <a:pt x="132" y="479"/>
                  </a:lnTo>
                  <a:lnTo>
                    <a:pt x="139" y="489"/>
                  </a:lnTo>
                  <a:lnTo>
                    <a:pt x="145" y="498"/>
                  </a:lnTo>
                  <a:lnTo>
                    <a:pt x="151" y="506"/>
                  </a:lnTo>
                  <a:lnTo>
                    <a:pt x="158" y="515"/>
                  </a:lnTo>
                  <a:lnTo>
                    <a:pt x="164" y="525"/>
                  </a:lnTo>
                  <a:lnTo>
                    <a:pt x="170" y="532"/>
                  </a:lnTo>
                  <a:lnTo>
                    <a:pt x="177" y="542"/>
                  </a:lnTo>
                  <a:lnTo>
                    <a:pt x="183" y="549"/>
                  </a:lnTo>
                  <a:lnTo>
                    <a:pt x="189" y="559"/>
                  </a:lnTo>
                  <a:lnTo>
                    <a:pt x="194" y="568"/>
                  </a:lnTo>
                  <a:lnTo>
                    <a:pt x="202" y="578"/>
                  </a:lnTo>
                  <a:lnTo>
                    <a:pt x="209" y="585"/>
                  </a:lnTo>
                  <a:lnTo>
                    <a:pt x="215" y="595"/>
                  </a:lnTo>
                  <a:lnTo>
                    <a:pt x="221" y="603"/>
                  </a:lnTo>
                  <a:lnTo>
                    <a:pt x="228" y="612"/>
                  </a:lnTo>
                  <a:lnTo>
                    <a:pt x="234" y="622"/>
                  </a:lnTo>
                  <a:lnTo>
                    <a:pt x="242" y="631"/>
                  </a:lnTo>
                  <a:lnTo>
                    <a:pt x="244" y="631"/>
                  </a:lnTo>
                  <a:lnTo>
                    <a:pt x="246" y="629"/>
                  </a:lnTo>
                  <a:lnTo>
                    <a:pt x="246" y="6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29" name="Freeform 77"/>
            <p:cNvSpPr>
              <a:spLocks/>
            </p:cNvSpPr>
            <p:nvPr/>
          </p:nvSpPr>
          <p:spPr bwMode="auto">
            <a:xfrm flipH="1">
              <a:off x="5422024" y="4748213"/>
              <a:ext cx="152728" cy="339725"/>
            </a:xfrm>
            <a:custGeom>
              <a:avLst/>
              <a:gdLst/>
              <a:ahLst/>
              <a:cxnLst>
                <a:cxn ang="0">
                  <a:pos x="80" y="240"/>
                </a:cxn>
                <a:cxn ang="0">
                  <a:pos x="84" y="251"/>
                </a:cxn>
                <a:cxn ang="0">
                  <a:pos x="87" y="265"/>
                </a:cxn>
                <a:cxn ang="0">
                  <a:pos x="91" y="278"/>
                </a:cxn>
                <a:cxn ang="0">
                  <a:pos x="95" y="291"/>
                </a:cxn>
                <a:cxn ang="0">
                  <a:pos x="99" y="304"/>
                </a:cxn>
                <a:cxn ang="0">
                  <a:pos x="105" y="318"/>
                </a:cxn>
                <a:cxn ang="0">
                  <a:pos x="108" y="331"/>
                </a:cxn>
                <a:cxn ang="0">
                  <a:pos x="114" y="344"/>
                </a:cxn>
                <a:cxn ang="0">
                  <a:pos x="120" y="354"/>
                </a:cxn>
                <a:cxn ang="0">
                  <a:pos x="124" y="365"/>
                </a:cxn>
                <a:cxn ang="0">
                  <a:pos x="129" y="377"/>
                </a:cxn>
                <a:cxn ang="0">
                  <a:pos x="137" y="390"/>
                </a:cxn>
                <a:cxn ang="0">
                  <a:pos x="144" y="400"/>
                </a:cxn>
                <a:cxn ang="0">
                  <a:pos x="154" y="411"/>
                </a:cxn>
                <a:cxn ang="0">
                  <a:pos x="162" y="420"/>
                </a:cxn>
                <a:cxn ang="0">
                  <a:pos x="173" y="426"/>
                </a:cxn>
                <a:cxn ang="0">
                  <a:pos x="183" y="426"/>
                </a:cxn>
                <a:cxn ang="0">
                  <a:pos x="186" y="415"/>
                </a:cxn>
                <a:cxn ang="0">
                  <a:pos x="175" y="396"/>
                </a:cxn>
                <a:cxn ang="0">
                  <a:pos x="164" y="379"/>
                </a:cxn>
                <a:cxn ang="0">
                  <a:pos x="156" y="367"/>
                </a:cxn>
                <a:cxn ang="0">
                  <a:pos x="150" y="354"/>
                </a:cxn>
                <a:cxn ang="0">
                  <a:pos x="143" y="342"/>
                </a:cxn>
                <a:cxn ang="0">
                  <a:pos x="137" y="331"/>
                </a:cxn>
                <a:cxn ang="0">
                  <a:pos x="131" y="316"/>
                </a:cxn>
                <a:cxn ang="0">
                  <a:pos x="125" y="304"/>
                </a:cxn>
                <a:cxn ang="0">
                  <a:pos x="122" y="291"/>
                </a:cxn>
                <a:cxn ang="0">
                  <a:pos x="118" y="278"/>
                </a:cxn>
                <a:cxn ang="0">
                  <a:pos x="112" y="265"/>
                </a:cxn>
                <a:cxn ang="0">
                  <a:pos x="108" y="251"/>
                </a:cxn>
                <a:cxn ang="0">
                  <a:pos x="103" y="238"/>
                </a:cxn>
                <a:cxn ang="0">
                  <a:pos x="99" y="225"/>
                </a:cxn>
                <a:cxn ang="0">
                  <a:pos x="8" y="0"/>
                </a:cxn>
                <a:cxn ang="0">
                  <a:pos x="0" y="6"/>
                </a:cxn>
              </a:cxnLst>
              <a:rect l="0" t="0" r="r" b="b"/>
              <a:pathLst>
                <a:path w="186" h="428">
                  <a:moveTo>
                    <a:pt x="0" y="6"/>
                  </a:moveTo>
                  <a:lnTo>
                    <a:pt x="80" y="240"/>
                  </a:lnTo>
                  <a:lnTo>
                    <a:pt x="80" y="246"/>
                  </a:lnTo>
                  <a:lnTo>
                    <a:pt x="84" y="251"/>
                  </a:lnTo>
                  <a:lnTo>
                    <a:pt x="84" y="259"/>
                  </a:lnTo>
                  <a:lnTo>
                    <a:pt x="87" y="265"/>
                  </a:lnTo>
                  <a:lnTo>
                    <a:pt x="89" y="270"/>
                  </a:lnTo>
                  <a:lnTo>
                    <a:pt x="91" y="278"/>
                  </a:lnTo>
                  <a:lnTo>
                    <a:pt x="93" y="285"/>
                  </a:lnTo>
                  <a:lnTo>
                    <a:pt x="95" y="291"/>
                  </a:lnTo>
                  <a:lnTo>
                    <a:pt x="97" y="297"/>
                  </a:lnTo>
                  <a:lnTo>
                    <a:pt x="99" y="304"/>
                  </a:lnTo>
                  <a:lnTo>
                    <a:pt x="101" y="310"/>
                  </a:lnTo>
                  <a:lnTo>
                    <a:pt x="105" y="318"/>
                  </a:lnTo>
                  <a:lnTo>
                    <a:pt x="106" y="323"/>
                  </a:lnTo>
                  <a:lnTo>
                    <a:pt x="108" y="331"/>
                  </a:lnTo>
                  <a:lnTo>
                    <a:pt x="112" y="337"/>
                  </a:lnTo>
                  <a:lnTo>
                    <a:pt x="114" y="344"/>
                  </a:lnTo>
                  <a:lnTo>
                    <a:pt x="116" y="348"/>
                  </a:lnTo>
                  <a:lnTo>
                    <a:pt x="120" y="354"/>
                  </a:lnTo>
                  <a:lnTo>
                    <a:pt x="122" y="360"/>
                  </a:lnTo>
                  <a:lnTo>
                    <a:pt x="124" y="365"/>
                  </a:lnTo>
                  <a:lnTo>
                    <a:pt x="127" y="371"/>
                  </a:lnTo>
                  <a:lnTo>
                    <a:pt x="129" y="377"/>
                  </a:lnTo>
                  <a:lnTo>
                    <a:pt x="133" y="382"/>
                  </a:lnTo>
                  <a:lnTo>
                    <a:pt x="137" y="390"/>
                  </a:lnTo>
                  <a:lnTo>
                    <a:pt x="141" y="394"/>
                  </a:lnTo>
                  <a:lnTo>
                    <a:pt x="144" y="400"/>
                  </a:lnTo>
                  <a:lnTo>
                    <a:pt x="148" y="405"/>
                  </a:lnTo>
                  <a:lnTo>
                    <a:pt x="154" y="411"/>
                  </a:lnTo>
                  <a:lnTo>
                    <a:pt x="158" y="415"/>
                  </a:lnTo>
                  <a:lnTo>
                    <a:pt x="162" y="420"/>
                  </a:lnTo>
                  <a:lnTo>
                    <a:pt x="167" y="422"/>
                  </a:lnTo>
                  <a:lnTo>
                    <a:pt x="173" y="426"/>
                  </a:lnTo>
                  <a:lnTo>
                    <a:pt x="179" y="428"/>
                  </a:lnTo>
                  <a:lnTo>
                    <a:pt x="183" y="426"/>
                  </a:lnTo>
                  <a:lnTo>
                    <a:pt x="186" y="420"/>
                  </a:lnTo>
                  <a:lnTo>
                    <a:pt x="186" y="415"/>
                  </a:lnTo>
                  <a:lnTo>
                    <a:pt x="181" y="405"/>
                  </a:lnTo>
                  <a:lnTo>
                    <a:pt x="175" y="396"/>
                  </a:lnTo>
                  <a:lnTo>
                    <a:pt x="169" y="388"/>
                  </a:lnTo>
                  <a:lnTo>
                    <a:pt x="164" y="379"/>
                  </a:lnTo>
                  <a:lnTo>
                    <a:pt x="160" y="373"/>
                  </a:lnTo>
                  <a:lnTo>
                    <a:pt x="156" y="367"/>
                  </a:lnTo>
                  <a:lnTo>
                    <a:pt x="154" y="360"/>
                  </a:lnTo>
                  <a:lnTo>
                    <a:pt x="150" y="354"/>
                  </a:lnTo>
                  <a:lnTo>
                    <a:pt x="146" y="348"/>
                  </a:lnTo>
                  <a:lnTo>
                    <a:pt x="143" y="342"/>
                  </a:lnTo>
                  <a:lnTo>
                    <a:pt x="141" y="337"/>
                  </a:lnTo>
                  <a:lnTo>
                    <a:pt x="137" y="331"/>
                  </a:lnTo>
                  <a:lnTo>
                    <a:pt x="135" y="323"/>
                  </a:lnTo>
                  <a:lnTo>
                    <a:pt x="131" y="316"/>
                  </a:lnTo>
                  <a:lnTo>
                    <a:pt x="129" y="310"/>
                  </a:lnTo>
                  <a:lnTo>
                    <a:pt x="125" y="304"/>
                  </a:lnTo>
                  <a:lnTo>
                    <a:pt x="124" y="297"/>
                  </a:lnTo>
                  <a:lnTo>
                    <a:pt x="122" y="291"/>
                  </a:lnTo>
                  <a:lnTo>
                    <a:pt x="120" y="284"/>
                  </a:lnTo>
                  <a:lnTo>
                    <a:pt x="118" y="278"/>
                  </a:lnTo>
                  <a:lnTo>
                    <a:pt x="114" y="270"/>
                  </a:lnTo>
                  <a:lnTo>
                    <a:pt x="112" y="265"/>
                  </a:lnTo>
                  <a:lnTo>
                    <a:pt x="110" y="257"/>
                  </a:lnTo>
                  <a:lnTo>
                    <a:pt x="108" y="251"/>
                  </a:lnTo>
                  <a:lnTo>
                    <a:pt x="105" y="246"/>
                  </a:lnTo>
                  <a:lnTo>
                    <a:pt x="103" y="238"/>
                  </a:lnTo>
                  <a:lnTo>
                    <a:pt x="101" y="232"/>
                  </a:lnTo>
                  <a:lnTo>
                    <a:pt x="99" y="225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30" name="Freeform 78"/>
            <p:cNvSpPr>
              <a:spLocks/>
            </p:cNvSpPr>
            <p:nvPr/>
          </p:nvSpPr>
          <p:spPr bwMode="auto">
            <a:xfrm flipH="1">
              <a:off x="5357977" y="5060950"/>
              <a:ext cx="156013" cy="66675"/>
            </a:xfrm>
            <a:custGeom>
              <a:avLst/>
              <a:gdLst/>
              <a:ahLst/>
              <a:cxnLst>
                <a:cxn ang="0">
                  <a:pos x="0" y="83"/>
                </a:cxn>
                <a:cxn ang="0">
                  <a:pos x="10" y="74"/>
                </a:cxn>
                <a:cxn ang="0">
                  <a:pos x="19" y="66"/>
                </a:cxn>
                <a:cxn ang="0">
                  <a:pos x="25" y="62"/>
                </a:cxn>
                <a:cxn ang="0">
                  <a:pos x="32" y="59"/>
                </a:cxn>
                <a:cxn ang="0">
                  <a:pos x="38" y="55"/>
                </a:cxn>
                <a:cxn ang="0">
                  <a:pos x="46" y="53"/>
                </a:cxn>
                <a:cxn ang="0">
                  <a:pos x="51" y="49"/>
                </a:cxn>
                <a:cxn ang="0">
                  <a:pos x="57" y="47"/>
                </a:cxn>
                <a:cxn ang="0">
                  <a:pos x="63" y="43"/>
                </a:cxn>
                <a:cxn ang="0">
                  <a:pos x="70" y="43"/>
                </a:cxn>
                <a:cxn ang="0">
                  <a:pos x="76" y="40"/>
                </a:cxn>
                <a:cxn ang="0">
                  <a:pos x="84" y="40"/>
                </a:cxn>
                <a:cxn ang="0">
                  <a:pos x="90" y="38"/>
                </a:cxn>
                <a:cxn ang="0">
                  <a:pos x="97" y="36"/>
                </a:cxn>
                <a:cxn ang="0">
                  <a:pos x="105" y="34"/>
                </a:cxn>
                <a:cxn ang="0">
                  <a:pos x="110" y="32"/>
                </a:cxn>
                <a:cxn ang="0">
                  <a:pos x="118" y="30"/>
                </a:cxn>
                <a:cxn ang="0">
                  <a:pos x="126" y="30"/>
                </a:cxn>
                <a:cxn ang="0">
                  <a:pos x="133" y="28"/>
                </a:cxn>
                <a:cxn ang="0">
                  <a:pos x="141" y="28"/>
                </a:cxn>
                <a:cxn ang="0">
                  <a:pos x="147" y="26"/>
                </a:cxn>
                <a:cxn ang="0">
                  <a:pos x="154" y="26"/>
                </a:cxn>
                <a:cxn ang="0">
                  <a:pos x="162" y="26"/>
                </a:cxn>
                <a:cxn ang="0">
                  <a:pos x="171" y="26"/>
                </a:cxn>
                <a:cxn ang="0">
                  <a:pos x="181" y="24"/>
                </a:cxn>
                <a:cxn ang="0">
                  <a:pos x="188" y="21"/>
                </a:cxn>
                <a:cxn ang="0">
                  <a:pos x="190" y="17"/>
                </a:cxn>
                <a:cxn ang="0">
                  <a:pos x="190" y="11"/>
                </a:cxn>
                <a:cxn ang="0">
                  <a:pos x="186" y="5"/>
                </a:cxn>
                <a:cxn ang="0">
                  <a:pos x="181" y="4"/>
                </a:cxn>
                <a:cxn ang="0">
                  <a:pos x="175" y="0"/>
                </a:cxn>
                <a:cxn ang="0">
                  <a:pos x="169" y="0"/>
                </a:cxn>
                <a:cxn ang="0">
                  <a:pos x="162" y="0"/>
                </a:cxn>
                <a:cxn ang="0">
                  <a:pos x="156" y="0"/>
                </a:cxn>
                <a:cxn ang="0">
                  <a:pos x="148" y="2"/>
                </a:cxn>
                <a:cxn ang="0">
                  <a:pos x="141" y="4"/>
                </a:cxn>
                <a:cxn ang="0">
                  <a:pos x="131" y="5"/>
                </a:cxn>
                <a:cxn ang="0">
                  <a:pos x="122" y="7"/>
                </a:cxn>
                <a:cxn ang="0">
                  <a:pos x="114" y="11"/>
                </a:cxn>
                <a:cxn ang="0">
                  <a:pos x="109" y="13"/>
                </a:cxn>
                <a:cxn ang="0">
                  <a:pos x="101" y="15"/>
                </a:cxn>
                <a:cxn ang="0">
                  <a:pos x="95" y="17"/>
                </a:cxn>
                <a:cxn ang="0">
                  <a:pos x="91" y="19"/>
                </a:cxn>
                <a:cxn ang="0">
                  <a:pos x="88" y="21"/>
                </a:cxn>
                <a:cxn ang="0">
                  <a:pos x="82" y="23"/>
                </a:cxn>
                <a:cxn ang="0">
                  <a:pos x="74" y="24"/>
                </a:cxn>
                <a:cxn ang="0">
                  <a:pos x="67" y="28"/>
                </a:cxn>
                <a:cxn ang="0">
                  <a:pos x="61" y="30"/>
                </a:cxn>
                <a:cxn ang="0">
                  <a:pos x="55" y="34"/>
                </a:cxn>
                <a:cxn ang="0">
                  <a:pos x="50" y="36"/>
                </a:cxn>
                <a:cxn ang="0">
                  <a:pos x="44" y="40"/>
                </a:cxn>
                <a:cxn ang="0">
                  <a:pos x="38" y="43"/>
                </a:cxn>
                <a:cxn ang="0">
                  <a:pos x="31" y="47"/>
                </a:cxn>
                <a:cxn ang="0">
                  <a:pos x="25" y="51"/>
                </a:cxn>
                <a:cxn ang="0">
                  <a:pos x="19" y="57"/>
                </a:cxn>
                <a:cxn ang="0">
                  <a:pos x="15" y="61"/>
                </a:cxn>
                <a:cxn ang="0">
                  <a:pos x="10" y="66"/>
                </a:cxn>
                <a:cxn ang="0">
                  <a:pos x="6" y="72"/>
                </a:cxn>
                <a:cxn ang="0">
                  <a:pos x="2" y="78"/>
                </a:cxn>
                <a:cxn ang="0">
                  <a:pos x="0" y="83"/>
                </a:cxn>
                <a:cxn ang="0">
                  <a:pos x="0" y="83"/>
                </a:cxn>
              </a:cxnLst>
              <a:rect l="0" t="0" r="r" b="b"/>
              <a:pathLst>
                <a:path w="190" h="83">
                  <a:moveTo>
                    <a:pt x="0" y="83"/>
                  </a:moveTo>
                  <a:lnTo>
                    <a:pt x="10" y="74"/>
                  </a:lnTo>
                  <a:lnTo>
                    <a:pt x="19" y="66"/>
                  </a:lnTo>
                  <a:lnTo>
                    <a:pt x="25" y="62"/>
                  </a:lnTo>
                  <a:lnTo>
                    <a:pt x="32" y="59"/>
                  </a:lnTo>
                  <a:lnTo>
                    <a:pt x="38" y="55"/>
                  </a:lnTo>
                  <a:lnTo>
                    <a:pt x="46" y="53"/>
                  </a:lnTo>
                  <a:lnTo>
                    <a:pt x="51" y="49"/>
                  </a:lnTo>
                  <a:lnTo>
                    <a:pt x="57" y="47"/>
                  </a:lnTo>
                  <a:lnTo>
                    <a:pt x="63" y="43"/>
                  </a:lnTo>
                  <a:lnTo>
                    <a:pt x="70" y="43"/>
                  </a:lnTo>
                  <a:lnTo>
                    <a:pt x="76" y="40"/>
                  </a:lnTo>
                  <a:lnTo>
                    <a:pt x="84" y="40"/>
                  </a:lnTo>
                  <a:lnTo>
                    <a:pt x="90" y="38"/>
                  </a:lnTo>
                  <a:lnTo>
                    <a:pt x="97" y="36"/>
                  </a:lnTo>
                  <a:lnTo>
                    <a:pt x="105" y="34"/>
                  </a:lnTo>
                  <a:lnTo>
                    <a:pt x="110" y="32"/>
                  </a:lnTo>
                  <a:lnTo>
                    <a:pt x="118" y="30"/>
                  </a:lnTo>
                  <a:lnTo>
                    <a:pt x="126" y="30"/>
                  </a:lnTo>
                  <a:lnTo>
                    <a:pt x="133" y="28"/>
                  </a:lnTo>
                  <a:lnTo>
                    <a:pt x="141" y="28"/>
                  </a:lnTo>
                  <a:lnTo>
                    <a:pt x="147" y="26"/>
                  </a:lnTo>
                  <a:lnTo>
                    <a:pt x="154" y="26"/>
                  </a:lnTo>
                  <a:lnTo>
                    <a:pt x="162" y="26"/>
                  </a:lnTo>
                  <a:lnTo>
                    <a:pt x="171" y="26"/>
                  </a:lnTo>
                  <a:lnTo>
                    <a:pt x="181" y="24"/>
                  </a:lnTo>
                  <a:lnTo>
                    <a:pt x="188" y="21"/>
                  </a:lnTo>
                  <a:lnTo>
                    <a:pt x="190" y="17"/>
                  </a:lnTo>
                  <a:lnTo>
                    <a:pt x="190" y="11"/>
                  </a:lnTo>
                  <a:lnTo>
                    <a:pt x="186" y="5"/>
                  </a:lnTo>
                  <a:lnTo>
                    <a:pt x="181" y="4"/>
                  </a:lnTo>
                  <a:lnTo>
                    <a:pt x="175" y="0"/>
                  </a:lnTo>
                  <a:lnTo>
                    <a:pt x="169" y="0"/>
                  </a:lnTo>
                  <a:lnTo>
                    <a:pt x="162" y="0"/>
                  </a:lnTo>
                  <a:lnTo>
                    <a:pt x="156" y="0"/>
                  </a:lnTo>
                  <a:lnTo>
                    <a:pt x="148" y="2"/>
                  </a:lnTo>
                  <a:lnTo>
                    <a:pt x="141" y="4"/>
                  </a:lnTo>
                  <a:lnTo>
                    <a:pt x="131" y="5"/>
                  </a:lnTo>
                  <a:lnTo>
                    <a:pt x="122" y="7"/>
                  </a:lnTo>
                  <a:lnTo>
                    <a:pt x="114" y="11"/>
                  </a:lnTo>
                  <a:lnTo>
                    <a:pt x="109" y="13"/>
                  </a:lnTo>
                  <a:lnTo>
                    <a:pt x="101" y="15"/>
                  </a:lnTo>
                  <a:lnTo>
                    <a:pt x="95" y="17"/>
                  </a:lnTo>
                  <a:lnTo>
                    <a:pt x="91" y="19"/>
                  </a:lnTo>
                  <a:lnTo>
                    <a:pt x="88" y="21"/>
                  </a:lnTo>
                  <a:lnTo>
                    <a:pt x="82" y="23"/>
                  </a:lnTo>
                  <a:lnTo>
                    <a:pt x="74" y="24"/>
                  </a:lnTo>
                  <a:lnTo>
                    <a:pt x="67" y="28"/>
                  </a:lnTo>
                  <a:lnTo>
                    <a:pt x="61" y="30"/>
                  </a:lnTo>
                  <a:lnTo>
                    <a:pt x="55" y="34"/>
                  </a:lnTo>
                  <a:lnTo>
                    <a:pt x="50" y="36"/>
                  </a:lnTo>
                  <a:lnTo>
                    <a:pt x="44" y="40"/>
                  </a:lnTo>
                  <a:lnTo>
                    <a:pt x="38" y="43"/>
                  </a:lnTo>
                  <a:lnTo>
                    <a:pt x="31" y="47"/>
                  </a:lnTo>
                  <a:lnTo>
                    <a:pt x="25" y="51"/>
                  </a:lnTo>
                  <a:lnTo>
                    <a:pt x="19" y="57"/>
                  </a:lnTo>
                  <a:lnTo>
                    <a:pt x="15" y="61"/>
                  </a:lnTo>
                  <a:lnTo>
                    <a:pt x="10" y="66"/>
                  </a:lnTo>
                  <a:lnTo>
                    <a:pt x="6" y="72"/>
                  </a:lnTo>
                  <a:lnTo>
                    <a:pt x="2" y="78"/>
                  </a:lnTo>
                  <a:lnTo>
                    <a:pt x="0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31" name="Freeform 79"/>
            <p:cNvSpPr>
              <a:spLocks/>
            </p:cNvSpPr>
            <p:nvPr/>
          </p:nvSpPr>
          <p:spPr bwMode="auto">
            <a:xfrm flipH="1">
              <a:off x="5346481" y="4603750"/>
              <a:ext cx="274254" cy="165100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30" y="19"/>
                </a:cxn>
                <a:cxn ang="0">
                  <a:pos x="49" y="32"/>
                </a:cxn>
                <a:cxn ang="0">
                  <a:pos x="70" y="47"/>
                </a:cxn>
                <a:cxn ang="0">
                  <a:pos x="89" y="62"/>
                </a:cxn>
                <a:cxn ang="0">
                  <a:pos x="108" y="78"/>
                </a:cxn>
                <a:cxn ang="0">
                  <a:pos x="127" y="95"/>
                </a:cxn>
                <a:cxn ang="0">
                  <a:pos x="146" y="112"/>
                </a:cxn>
                <a:cxn ang="0">
                  <a:pos x="167" y="127"/>
                </a:cxn>
                <a:cxn ang="0">
                  <a:pos x="184" y="142"/>
                </a:cxn>
                <a:cxn ang="0">
                  <a:pos x="203" y="158"/>
                </a:cxn>
                <a:cxn ang="0">
                  <a:pos x="224" y="169"/>
                </a:cxn>
                <a:cxn ang="0">
                  <a:pos x="238" y="178"/>
                </a:cxn>
                <a:cxn ang="0">
                  <a:pos x="249" y="184"/>
                </a:cxn>
                <a:cxn ang="0">
                  <a:pos x="260" y="188"/>
                </a:cxn>
                <a:cxn ang="0">
                  <a:pos x="272" y="194"/>
                </a:cxn>
                <a:cxn ang="0">
                  <a:pos x="283" y="199"/>
                </a:cxn>
                <a:cxn ang="0">
                  <a:pos x="295" y="203"/>
                </a:cxn>
                <a:cxn ang="0">
                  <a:pos x="306" y="205"/>
                </a:cxn>
                <a:cxn ang="0">
                  <a:pos x="319" y="205"/>
                </a:cxn>
                <a:cxn ang="0">
                  <a:pos x="331" y="203"/>
                </a:cxn>
                <a:cxn ang="0">
                  <a:pos x="333" y="194"/>
                </a:cxn>
                <a:cxn ang="0">
                  <a:pos x="323" y="186"/>
                </a:cxn>
                <a:cxn ang="0">
                  <a:pos x="312" y="180"/>
                </a:cxn>
                <a:cxn ang="0">
                  <a:pos x="300" y="177"/>
                </a:cxn>
                <a:cxn ang="0">
                  <a:pos x="289" y="173"/>
                </a:cxn>
                <a:cxn ang="0">
                  <a:pos x="279" y="169"/>
                </a:cxn>
                <a:cxn ang="0">
                  <a:pos x="268" y="165"/>
                </a:cxn>
                <a:cxn ang="0">
                  <a:pos x="255" y="161"/>
                </a:cxn>
                <a:cxn ang="0">
                  <a:pos x="245" y="158"/>
                </a:cxn>
                <a:cxn ang="0">
                  <a:pos x="234" y="152"/>
                </a:cxn>
                <a:cxn ang="0">
                  <a:pos x="222" y="144"/>
                </a:cxn>
                <a:cxn ang="0">
                  <a:pos x="207" y="133"/>
                </a:cxn>
                <a:cxn ang="0">
                  <a:pos x="190" y="121"/>
                </a:cxn>
                <a:cxn ang="0">
                  <a:pos x="180" y="114"/>
                </a:cxn>
                <a:cxn ang="0">
                  <a:pos x="165" y="102"/>
                </a:cxn>
                <a:cxn ang="0">
                  <a:pos x="146" y="85"/>
                </a:cxn>
                <a:cxn ang="0">
                  <a:pos x="129" y="72"/>
                </a:cxn>
                <a:cxn ang="0">
                  <a:pos x="110" y="57"/>
                </a:cxn>
                <a:cxn ang="0">
                  <a:pos x="91" y="42"/>
                </a:cxn>
                <a:cxn ang="0">
                  <a:pos x="72" y="30"/>
                </a:cxn>
                <a:cxn ang="0">
                  <a:pos x="53" y="19"/>
                </a:cxn>
                <a:cxn ang="0">
                  <a:pos x="32" y="9"/>
                </a:cxn>
                <a:cxn ang="0">
                  <a:pos x="11" y="2"/>
                </a:cxn>
                <a:cxn ang="0">
                  <a:pos x="0" y="0"/>
                </a:cxn>
              </a:cxnLst>
              <a:rect l="0" t="0" r="r" b="b"/>
              <a:pathLst>
                <a:path w="333" h="207">
                  <a:moveTo>
                    <a:pt x="0" y="0"/>
                  </a:moveTo>
                  <a:lnTo>
                    <a:pt x="9" y="5"/>
                  </a:lnTo>
                  <a:lnTo>
                    <a:pt x="21" y="13"/>
                  </a:lnTo>
                  <a:lnTo>
                    <a:pt x="30" y="19"/>
                  </a:lnTo>
                  <a:lnTo>
                    <a:pt x="40" y="26"/>
                  </a:lnTo>
                  <a:lnTo>
                    <a:pt x="49" y="32"/>
                  </a:lnTo>
                  <a:lnTo>
                    <a:pt x="59" y="40"/>
                  </a:lnTo>
                  <a:lnTo>
                    <a:pt x="70" y="47"/>
                  </a:lnTo>
                  <a:lnTo>
                    <a:pt x="80" y="57"/>
                  </a:lnTo>
                  <a:lnTo>
                    <a:pt x="89" y="62"/>
                  </a:lnTo>
                  <a:lnTo>
                    <a:pt x="99" y="70"/>
                  </a:lnTo>
                  <a:lnTo>
                    <a:pt x="108" y="78"/>
                  </a:lnTo>
                  <a:lnTo>
                    <a:pt x="120" y="87"/>
                  </a:lnTo>
                  <a:lnTo>
                    <a:pt x="127" y="95"/>
                  </a:lnTo>
                  <a:lnTo>
                    <a:pt x="137" y="102"/>
                  </a:lnTo>
                  <a:lnTo>
                    <a:pt x="146" y="112"/>
                  </a:lnTo>
                  <a:lnTo>
                    <a:pt x="158" y="120"/>
                  </a:lnTo>
                  <a:lnTo>
                    <a:pt x="167" y="127"/>
                  </a:lnTo>
                  <a:lnTo>
                    <a:pt x="175" y="135"/>
                  </a:lnTo>
                  <a:lnTo>
                    <a:pt x="184" y="142"/>
                  </a:lnTo>
                  <a:lnTo>
                    <a:pt x="194" y="150"/>
                  </a:lnTo>
                  <a:lnTo>
                    <a:pt x="203" y="158"/>
                  </a:lnTo>
                  <a:lnTo>
                    <a:pt x="215" y="163"/>
                  </a:lnTo>
                  <a:lnTo>
                    <a:pt x="224" y="169"/>
                  </a:lnTo>
                  <a:lnTo>
                    <a:pt x="234" y="177"/>
                  </a:lnTo>
                  <a:lnTo>
                    <a:pt x="238" y="178"/>
                  </a:lnTo>
                  <a:lnTo>
                    <a:pt x="243" y="180"/>
                  </a:lnTo>
                  <a:lnTo>
                    <a:pt x="249" y="184"/>
                  </a:lnTo>
                  <a:lnTo>
                    <a:pt x="255" y="186"/>
                  </a:lnTo>
                  <a:lnTo>
                    <a:pt x="260" y="188"/>
                  </a:lnTo>
                  <a:lnTo>
                    <a:pt x="266" y="192"/>
                  </a:lnTo>
                  <a:lnTo>
                    <a:pt x="272" y="194"/>
                  </a:lnTo>
                  <a:lnTo>
                    <a:pt x="277" y="197"/>
                  </a:lnTo>
                  <a:lnTo>
                    <a:pt x="283" y="199"/>
                  </a:lnTo>
                  <a:lnTo>
                    <a:pt x="289" y="201"/>
                  </a:lnTo>
                  <a:lnTo>
                    <a:pt x="295" y="203"/>
                  </a:lnTo>
                  <a:lnTo>
                    <a:pt x="300" y="205"/>
                  </a:lnTo>
                  <a:lnTo>
                    <a:pt x="306" y="205"/>
                  </a:lnTo>
                  <a:lnTo>
                    <a:pt x="314" y="205"/>
                  </a:lnTo>
                  <a:lnTo>
                    <a:pt x="319" y="205"/>
                  </a:lnTo>
                  <a:lnTo>
                    <a:pt x="325" y="207"/>
                  </a:lnTo>
                  <a:lnTo>
                    <a:pt x="331" y="203"/>
                  </a:lnTo>
                  <a:lnTo>
                    <a:pt x="333" y="197"/>
                  </a:lnTo>
                  <a:lnTo>
                    <a:pt x="333" y="194"/>
                  </a:lnTo>
                  <a:lnTo>
                    <a:pt x="329" y="190"/>
                  </a:lnTo>
                  <a:lnTo>
                    <a:pt x="323" y="186"/>
                  </a:lnTo>
                  <a:lnTo>
                    <a:pt x="317" y="184"/>
                  </a:lnTo>
                  <a:lnTo>
                    <a:pt x="312" y="180"/>
                  </a:lnTo>
                  <a:lnTo>
                    <a:pt x="306" y="178"/>
                  </a:lnTo>
                  <a:lnTo>
                    <a:pt x="300" y="177"/>
                  </a:lnTo>
                  <a:lnTo>
                    <a:pt x="295" y="175"/>
                  </a:lnTo>
                  <a:lnTo>
                    <a:pt x="289" y="173"/>
                  </a:lnTo>
                  <a:lnTo>
                    <a:pt x="285" y="173"/>
                  </a:lnTo>
                  <a:lnTo>
                    <a:pt x="279" y="169"/>
                  </a:lnTo>
                  <a:lnTo>
                    <a:pt x="274" y="169"/>
                  </a:lnTo>
                  <a:lnTo>
                    <a:pt x="268" y="165"/>
                  </a:lnTo>
                  <a:lnTo>
                    <a:pt x="262" y="165"/>
                  </a:lnTo>
                  <a:lnTo>
                    <a:pt x="255" y="161"/>
                  </a:lnTo>
                  <a:lnTo>
                    <a:pt x="251" y="159"/>
                  </a:lnTo>
                  <a:lnTo>
                    <a:pt x="245" y="158"/>
                  </a:lnTo>
                  <a:lnTo>
                    <a:pt x="239" y="156"/>
                  </a:lnTo>
                  <a:lnTo>
                    <a:pt x="234" y="152"/>
                  </a:lnTo>
                  <a:lnTo>
                    <a:pt x="228" y="148"/>
                  </a:lnTo>
                  <a:lnTo>
                    <a:pt x="222" y="144"/>
                  </a:lnTo>
                  <a:lnTo>
                    <a:pt x="217" y="140"/>
                  </a:lnTo>
                  <a:lnTo>
                    <a:pt x="207" y="133"/>
                  </a:lnTo>
                  <a:lnTo>
                    <a:pt x="196" y="125"/>
                  </a:lnTo>
                  <a:lnTo>
                    <a:pt x="190" y="121"/>
                  </a:lnTo>
                  <a:lnTo>
                    <a:pt x="184" y="118"/>
                  </a:lnTo>
                  <a:lnTo>
                    <a:pt x="180" y="114"/>
                  </a:lnTo>
                  <a:lnTo>
                    <a:pt x="175" y="110"/>
                  </a:lnTo>
                  <a:lnTo>
                    <a:pt x="165" y="102"/>
                  </a:lnTo>
                  <a:lnTo>
                    <a:pt x="156" y="93"/>
                  </a:lnTo>
                  <a:lnTo>
                    <a:pt x="146" y="85"/>
                  </a:lnTo>
                  <a:lnTo>
                    <a:pt x="137" y="80"/>
                  </a:lnTo>
                  <a:lnTo>
                    <a:pt x="129" y="72"/>
                  </a:lnTo>
                  <a:lnTo>
                    <a:pt x="120" y="64"/>
                  </a:lnTo>
                  <a:lnTo>
                    <a:pt x="110" y="57"/>
                  </a:lnTo>
                  <a:lnTo>
                    <a:pt x="101" y="49"/>
                  </a:lnTo>
                  <a:lnTo>
                    <a:pt x="91" y="42"/>
                  </a:lnTo>
                  <a:lnTo>
                    <a:pt x="83" y="36"/>
                  </a:lnTo>
                  <a:lnTo>
                    <a:pt x="72" y="30"/>
                  </a:lnTo>
                  <a:lnTo>
                    <a:pt x="63" y="24"/>
                  </a:lnTo>
                  <a:lnTo>
                    <a:pt x="53" y="19"/>
                  </a:lnTo>
                  <a:lnTo>
                    <a:pt x="44" y="13"/>
                  </a:lnTo>
                  <a:lnTo>
                    <a:pt x="32" y="9"/>
                  </a:lnTo>
                  <a:lnTo>
                    <a:pt x="23" y="4"/>
                  </a:lnTo>
                  <a:lnTo>
                    <a:pt x="11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32" name="Freeform 80"/>
            <p:cNvSpPr>
              <a:spLocks/>
            </p:cNvSpPr>
            <p:nvPr/>
          </p:nvSpPr>
          <p:spPr bwMode="auto">
            <a:xfrm flipH="1">
              <a:off x="5331701" y="4883150"/>
              <a:ext cx="183931" cy="74613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21" y="10"/>
                </a:cxn>
                <a:cxn ang="0">
                  <a:pos x="36" y="18"/>
                </a:cxn>
                <a:cxn ang="0">
                  <a:pos x="52" y="23"/>
                </a:cxn>
                <a:cxn ang="0">
                  <a:pos x="65" y="31"/>
                </a:cxn>
                <a:cxn ang="0">
                  <a:pos x="80" y="37"/>
                </a:cxn>
                <a:cxn ang="0">
                  <a:pos x="93" y="44"/>
                </a:cxn>
                <a:cxn ang="0">
                  <a:pos x="107" y="52"/>
                </a:cxn>
                <a:cxn ang="0">
                  <a:pos x="120" y="59"/>
                </a:cxn>
                <a:cxn ang="0">
                  <a:pos x="131" y="65"/>
                </a:cxn>
                <a:cxn ang="0">
                  <a:pos x="145" y="71"/>
                </a:cxn>
                <a:cxn ang="0">
                  <a:pos x="156" y="76"/>
                </a:cxn>
                <a:cxn ang="0">
                  <a:pos x="169" y="82"/>
                </a:cxn>
                <a:cxn ang="0">
                  <a:pos x="183" y="86"/>
                </a:cxn>
                <a:cxn ang="0">
                  <a:pos x="194" y="90"/>
                </a:cxn>
                <a:cxn ang="0">
                  <a:pos x="208" y="92"/>
                </a:cxn>
                <a:cxn ang="0">
                  <a:pos x="221" y="90"/>
                </a:cxn>
                <a:cxn ang="0">
                  <a:pos x="223" y="78"/>
                </a:cxn>
                <a:cxn ang="0">
                  <a:pos x="209" y="71"/>
                </a:cxn>
                <a:cxn ang="0">
                  <a:pos x="194" y="67"/>
                </a:cxn>
                <a:cxn ang="0">
                  <a:pos x="179" y="63"/>
                </a:cxn>
                <a:cxn ang="0">
                  <a:pos x="166" y="57"/>
                </a:cxn>
                <a:cxn ang="0">
                  <a:pos x="152" y="52"/>
                </a:cxn>
                <a:cxn ang="0">
                  <a:pos x="137" y="46"/>
                </a:cxn>
                <a:cxn ang="0">
                  <a:pos x="122" y="40"/>
                </a:cxn>
                <a:cxn ang="0">
                  <a:pos x="109" y="35"/>
                </a:cxn>
                <a:cxn ang="0">
                  <a:pos x="95" y="27"/>
                </a:cxn>
                <a:cxn ang="0">
                  <a:pos x="84" y="21"/>
                </a:cxn>
                <a:cxn ang="0">
                  <a:pos x="71" y="16"/>
                </a:cxn>
                <a:cxn ang="0">
                  <a:pos x="57" y="10"/>
                </a:cxn>
                <a:cxn ang="0">
                  <a:pos x="46" y="6"/>
                </a:cxn>
                <a:cxn ang="0">
                  <a:pos x="33" y="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25" h="94">
                  <a:moveTo>
                    <a:pt x="0" y="2"/>
                  </a:moveTo>
                  <a:lnTo>
                    <a:pt x="8" y="4"/>
                  </a:lnTo>
                  <a:lnTo>
                    <a:pt x="15" y="8"/>
                  </a:lnTo>
                  <a:lnTo>
                    <a:pt x="21" y="10"/>
                  </a:lnTo>
                  <a:lnTo>
                    <a:pt x="29" y="14"/>
                  </a:lnTo>
                  <a:lnTo>
                    <a:pt x="36" y="18"/>
                  </a:lnTo>
                  <a:lnTo>
                    <a:pt x="44" y="19"/>
                  </a:lnTo>
                  <a:lnTo>
                    <a:pt x="52" y="23"/>
                  </a:lnTo>
                  <a:lnTo>
                    <a:pt x="59" y="27"/>
                  </a:lnTo>
                  <a:lnTo>
                    <a:pt x="65" y="31"/>
                  </a:lnTo>
                  <a:lnTo>
                    <a:pt x="72" y="33"/>
                  </a:lnTo>
                  <a:lnTo>
                    <a:pt x="80" y="37"/>
                  </a:lnTo>
                  <a:lnTo>
                    <a:pt x="88" y="40"/>
                  </a:lnTo>
                  <a:lnTo>
                    <a:pt x="93" y="44"/>
                  </a:lnTo>
                  <a:lnTo>
                    <a:pt x="101" y="48"/>
                  </a:lnTo>
                  <a:lnTo>
                    <a:pt x="107" y="52"/>
                  </a:lnTo>
                  <a:lnTo>
                    <a:pt x="114" y="56"/>
                  </a:lnTo>
                  <a:lnTo>
                    <a:pt x="120" y="59"/>
                  </a:lnTo>
                  <a:lnTo>
                    <a:pt x="126" y="63"/>
                  </a:lnTo>
                  <a:lnTo>
                    <a:pt x="131" y="65"/>
                  </a:lnTo>
                  <a:lnTo>
                    <a:pt x="139" y="69"/>
                  </a:lnTo>
                  <a:lnTo>
                    <a:pt x="145" y="71"/>
                  </a:lnTo>
                  <a:lnTo>
                    <a:pt x="150" y="75"/>
                  </a:lnTo>
                  <a:lnTo>
                    <a:pt x="156" y="76"/>
                  </a:lnTo>
                  <a:lnTo>
                    <a:pt x="164" y="80"/>
                  </a:lnTo>
                  <a:lnTo>
                    <a:pt x="169" y="82"/>
                  </a:lnTo>
                  <a:lnTo>
                    <a:pt x="175" y="84"/>
                  </a:lnTo>
                  <a:lnTo>
                    <a:pt x="183" y="86"/>
                  </a:lnTo>
                  <a:lnTo>
                    <a:pt x="188" y="88"/>
                  </a:lnTo>
                  <a:lnTo>
                    <a:pt x="194" y="90"/>
                  </a:lnTo>
                  <a:lnTo>
                    <a:pt x="202" y="92"/>
                  </a:lnTo>
                  <a:lnTo>
                    <a:pt x="208" y="92"/>
                  </a:lnTo>
                  <a:lnTo>
                    <a:pt x="215" y="94"/>
                  </a:lnTo>
                  <a:lnTo>
                    <a:pt x="221" y="90"/>
                  </a:lnTo>
                  <a:lnTo>
                    <a:pt x="225" y="84"/>
                  </a:lnTo>
                  <a:lnTo>
                    <a:pt x="223" y="78"/>
                  </a:lnTo>
                  <a:lnTo>
                    <a:pt x="217" y="75"/>
                  </a:lnTo>
                  <a:lnTo>
                    <a:pt x="209" y="71"/>
                  </a:lnTo>
                  <a:lnTo>
                    <a:pt x="202" y="69"/>
                  </a:lnTo>
                  <a:lnTo>
                    <a:pt x="194" y="67"/>
                  </a:lnTo>
                  <a:lnTo>
                    <a:pt x="188" y="65"/>
                  </a:lnTo>
                  <a:lnTo>
                    <a:pt x="179" y="63"/>
                  </a:lnTo>
                  <a:lnTo>
                    <a:pt x="173" y="61"/>
                  </a:lnTo>
                  <a:lnTo>
                    <a:pt x="166" y="57"/>
                  </a:lnTo>
                  <a:lnTo>
                    <a:pt x="160" y="56"/>
                  </a:lnTo>
                  <a:lnTo>
                    <a:pt x="152" y="52"/>
                  </a:lnTo>
                  <a:lnTo>
                    <a:pt x="145" y="48"/>
                  </a:lnTo>
                  <a:lnTo>
                    <a:pt x="137" y="46"/>
                  </a:lnTo>
                  <a:lnTo>
                    <a:pt x="130" y="42"/>
                  </a:lnTo>
                  <a:lnTo>
                    <a:pt x="122" y="40"/>
                  </a:lnTo>
                  <a:lnTo>
                    <a:pt x="116" y="37"/>
                  </a:lnTo>
                  <a:lnTo>
                    <a:pt x="109" y="35"/>
                  </a:lnTo>
                  <a:lnTo>
                    <a:pt x="101" y="31"/>
                  </a:lnTo>
                  <a:lnTo>
                    <a:pt x="95" y="27"/>
                  </a:lnTo>
                  <a:lnTo>
                    <a:pt x="90" y="25"/>
                  </a:lnTo>
                  <a:lnTo>
                    <a:pt x="84" y="21"/>
                  </a:lnTo>
                  <a:lnTo>
                    <a:pt x="76" y="19"/>
                  </a:lnTo>
                  <a:lnTo>
                    <a:pt x="71" y="16"/>
                  </a:lnTo>
                  <a:lnTo>
                    <a:pt x="65" y="12"/>
                  </a:lnTo>
                  <a:lnTo>
                    <a:pt x="57" y="10"/>
                  </a:lnTo>
                  <a:lnTo>
                    <a:pt x="52" y="10"/>
                  </a:lnTo>
                  <a:lnTo>
                    <a:pt x="46" y="6"/>
                  </a:lnTo>
                  <a:lnTo>
                    <a:pt x="38" y="4"/>
                  </a:lnTo>
                  <a:lnTo>
                    <a:pt x="33" y="2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33" name="Freeform 81"/>
            <p:cNvSpPr>
              <a:spLocks/>
            </p:cNvSpPr>
            <p:nvPr/>
          </p:nvSpPr>
          <p:spPr bwMode="auto">
            <a:xfrm flipH="1">
              <a:off x="4692869" y="3771900"/>
              <a:ext cx="287392" cy="104775"/>
            </a:xfrm>
            <a:custGeom>
              <a:avLst/>
              <a:gdLst/>
              <a:ahLst/>
              <a:cxnLst>
                <a:cxn ang="0">
                  <a:pos x="12" y="81"/>
                </a:cxn>
                <a:cxn ang="0">
                  <a:pos x="10" y="64"/>
                </a:cxn>
                <a:cxn ang="0">
                  <a:pos x="16" y="49"/>
                </a:cxn>
                <a:cxn ang="0">
                  <a:pos x="33" y="38"/>
                </a:cxn>
                <a:cxn ang="0">
                  <a:pos x="61" y="38"/>
                </a:cxn>
                <a:cxn ang="0">
                  <a:pos x="82" y="36"/>
                </a:cxn>
                <a:cxn ang="0">
                  <a:pos x="105" y="32"/>
                </a:cxn>
                <a:cxn ang="0">
                  <a:pos x="128" y="26"/>
                </a:cxn>
                <a:cxn ang="0">
                  <a:pos x="149" y="20"/>
                </a:cxn>
                <a:cxn ang="0">
                  <a:pos x="170" y="11"/>
                </a:cxn>
                <a:cxn ang="0">
                  <a:pos x="194" y="11"/>
                </a:cxn>
                <a:cxn ang="0">
                  <a:pos x="210" y="17"/>
                </a:cxn>
                <a:cxn ang="0">
                  <a:pos x="227" y="28"/>
                </a:cxn>
                <a:cxn ang="0">
                  <a:pos x="248" y="47"/>
                </a:cxn>
                <a:cxn ang="0">
                  <a:pos x="267" y="64"/>
                </a:cxn>
                <a:cxn ang="0">
                  <a:pos x="286" y="74"/>
                </a:cxn>
                <a:cxn ang="0">
                  <a:pos x="314" y="81"/>
                </a:cxn>
                <a:cxn ang="0">
                  <a:pos x="328" y="93"/>
                </a:cxn>
                <a:cxn ang="0">
                  <a:pos x="326" y="112"/>
                </a:cxn>
                <a:cxn ang="0">
                  <a:pos x="328" y="131"/>
                </a:cxn>
                <a:cxn ang="0">
                  <a:pos x="343" y="127"/>
                </a:cxn>
                <a:cxn ang="0">
                  <a:pos x="347" y="110"/>
                </a:cxn>
                <a:cxn ang="0">
                  <a:pos x="350" y="91"/>
                </a:cxn>
                <a:cxn ang="0">
                  <a:pos x="343" y="74"/>
                </a:cxn>
                <a:cxn ang="0">
                  <a:pos x="326" y="64"/>
                </a:cxn>
                <a:cxn ang="0">
                  <a:pos x="307" y="58"/>
                </a:cxn>
                <a:cxn ang="0">
                  <a:pos x="284" y="51"/>
                </a:cxn>
                <a:cxn ang="0">
                  <a:pos x="263" y="38"/>
                </a:cxn>
                <a:cxn ang="0">
                  <a:pos x="244" y="24"/>
                </a:cxn>
                <a:cxn ang="0">
                  <a:pos x="223" y="9"/>
                </a:cxn>
                <a:cxn ang="0">
                  <a:pos x="200" y="1"/>
                </a:cxn>
                <a:cxn ang="0">
                  <a:pos x="175" y="0"/>
                </a:cxn>
                <a:cxn ang="0">
                  <a:pos x="153" y="5"/>
                </a:cxn>
                <a:cxn ang="0">
                  <a:pos x="128" y="15"/>
                </a:cxn>
                <a:cxn ang="0">
                  <a:pos x="109" y="19"/>
                </a:cxn>
                <a:cxn ang="0">
                  <a:pos x="90" y="22"/>
                </a:cxn>
                <a:cxn ang="0">
                  <a:pos x="73" y="24"/>
                </a:cxn>
                <a:cxn ang="0">
                  <a:pos x="54" y="26"/>
                </a:cxn>
                <a:cxn ang="0">
                  <a:pos x="37" y="30"/>
                </a:cxn>
                <a:cxn ang="0">
                  <a:pos x="18" y="34"/>
                </a:cxn>
                <a:cxn ang="0">
                  <a:pos x="8" y="41"/>
                </a:cxn>
                <a:cxn ang="0">
                  <a:pos x="0" y="66"/>
                </a:cxn>
                <a:cxn ang="0">
                  <a:pos x="14" y="93"/>
                </a:cxn>
                <a:cxn ang="0">
                  <a:pos x="16" y="91"/>
                </a:cxn>
              </a:cxnLst>
              <a:rect l="0" t="0" r="r" b="b"/>
              <a:pathLst>
                <a:path w="350" h="133">
                  <a:moveTo>
                    <a:pt x="16" y="91"/>
                  </a:moveTo>
                  <a:lnTo>
                    <a:pt x="14" y="85"/>
                  </a:lnTo>
                  <a:lnTo>
                    <a:pt x="12" y="81"/>
                  </a:lnTo>
                  <a:lnTo>
                    <a:pt x="10" y="76"/>
                  </a:lnTo>
                  <a:lnTo>
                    <a:pt x="10" y="70"/>
                  </a:lnTo>
                  <a:lnTo>
                    <a:pt x="10" y="64"/>
                  </a:lnTo>
                  <a:lnTo>
                    <a:pt x="10" y="58"/>
                  </a:lnTo>
                  <a:lnTo>
                    <a:pt x="12" y="53"/>
                  </a:lnTo>
                  <a:lnTo>
                    <a:pt x="16" y="49"/>
                  </a:lnTo>
                  <a:lnTo>
                    <a:pt x="20" y="43"/>
                  </a:lnTo>
                  <a:lnTo>
                    <a:pt x="25" y="41"/>
                  </a:lnTo>
                  <a:lnTo>
                    <a:pt x="33" y="38"/>
                  </a:lnTo>
                  <a:lnTo>
                    <a:pt x="42" y="38"/>
                  </a:lnTo>
                  <a:lnTo>
                    <a:pt x="52" y="38"/>
                  </a:lnTo>
                  <a:lnTo>
                    <a:pt x="61" y="38"/>
                  </a:lnTo>
                  <a:lnTo>
                    <a:pt x="69" y="38"/>
                  </a:lnTo>
                  <a:lnTo>
                    <a:pt x="77" y="38"/>
                  </a:lnTo>
                  <a:lnTo>
                    <a:pt x="82" y="36"/>
                  </a:lnTo>
                  <a:lnTo>
                    <a:pt x="90" y="34"/>
                  </a:lnTo>
                  <a:lnTo>
                    <a:pt x="97" y="34"/>
                  </a:lnTo>
                  <a:lnTo>
                    <a:pt x="105" y="32"/>
                  </a:lnTo>
                  <a:lnTo>
                    <a:pt x="113" y="30"/>
                  </a:lnTo>
                  <a:lnTo>
                    <a:pt x="120" y="28"/>
                  </a:lnTo>
                  <a:lnTo>
                    <a:pt x="128" y="26"/>
                  </a:lnTo>
                  <a:lnTo>
                    <a:pt x="136" y="24"/>
                  </a:lnTo>
                  <a:lnTo>
                    <a:pt x="141" y="22"/>
                  </a:lnTo>
                  <a:lnTo>
                    <a:pt x="149" y="20"/>
                  </a:lnTo>
                  <a:lnTo>
                    <a:pt x="156" y="17"/>
                  </a:lnTo>
                  <a:lnTo>
                    <a:pt x="164" y="15"/>
                  </a:lnTo>
                  <a:lnTo>
                    <a:pt x="170" y="11"/>
                  </a:lnTo>
                  <a:lnTo>
                    <a:pt x="177" y="9"/>
                  </a:lnTo>
                  <a:lnTo>
                    <a:pt x="185" y="9"/>
                  </a:lnTo>
                  <a:lnTo>
                    <a:pt x="194" y="11"/>
                  </a:lnTo>
                  <a:lnTo>
                    <a:pt x="200" y="11"/>
                  </a:lnTo>
                  <a:lnTo>
                    <a:pt x="206" y="15"/>
                  </a:lnTo>
                  <a:lnTo>
                    <a:pt x="210" y="17"/>
                  </a:lnTo>
                  <a:lnTo>
                    <a:pt x="215" y="20"/>
                  </a:lnTo>
                  <a:lnTo>
                    <a:pt x="221" y="24"/>
                  </a:lnTo>
                  <a:lnTo>
                    <a:pt x="227" y="28"/>
                  </a:lnTo>
                  <a:lnTo>
                    <a:pt x="231" y="32"/>
                  </a:lnTo>
                  <a:lnTo>
                    <a:pt x="236" y="38"/>
                  </a:lnTo>
                  <a:lnTo>
                    <a:pt x="248" y="47"/>
                  </a:lnTo>
                  <a:lnTo>
                    <a:pt x="257" y="55"/>
                  </a:lnTo>
                  <a:lnTo>
                    <a:pt x="263" y="58"/>
                  </a:lnTo>
                  <a:lnTo>
                    <a:pt x="267" y="64"/>
                  </a:lnTo>
                  <a:lnTo>
                    <a:pt x="272" y="66"/>
                  </a:lnTo>
                  <a:lnTo>
                    <a:pt x="278" y="70"/>
                  </a:lnTo>
                  <a:lnTo>
                    <a:pt x="286" y="74"/>
                  </a:lnTo>
                  <a:lnTo>
                    <a:pt x="295" y="76"/>
                  </a:lnTo>
                  <a:lnTo>
                    <a:pt x="305" y="79"/>
                  </a:lnTo>
                  <a:lnTo>
                    <a:pt x="314" y="81"/>
                  </a:lnTo>
                  <a:lnTo>
                    <a:pt x="322" y="83"/>
                  </a:lnTo>
                  <a:lnTo>
                    <a:pt x="326" y="87"/>
                  </a:lnTo>
                  <a:lnTo>
                    <a:pt x="328" y="93"/>
                  </a:lnTo>
                  <a:lnTo>
                    <a:pt x="329" y="98"/>
                  </a:lnTo>
                  <a:lnTo>
                    <a:pt x="328" y="104"/>
                  </a:lnTo>
                  <a:lnTo>
                    <a:pt x="326" y="112"/>
                  </a:lnTo>
                  <a:lnTo>
                    <a:pt x="326" y="117"/>
                  </a:lnTo>
                  <a:lnTo>
                    <a:pt x="326" y="125"/>
                  </a:lnTo>
                  <a:lnTo>
                    <a:pt x="328" y="131"/>
                  </a:lnTo>
                  <a:lnTo>
                    <a:pt x="333" y="133"/>
                  </a:lnTo>
                  <a:lnTo>
                    <a:pt x="337" y="131"/>
                  </a:lnTo>
                  <a:lnTo>
                    <a:pt x="343" y="127"/>
                  </a:lnTo>
                  <a:lnTo>
                    <a:pt x="343" y="121"/>
                  </a:lnTo>
                  <a:lnTo>
                    <a:pt x="345" y="115"/>
                  </a:lnTo>
                  <a:lnTo>
                    <a:pt x="347" y="110"/>
                  </a:lnTo>
                  <a:lnTo>
                    <a:pt x="348" y="104"/>
                  </a:lnTo>
                  <a:lnTo>
                    <a:pt x="348" y="96"/>
                  </a:lnTo>
                  <a:lnTo>
                    <a:pt x="350" y="91"/>
                  </a:lnTo>
                  <a:lnTo>
                    <a:pt x="348" y="85"/>
                  </a:lnTo>
                  <a:lnTo>
                    <a:pt x="348" y="79"/>
                  </a:lnTo>
                  <a:lnTo>
                    <a:pt x="343" y="74"/>
                  </a:lnTo>
                  <a:lnTo>
                    <a:pt x="337" y="70"/>
                  </a:lnTo>
                  <a:lnTo>
                    <a:pt x="331" y="66"/>
                  </a:lnTo>
                  <a:lnTo>
                    <a:pt x="326" y="64"/>
                  </a:lnTo>
                  <a:lnTo>
                    <a:pt x="320" y="62"/>
                  </a:lnTo>
                  <a:lnTo>
                    <a:pt x="312" y="60"/>
                  </a:lnTo>
                  <a:lnTo>
                    <a:pt x="307" y="58"/>
                  </a:lnTo>
                  <a:lnTo>
                    <a:pt x="301" y="58"/>
                  </a:lnTo>
                  <a:lnTo>
                    <a:pt x="291" y="55"/>
                  </a:lnTo>
                  <a:lnTo>
                    <a:pt x="284" y="51"/>
                  </a:lnTo>
                  <a:lnTo>
                    <a:pt x="276" y="47"/>
                  </a:lnTo>
                  <a:lnTo>
                    <a:pt x="271" y="43"/>
                  </a:lnTo>
                  <a:lnTo>
                    <a:pt x="263" y="38"/>
                  </a:lnTo>
                  <a:lnTo>
                    <a:pt x="257" y="34"/>
                  </a:lnTo>
                  <a:lnTo>
                    <a:pt x="250" y="28"/>
                  </a:lnTo>
                  <a:lnTo>
                    <a:pt x="244" y="24"/>
                  </a:lnTo>
                  <a:lnTo>
                    <a:pt x="236" y="19"/>
                  </a:lnTo>
                  <a:lnTo>
                    <a:pt x="229" y="15"/>
                  </a:lnTo>
                  <a:lnTo>
                    <a:pt x="223" y="9"/>
                  </a:lnTo>
                  <a:lnTo>
                    <a:pt x="215" y="5"/>
                  </a:lnTo>
                  <a:lnTo>
                    <a:pt x="208" y="3"/>
                  </a:lnTo>
                  <a:lnTo>
                    <a:pt x="200" y="1"/>
                  </a:lnTo>
                  <a:lnTo>
                    <a:pt x="193" y="0"/>
                  </a:lnTo>
                  <a:lnTo>
                    <a:pt x="185" y="0"/>
                  </a:lnTo>
                  <a:lnTo>
                    <a:pt x="175" y="0"/>
                  </a:lnTo>
                  <a:lnTo>
                    <a:pt x="168" y="0"/>
                  </a:lnTo>
                  <a:lnTo>
                    <a:pt x="160" y="1"/>
                  </a:lnTo>
                  <a:lnTo>
                    <a:pt x="153" y="5"/>
                  </a:lnTo>
                  <a:lnTo>
                    <a:pt x="143" y="7"/>
                  </a:lnTo>
                  <a:lnTo>
                    <a:pt x="137" y="11"/>
                  </a:lnTo>
                  <a:lnTo>
                    <a:pt x="128" y="15"/>
                  </a:lnTo>
                  <a:lnTo>
                    <a:pt x="122" y="17"/>
                  </a:lnTo>
                  <a:lnTo>
                    <a:pt x="115" y="19"/>
                  </a:lnTo>
                  <a:lnTo>
                    <a:pt x="109" y="19"/>
                  </a:lnTo>
                  <a:lnTo>
                    <a:pt x="103" y="20"/>
                  </a:lnTo>
                  <a:lnTo>
                    <a:pt x="96" y="22"/>
                  </a:lnTo>
                  <a:lnTo>
                    <a:pt x="90" y="22"/>
                  </a:lnTo>
                  <a:lnTo>
                    <a:pt x="84" y="22"/>
                  </a:lnTo>
                  <a:lnTo>
                    <a:pt x="78" y="24"/>
                  </a:lnTo>
                  <a:lnTo>
                    <a:pt x="73" y="24"/>
                  </a:lnTo>
                  <a:lnTo>
                    <a:pt x="67" y="24"/>
                  </a:lnTo>
                  <a:lnTo>
                    <a:pt x="61" y="26"/>
                  </a:lnTo>
                  <a:lnTo>
                    <a:pt x="54" y="26"/>
                  </a:lnTo>
                  <a:lnTo>
                    <a:pt x="48" y="28"/>
                  </a:lnTo>
                  <a:lnTo>
                    <a:pt x="42" y="28"/>
                  </a:lnTo>
                  <a:lnTo>
                    <a:pt x="37" y="30"/>
                  </a:lnTo>
                  <a:lnTo>
                    <a:pt x="31" y="30"/>
                  </a:lnTo>
                  <a:lnTo>
                    <a:pt x="25" y="34"/>
                  </a:lnTo>
                  <a:lnTo>
                    <a:pt x="18" y="34"/>
                  </a:lnTo>
                  <a:lnTo>
                    <a:pt x="14" y="36"/>
                  </a:lnTo>
                  <a:lnTo>
                    <a:pt x="10" y="38"/>
                  </a:lnTo>
                  <a:lnTo>
                    <a:pt x="8" y="41"/>
                  </a:lnTo>
                  <a:lnTo>
                    <a:pt x="2" y="49"/>
                  </a:lnTo>
                  <a:lnTo>
                    <a:pt x="0" y="57"/>
                  </a:lnTo>
                  <a:lnTo>
                    <a:pt x="0" y="66"/>
                  </a:lnTo>
                  <a:lnTo>
                    <a:pt x="4" y="76"/>
                  </a:lnTo>
                  <a:lnTo>
                    <a:pt x="8" y="83"/>
                  </a:lnTo>
                  <a:lnTo>
                    <a:pt x="14" y="93"/>
                  </a:lnTo>
                  <a:lnTo>
                    <a:pt x="16" y="93"/>
                  </a:lnTo>
                  <a:lnTo>
                    <a:pt x="16" y="91"/>
                  </a:lnTo>
                  <a:lnTo>
                    <a:pt x="16" y="91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34" name="Freeform 82"/>
            <p:cNvSpPr>
              <a:spLocks/>
            </p:cNvSpPr>
            <p:nvPr/>
          </p:nvSpPr>
          <p:spPr bwMode="auto">
            <a:xfrm flipH="1">
              <a:off x="4858735" y="3813175"/>
              <a:ext cx="90323" cy="52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2"/>
                </a:cxn>
                <a:cxn ang="0">
                  <a:pos x="11" y="5"/>
                </a:cxn>
                <a:cxn ang="0">
                  <a:pos x="19" y="11"/>
                </a:cxn>
                <a:cxn ang="0">
                  <a:pos x="26" y="15"/>
                </a:cxn>
                <a:cxn ang="0">
                  <a:pos x="32" y="19"/>
                </a:cxn>
                <a:cxn ang="0">
                  <a:pos x="39" y="23"/>
                </a:cxn>
                <a:cxn ang="0">
                  <a:pos x="45" y="26"/>
                </a:cxn>
                <a:cxn ang="0">
                  <a:pos x="53" y="30"/>
                </a:cxn>
                <a:cxn ang="0">
                  <a:pos x="58" y="34"/>
                </a:cxn>
                <a:cxn ang="0">
                  <a:pos x="64" y="40"/>
                </a:cxn>
                <a:cxn ang="0">
                  <a:pos x="70" y="43"/>
                </a:cxn>
                <a:cxn ang="0">
                  <a:pos x="77" y="49"/>
                </a:cxn>
                <a:cxn ang="0">
                  <a:pos x="83" y="53"/>
                </a:cxn>
                <a:cxn ang="0">
                  <a:pos x="89" y="57"/>
                </a:cxn>
                <a:cxn ang="0">
                  <a:pos x="95" y="61"/>
                </a:cxn>
                <a:cxn ang="0">
                  <a:pos x="102" y="62"/>
                </a:cxn>
                <a:cxn ang="0">
                  <a:pos x="104" y="64"/>
                </a:cxn>
                <a:cxn ang="0">
                  <a:pos x="108" y="62"/>
                </a:cxn>
                <a:cxn ang="0">
                  <a:pos x="110" y="59"/>
                </a:cxn>
                <a:cxn ang="0">
                  <a:pos x="108" y="55"/>
                </a:cxn>
                <a:cxn ang="0">
                  <a:pos x="102" y="47"/>
                </a:cxn>
                <a:cxn ang="0">
                  <a:pos x="97" y="43"/>
                </a:cxn>
                <a:cxn ang="0">
                  <a:pos x="91" y="38"/>
                </a:cxn>
                <a:cxn ang="0">
                  <a:pos x="85" y="34"/>
                </a:cxn>
                <a:cxn ang="0">
                  <a:pos x="79" y="30"/>
                </a:cxn>
                <a:cxn ang="0">
                  <a:pos x="72" y="26"/>
                </a:cxn>
                <a:cxn ang="0">
                  <a:pos x="66" y="24"/>
                </a:cxn>
                <a:cxn ang="0">
                  <a:pos x="60" y="21"/>
                </a:cxn>
                <a:cxn ang="0">
                  <a:pos x="53" y="17"/>
                </a:cxn>
                <a:cxn ang="0">
                  <a:pos x="45" y="13"/>
                </a:cxn>
                <a:cxn ang="0">
                  <a:pos x="38" y="9"/>
                </a:cxn>
                <a:cxn ang="0">
                  <a:pos x="30" y="7"/>
                </a:cxn>
                <a:cxn ang="0">
                  <a:pos x="22" y="4"/>
                </a:cxn>
                <a:cxn ang="0">
                  <a:pos x="15" y="2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0" h="64">
                  <a:moveTo>
                    <a:pt x="0" y="0"/>
                  </a:moveTo>
                  <a:lnTo>
                    <a:pt x="5" y="2"/>
                  </a:lnTo>
                  <a:lnTo>
                    <a:pt x="11" y="5"/>
                  </a:lnTo>
                  <a:lnTo>
                    <a:pt x="19" y="11"/>
                  </a:lnTo>
                  <a:lnTo>
                    <a:pt x="26" y="15"/>
                  </a:lnTo>
                  <a:lnTo>
                    <a:pt x="32" y="19"/>
                  </a:lnTo>
                  <a:lnTo>
                    <a:pt x="39" y="23"/>
                  </a:lnTo>
                  <a:lnTo>
                    <a:pt x="45" y="26"/>
                  </a:lnTo>
                  <a:lnTo>
                    <a:pt x="53" y="30"/>
                  </a:lnTo>
                  <a:lnTo>
                    <a:pt x="58" y="34"/>
                  </a:lnTo>
                  <a:lnTo>
                    <a:pt x="64" y="40"/>
                  </a:lnTo>
                  <a:lnTo>
                    <a:pt x="70" y="43"/>
                  </a:lnTo>
                  <a:lnTo>
                    <a:pt x="77" y="49"/>
                  </a:lnTo>
                  <a:lnTo>
                    <a:pt x="83" y="53"/>
                  </a:lnTo>
                  <a:lnTo>
                    <a:pt x="89" y="57"/>
                  </a:lnTo>
                  <a:lnTo>
                    <a:pt x="95" y="61"/>
                  </a:lnTo>
                  <a:lnTo>
                    <a:pt x="102" y="62"/>
                  </a:lnTo>
                  <a:lnTo>
                    <a:pt x="104" y="64"/>
                  </a:lnTo>
                  <a:lnTo>
                    <a:pt x="108" y="62"/>
                  </a:lnTo>
                  <a:lnTo>
                    <a:pt x="110" y="59"/>
                  </a:lnTo>
                  <a:lnTo>
                    <a:pt x="108" y="55"/>
                  </a:lnTo>
                  <a:lnTo>
                    <a:pt x="102" y="47"/>
                  </a:lnTo>
                  <a:lnTo>
                    <a:pt x="97" y="43"/>
                  </a:lnTo>
                  <a:lnTo>
                    <a:pt x="91" y="38"/>
                  </a:lnTo>
                  <a:lnTo>
                    <a:pt x="85" y="34"/>
                  </a:lnTo>
                  <a:lnTo>
                    <a:pt x="79" y="30"/>
                  </a:lnTo>
                  <a:lnTo>
                    <a:pt x="72" y="26"/>
                  </a:lnTo>
                  <a:lnTo>
                    <a:pt x="66" y="24"/>
                  </a:lnTo>
                  <a:lnTo>
                    <a:pt x="60" y="21"/>
                  </a:lnTo>
                  <a:lnTo>
                    <a:pt x="53" y="17"/>
                  </a:lnTo>
                  <a:lnTo>
                    <a:pt x="45" y="13"/>
                  </a:lnTo>
                  <a:lnTo>
                    <a:pt x="38" y="9"/>
                  </a:lnTo>
                  <a:lnTo>
                    <a:pt x="30" y="7"/>
                  </a:lnTo>
                  <a:lnTo>
                    <a:pt x="22" y="4"/>
                  </a:lnTo>
                  <a:lnTo>
                    <a:pt x="15" y="2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35" name="Freeform 83"/>
            <p:cNvSpPr>
              <a:spLocks/>
            </p:cNvSpPr>
            <p:nvPr/>
          </p:nvSpPr>
          <p:spPr bwMode="auto">
            <a:xfrm flipH="1">
              <a:off x="4783192" y="3840163"/>
              <a:ext cx="72259" cy="23813"/>
            </a:xfrm>
            <a:custGeom>
              <a:avLst/>
              <a:gdLst/>
              <a:ahLst/>
              <a:cxnLst>
                <a:cxn ang="0">
                  <a:pos x="87" y="4"/>
                </a:cxn>
                <a:cxn ang="0">
                  <a:pos x="81" y="2"/>
                </a:cxn>
                <a:cxn ang="0">
                  <a:pos x="76" y="2"/>
                </a:cxn>
                <a:cxn ang="0">
                  <a:pos x="70" y="0"/>
                </a:cxn>
                <a:cxn ang="0">
                  <a:pos x="64" y="0"/>
                </a:cxn>
                <a:cxn ang="0">
                  <a:pos x="59" y="0"/>
                </a:cxn>
                <a:cxn ang="0">
                  <a:pos x="53" y="0"/>
                </a:cxn>
                <a:cxn ang="0">
                  <a:pos x="47" y="2"/>
                </a:cxn>
                <a:cxn ang="0">
                  <a:pos x="41" y="4"/>
                </a:cxn>
                <a:cxn ang="0">
                  <a:pos x="36" y="4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9" y="9"/>
                </a:cxn>
                <a:cxn ang="0">
                  <a:pos x="9" y="13"/>
                </a:cxn>
                <a:cxn ang="0">
                  <a:pos x="2" y="21"/>
                </a:cxn>
                <a:cxn ang="0">
                  <a:pos x="0" y="25"/>
                </a:cxn>
                <a:cxn ang="0">
                  <a:pos x="5" y="28"/>
                </a:cxn>
                <a:cxn ang="0">
                  <a:pos x="15" y="25"/>
                </a:cxn>
                <a:cxn ang="0">
                  <a:pos x="22" y="21"/>
                </a:cxn>
                <a:cxn ang="0">
                  <a:pos x="32" y="17"/>
                </a:cxn>
                <a:cxn ang="0">
                  <a:pos x="41" y="15"/>
                </a:cxn>
                <a:cxn ang="0">
                  <a:pos x="47" y="11"/>
                </a:cxn>
                <a:cxn ang="0">
                  <a:pos x="51" y="9"/>
                </a:cxn>
                <a:cxn ang="0">
                  <a:pos x="57" y="8"/>
                </a:cxn>
                <a:cxn ang="0">
                  <a:pos x="62" y="8"/>
                </a:cxn>
                <a:cxn ang="0">
                  <a:pos x="68" y="6"/>
                </a:cxn>
                <a:cxn ang="0">
                  <a:pos x="74" y="6"/>
                </a:cxn>
                <a:cxn ang="0">
                  <a:pos x="79" y="6"/>
                </a:cxn>
                <a:cxn ang="0">
                  <a:pos x="87" y="6"/>
                </a:cxn>
                <a:cxn ang="0">
                  <a:pos x="87" y="6"/>
                </a:cxn>
                <a:cxn ang="0">
                  <a:pos x="87" y="4"/>
                </a:cxn>
                <a:cxn ang="0">
                  <a:pos x="87" y="4"/>
                </a:cxn>
              </a:cxnLst>
              <a:rect l="0" t="0" r="r" b="b"/>
              <a:pathLst>
                <a:path w="87" h="28">
                  <a:moveTo>
                    <a:pt x="87" y="4"/>
                  </a:moveTo>
                  <a:lnTo>
                    <a:pt x="81" y="2"/>
                  </a:lnTo>
                  <a:lnTo>
                    <a:pt x="76" y="2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7" y="2"/>
                  </a:lnTo>
                  <a:lnTo>
                    <a:pt x="41" y="4"/>
                  </a:lnTo>
                  <a:lnTo>
                    <a:pt x="36" y="4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9" y="9"/>
                  </a:lnTo>
                  <a:lnTo>
                    <a:pt x="9" y="13"/>
                  </a:lnTo>
                  <a:lnTo>
                    <a:pt x="2" y="21"/>
                  </a:lnTo>
                  <a:lnTo>
                    <a:pt x="0" y="25"/>
                  </a:lnTo>
                  <a:lnTo>
                    <a:pt x="5" y="28"/>
                  </a:lnTo>
                  <a:lnTo>
                    <a:pt x="15" y="25"/>
                  </a:lnTo>
                  <a:lnTo>
                    <a:pt x="22" y="21"/>
                  </a:lnTo>
                  <a:lnTo>
                    <a:pt x="32" y="17"/>
                  </a:lnTo>
                  <a:lnTo>
                    <a:pt x="41" y="15"/>
                  </a:lnTo>
                  <a:lnTo>
                    <a:pt x="47" y="11"/>
                  </a:lnTo>
                  <a:lnTo>
                    <a:pt x="51" y="9"/>
                  </a:lnTo>
                  <a:lnTo>
                    <a:pt x="57" y="8"/>
                  </a:lnTo>
                  <a:lnTo>
                    <a:pt x="62" y="8"/>
                  </a:lnTo>
                  <a:lnTo>
                    <a:pt x="68" y="6"/>
                  </a:lnTo>
                  <a:lnTo>
                    <a:pt x="74" y="6"/>
                  </a:lnTo>
                  <a:lnTo>
                    <a:pt x="79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4"/>
                  </a:lnTo>
                  <a:lnTo>
                    <a:pt x="87" y="4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36" name="Freeform 84"/>
            <p:cNvSpPr>
              <a:spLocks/>
            </p:cNvSpPr>
            <p:nvPr/>
          </p:nvSpPr>
          <p:spPr bwMode="auto">
            <a:xfrm flipH="1">
              <a:off x="4970408" y="3840163"/>
              <a:ext cx="13138" cy="1587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9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2" y="13"/>
                </a:cxn>
                <a:cxn ang="0">
                  <a:pos x="3" y="17"/>
                </a:cxn>
                <a:cxn ang="0">
                  <a:pos x="9" y="21"/>
                </a:cxn>
                <a:cxn ang="0">
                  <a:pos x="11" y="19"/>
                </a:cxn>
                <a:cxn ang="0">
                  <a:pos x="11" y="17"/>
                </a:cxn>
                <a:cxn ang="0">
                  <a:pos x="5" y="11"/>
                </a:cxn>
                <a:cxn ang="0">
                  <a:pos x="3" y="6"/>
                </a:cxn>
                <a:cxn ang="0">
                  <a:pos x="7" y="2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15" h="21">
                  <a:moveTo>
                    <a:pt x="15" y="0"/>
                  </a:moveTo>
                  <a:lnTo>
                    <a:pt x="9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3" y="17"/>
                  </a:lnTo>
                  <a:lnTo>
                    <a:pt x="9" y="21"/>
                  </a:lnTo>
                  <a:lnTo>
                    <a:pt x="11" y="19"/>
                  </a:lnTo>
                  <a:lnTo>
                    <a:pt x="11" y="17"/>
                  </a:lnTo>
                  <a:lnTo>
                    <a:pt x="5" y="11"/>
                  </a:lnTo>
                  <a:lnTo>
                    <a:pt x="3" y="6"/>
                  </a:lnTo>
                  <a:lnTo>
                    <a:pt x="7" y="2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37" name="Freeform 85"/>
            <p:cNvSpPr>
              <a:spLocks/>
            </p:cNvSpPr>
            <p:nvPr/>
          </p:nvSpPr>
          <p:spPr bwMode="auto">
            <a:xfrm flipH="1">
              <a:off x="4738852" y="3856038"/>
              <a:ext cx="233198" cy="53975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23" y="9"/>
                </a:cxn>
                <a:cxn ang="0">
                  <a:pos x="38" y="15"/>
                </a:cxn>
                <a:cxn ang="0">
                  <a:pos x="53" y="23"/>
                </a:cxn>
                <a:cxn ang="0">
                  <a:pos x="68" y="34"/>
                </a:cxn>
                <a:cxn ang="0">
                  <a:pos x="86" y="44"/>
                </a:cxn>
                <a:cxn ang="0">
                  <a:pos x="105" y="51"/>
                </a:cxn>
                <a:cxn ang="0">
                  <a:pos x="118" y="55"/>
                </a:cxn>
                <a:cxn ang="0">
                  <a:pos x="129" y="59"/>
                </a:cxn>
                <a:cxn ang="0">
                  <a:pos x="143" y="63"/>
                </a:cxn>
                <a:cxn ang="0">
                  <a:pos x="156" y="66"/>
                </a:cxn>
                <a:cxn ang="0">
                  <a:pos x="169" y="66"/>
                </a:cxn>
                <a:cxn ang="0">
                  <a:pos x="186" y="65"/>
                </a:cxn>
                <a:cxn ang="0">
                  <a:pos x="203" y="59"/>
                </a:cxn>
                <a:cxn ang="0">
                  <a:pos x="219" y="53"/>
                </a:cxn>
                <a:cxn ang="0">
                  <a:pos x="232" y="51"/>
                </a:cxn>
                <a:cxn ang="0">
                  <a:pos x="242" y="47"/>
                </a:cxn>
                <a:cxn ang="0">
                  <a:pos x="253" y="44"/>
                </a:cxn>
                <a:cxn ang="0">
                  <a:pos x="262" y="40"/>
                </a:cxn>
                <a:cxn ang="0">
                  <a:pos x="274" y="38"/>
                </a:cxn>
                <a:cxn ang="0">
                  <a:pos x="283" y="34"/>
                </a:cxn>
                <a:cxn ang="0">
                  <a:pos x="281" y="28"/>
                </a:cxn>
                <a:cxn ang="0">
                  <a:pos x="270" y="27"/>
                </a:cxn>
                <a:cxn ang="0">
                  <a:pos x="249" y="30"/>
                </a:cxn>
                <a:cxn ang="0">
                  <a:pos x="230" y="34"/>
                </a:cxn>
                <a:cxn ang="0">
                  <a:pos x="211" y="40"/>
                </a:cxn>
                <a:cxn ang="0">
                  <a:pos x="196" y="46"/>
                </a:cxn>
                <a:cxn ang="0">
                  <a:pos x="186" y="51"/>
                </a:cxn>
                <a:cxn ang="0">
                  <a:pos x="175" y="53"/>
                </a:cxn>
                <a:cxn ang="0">
                  <a:pos x="165" y="55"/>
                </a:cxn>
                <a:cxn ang="0">
                  <a:pos x="150" y="53"/>
                </a:cxn>
                <a:cxn ang="0">
                  <a:pos x="131" y="44"/>
                </a:cxn>
                <a:cxn ang="0">
                  <a:pos x="114" y="40"/>
                </a:cxn>
                <a:cxn ang="0">
                  <a:pos x="99" y="34"/>
                </a:cxn>
                <a:cxn ang="0">
                  <a:pos x="82" y="27"/>
                </a:cxn>
                <a:cxn ang="0">
                  <a:pos x="68" y="19"/>
                </a:cxn>
                <a:cxn ang="0">
                  <a:pos x="53" y="13"/>
                </a:cxn>
                <a:cxn ang="0">
                  <a:pos x="38" y="8"/>
                </a:cxn>
                <a:cxn ang="0">
                  <a:pos x="23" y="2"/>
                </a:cxn>
                <a:cxn ang="0">
                  <a:pos x="8" y="0"/>
                </a:cxn>
                <a:cxn ang="0">
                  <a:pos x="0" y="2"/>
                </a:cxn>
              </a:cxnLst>
              <a:rect l="0" t="0" r="r" b="b"/>
              <a:pathLst>
                <a:path w="283" h="68">
                  <a:moveTo>
                    <a:pt x="0" y="2"/>
                  </a:moveTo>
                  <a:lnTo>
                    <a:pt x="8" y="4"/>
                  </a:lnTo>
                  <a:lnTo>
                    <a:pt x="15" y="6"/>
                  </a:lnTo>
                  <a:lnTo>
                    <a:pt x="23" y="9"/>
                  </a:lnTo>
                  <a:lnTo>
                    <a:pt x="30" y="11"/>
                  </a:lnTo>
                  <a:lnTo>
                    <a:pt x="38" y="15"/>
                  </a:lnTo>
                  <a:lnTo>
                    <a:pt x="46" y="19"/>
                  </a:lnTo>
                  <a:lnTo>
                    <a:pt x="53" y="23"/>
                  </a:lnTo>
                  <a:lnTo>
                    <a:pt x="61" y="28"/>
                  </a:lnTo>
                  <a:lnTo>
                    <a:pt x="68" y="34"/>
                  </a:lnTo>
                  <a:lnTo>
                    <a:pt x="76" y="40"/>
                  </a:lnTo>
                  <a:lnTo>
                    <a:pt x="86" y="44"/>
                  </a:lnTo>
                  <a:lnTo>
                    <a:pt x="95" y="49"/>
                  </a:lnTo>
                  <a:lnTo>
                    <a:pt x="105" y="51"/>
                  </a:lnTo>
                  <a:lnTo>
                    <a:pt x="114" y="55"/>
                  </a:lnTo>
                  <a:lnTo>
                    <a:pt x="118" y="55"/>
                  </a:lnTo>
                  <a:lnTo>
                    <a:pt x="124" y="57"/>
                  </a:lnTo>
                  <a:lnTo>
                    <a:pt x="129" y="59"/>
                  </a:lnTo>
                  <a:lnTo>
                    <a:pt x="135" y="61"/>
                  </a:lnTo>
                  <a:lnTo>
                    <a:pt x="143" y="63"/>
                  </a:lnTo>
                  <a:lnTo>
                    <a:pt x="150" y="65"/>
                  </a:lnTo>
                  <a:lnTo>
                    <a:pt x="156" y="66"/>
                  </a:lnTo>
                  <a:lnTo>
                    <a:pt x="164" y="68"/>
                  </a:lnTo>
                  <a:lnTo>
                    <a:pt x="169" y="66"/>
                  </a:lnTo>
                  <a:lnTo>
                    <a:pt x="177" y="66"/>
                  </a:lnTo>
                  <a:lnTo>
                    <a:pt x="186" y="65"/>
                  </a:lnTo>
                  <a:lnTo>
                    <a:pt x="194" y="63"/>
                  </a:lnTo>
                  <a:lnTo>
                    <a:pt x="203" y="59"/>
                  </a:lnTo>
                  <a:lnTo>
                    <a:pt x="215" y="55"/>
                  </a:lnTo>
                  <a:lnTo>
                    <a:pt x="219" y="53"/>
                  </a:lnTo>
                  <a:lnTo>
                    <a:pt x="224" y="53"/>
                  </a:lnTo>
                  <a:lnTo>
                    <a:pt x="232" y="51"/>
                  </a:lnTo>
                  <a:lnTo>
                    <a:pt x="238" y="49"/>
                  </a:lnTo>
                  <a:lnTo>
                    <a:pt x="242" y="47"/>
                  </a:lnTo>
                  <a:lnTo>
                    <a:pt x="247" y="46"/>
                  </a:lnTo>
                  <a:lnTo>
                    <a:pt x="253" y="44"/>
                  </a:lnTo>
                  <a:lnTo>
                    <a:pt x="259" y="42"/>
                  </a:lnTo>
                  <a:lnTo>
                    <a:pt x="262" y="40"/>
                  </a:lnTo>
                  <a:lnTo>
                    <a:pt x="268" y="40"/>
                  </a:lnTo>
                  <a:lnTo>
                    <a:pt x="274" y="38"/>
                  </a:lnTo>
                  <a:lnTo>
                    <a:pt x="280" y="36"/>
                  </a:lnTo>
                  <a:lnTo>
                    <a:pt x="283" y="34"/>
                  </a:lnTo>
                  <a:lnTo>
                    <a:pt x="283" y="30"/>
                  </a:lnTo>
                  <a:lnTo>
                    <a:pt x="281" y="28"/>
                  </a:lnTo>
                  <a:lnTo>
                    <a:pt x="280" y="27"/>
                  </a:lnTo>
                  <a:lnTo>
                    <a:pt x="270" y="27"/>
                  </a:lnTo>
                  <a:lnTo>
                    <a:pt x="261" y="28"/>
                  </a:lnTo>
                  <a:lnTo>
                    <a:pt x="249" y="30"/>
                  </a:lnTo>
                  <a:lnTo>
                    <a:pt x="242" y="32"/>
                  </a:lnTo>
                  <a:lnTo>
                    <a:pt x="230" y="34"/>
                  </a:lnTo>
                  <a:lnTo>
                    <a:pt x="221" y="38"/>
                  </a:lnTo>
                  <a:lnTo>
                    <a:pt x="211" y="40"/>
                  </a:lnTo>
                  <a:lnTo>
                    <a:pt x="202" y="44"/>
                  </a:lnTo>
                  <a:lnTo>
                    <a:pt x="196" y="46"/>
                  </a:lnTo>
                  <a:lnTo>
                    <a:pt x="190" y="49"/>
                  </a:lnTo>
                  <a:lnTo>
                    <a:pt x="186" y="51"/>
                  </a:lnTo>
                  <a:lnTo>
                    <a:pt x="181" y="53"/>
                  </a:lnTo>
                  <a:lnTo>
                    <a:pt x="175" y="53"/>
                  </a:lnTo>
                  <a:lnTo>
                    <a:pt x="171" y="55"/>
                  </a:lnTo>
                  <a:lnTo>
                    <a:pt x="165" y="55"/>
                  </a:lnTo>
                  <a:lnTo>
                    <a:pt x="160" y="55"/>
                  </a:lnTo>
                  <a:lnTo>
                    <a:pt x="150" y="53"/>
                  </a:lnTo>
                  <a:lnTo>
                    <a:pt x="141" y="49"/>
                  </a:lnTo>
                  <a:lnTo>
                    <a:pt x="131" y="44"/>
                  </a:lnTo>
                  <a:lnTo>
                    <a:pt x="124" y="42"/>
                  </a:lnTo>
                  <a:lnTo>
                    <a:pt x="114" y="40"/>
                  </a:lnTo>
                  <a:lnTo>
                    <a:pt x="106" y="36"/>
                  </a:lnTo>
                  <a:lnTo>
                    <a:pt x="99" y="34"/>
                  </a:lnTo>
                  <a:lnTo>
                    <a:pt x="91" y="30"/>
                  </a:lnTo>
                  <a:lnTo>
                    <a:pt x="82" y="27"/>
                  </a:lnTo>
                  <a:lnTo>
                    <a:pt x="76" y="23"/>
                  </a:lnTo>
                  <a:lnTo>
                    <a:pt x="68" y="19"/>
                  </a:lnTo>
                  <a:lnTo>
                    <a:pt x="61" y="17"/>
                  </a:lnTo>
                  <a:lnTo>
                    <a:pt x="53" y="13"/>
                  </a:lnTo>
                  <a:lnTo>
                    <a:pt x="46" y="9"/>
                  </a:lnTo>
                  <a:lnTo>
                    <a:pt x="38" y="8"/>
                  </a:lnTo>
                  <a:lnTo>
                    <a:pt x="30" y="6"/>
                  </a:lnTo>
                  <a:lnTo>
                    <a:pt x="23" y="2"/>
                  </a:lnTo>
                  <a:lnTo>
                    <a:pt x="15" y="2"/>
                  </a:lnTo>
                  <a:lnTo>
                    <a:pt x="8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38" name="Freeform 86"/>
            <p:cNvSpPr>
              <a:spLocks/>
            </p:cNvSpPr>
            <p:nvPr/>
          </p:nvSpPr>
          <p:spPr bwMode="auto">
            <a:xfrm flipH="1">
              <a:off x="4947416" y="3786188"/>
              <a:ext cx="224987" cy="533400"/>
            </a:xfrm>
            <a:custGeom>
              <a:avLst/>
              <a:gdLst/>
              <a:ahLst/>
              <a:cxnLst>
                <a:cxn ang="0">
                  <a:pos x="228" y="9"/>
                </a:cxn>
                <a:cxn ang="0">
                  <a:pos x="176" y="5"/>
                </a:cxn>
                <a:cxn ang="0">
                  <a:pos x="131" y="3"/>
                </a:cxn>
                <a:cxn ang="0">
                  <a:pos x="93" y="0"/>
                </a:cxn>
                <a:cxn ang="0">
                  <a:pos x="55" y="17"/>
                </a:cxn>
                <a:cxn ang="0">
                  <a:pos x="72" y="55"/>
                </a:cxn>
                <a:cxn ang="0">
                  <a:pos x="49" y="102"/>
                </a:cxn>
                <a:cxn ang="0">
                  <a:pos x="32" y="150"/>
                </a:cxn>
                <a:cxn ang="0">
                  <a:pos x="34" y="193"/>
                </a:cxn>
                <a:cxn ang="0">
                  <a:pos x="19" y="247"/>
                </a:cxn>
                <a:cxn ang="0">
                  <a:pos x="7" y="290"/>
                </a:cxn>
                <a:cxn ang="0">
                  <a:pos x="5" y="330"/>
                </a:cxn>
                <a:cxn ang="0">
                  <a:pos x="7" y="378"/>
                </a:cxn>
                <a:cxn ang="0">
                  <a:pos x="11" y="429"/>
                </a:cxn>
                <a:cxn ang="0">
                  <a:pos x="3" y="490"/>
                </a:cxn>
                <a:cxn ang="0">
                  <a:pos x="0" y="532"/>
                </a:cxn>
                <a:cxn ang="0">
                  <a:pos x="1" y="585"/>
                </a:cxn>
                <a:cxn ang="0">
                  <a:pos x="1" y="636"/>
                </a:cxn>
                <a:cxn ang="0">
                  <a:pos x="36" y="670"/>
                </a:cxn>
                <a:cxn ang="0">
                  <a:pos x="68" y="621"/>
                </a:cxn>
                <a:cxn ang="0">
                  <a:pos x="57" y="574"/>
                </a:cxn>
                <a:cxn ang="0">
                  <a:pos x="45" y="536"/>
                </a:cxn>
                <a:cxn ang="0">
                  <a:pos x="47" y="496"/>
                </a:cxn>
                <a:cxn ang="0">
                  <a:pos x="57" y="452"/>
                </a:cxn>
                <a:cxn ang="0">
                  <a:pos x="74" y="410"/>
                </a:cxn>
                <a:cxn ang="0">
                  <a:pos x="89" y="370"/>
                </a:cxn>
                <a:cxn ang="0">
                  <a:pos x="97" y="328"/>
                </a:cxn>
                <a:cxn ang="0">
                  <a:pos x="93" y="283"/>
                </a:cxn>
                <a:cxn ang="0">
                  <a:pos x="98" y="241"/>
                </a:cxn>
                <a:cxn ang="0">
                  <a:pos x="114" y="201"/>
                </a:cxn>
                <a:cxn ang="0">
                  <a:pos x="142" y="157"/>
                </a:cxn>
                <a:cxn ang="0">
                  <a:pos x="182" y="159"/>
                </a:cxn>
                <a:cxn ang="0">
                  <a:pos x="161" y="136"/>
                </a:cxn>
                <a:cxn ang="0">
                  <a:pos x="117" y="161"/>
                </a:cxn>
                <a:cxn ang="0">
                  <a:pos x="85" y="224"/>
                </a:cxn>
                <a:cxn ang="0">
                  <a:pos x="76" y="285"/>
                </a:cxn>
                <a:cxn ang="0">
                  <a:pos x="81" y="330"/>
                </a:cxn>
                <a:cxn ang="0">
                  <a:pos x="70" y="391"/>
                </a:cxn>
                <a:cxn ang="0">
                  <a:pos x="45" y="461"/>
                </a:cxn>
                <a:cxn ang="0">
                  <a:pos x="32" y="513"/>
                </a:cxn>
                <a:cxn ang="0">
                  <a:pos x="38" y="566"/>
                </a:cxn>
                <a:cxn ang="0">
                  <a:pos x="55" y="621"/>
                </a:cxn>
                <a:cxn ang="0">
                  <a:pos x="28" y="655"/>
                </a:cxn>
                <a:cxn ang="0">
                  <a:pos x="13" y="615"/>
                </a:cxn>
                <a:cxn ang="0">
                  <a:pos x="13" y="570"/>
                </a:cxn>
                <a:cxn ang="0">
                  <a:pos x="11" y="522"/>
                </a:cxn>
                <a:cxn ang="0">
                  <a:pos x="19" y="475"/>
                </a:cxn>
                <a:cxn ang="0">
                  <a:pos x="24" y="433"/>
                </a:cxn>
                <a:cxn ang="0">
                  <a:pos x="21" y="389"/>
                </a:cxn>
                <a:cxn ang="0">
                  <a:pos x="15" y="338"/>
                </a:cxn>
                <a:cxn ang="0">
                  <a:pos x="19" y="288"/>
                </a:cxn>
                <a:cxn ang="0">
                  <a:pos x="32" y="243"/>
                </a:cxn>
                <a:cxn ang="0">
                  <a:pos x="43" y="201"/>
                </a:cxn>
                <a:cxn ang="0">
                  <a:pos x="45" y="152"/>
                </a:cxn>
                <a:cxn ang="0">
                  <a:pos x="68" y="102"/>
                </a:cxn>
                <a:cxn ang="0">
                  <a:pos x="79" y="49"/>
                </a:cxn>
                <a:cxn ang="0">
                  <a:pos x="81" y="11"/>
                </a:cxn>
                <a:cxn ang="0">
                  <a:pos x="121" y="7"/>
                </a:cxn>
                <a:cxn ang="0">
                  <a:pos x="175" y="9"/>
                </a:cxn>
                <a:cxn ang="0">
                  <a:pos x="226" y="11"/>
                </a:cxn>
              </a:cxnLst>
              <a:rect l="0" t="0" r="r" b="b"/>
              <a:pathLst>
                <a:path w="273" h="670">
                  <a:moveTo>
                    <a:pt x="273" y="11"/>
                  </a:moveTo>
                  <a:lnTo>
                    <a:pt x="266" y="11"/>
                  </a:lnTo>
                  <a:lnTo>
                    <a:pt x="258" y="11"/>
                  </a:lnTo>
                  <a:lnTo>
                    <a:pt x="251" y="9"/>
                  </a:lnTo>
                  <a:lnTo>
                    <a:pt x="243" y="9"/>
                  </a:lnTo>
                  <a:lnTo>
                    <a:pt x="235" y="9"/>
                  </a:lnTo>
                  <a:lnTo>
                    <a:pt x="228" y="9"/>
                  </a:lnTo>
                  <a:lnTo>
                    <a:pt x="220" y="9"/>
                  </a:lnTo>
                  <a:lnTo>
                    <a:pt x="214" y="9"/>
                  </a:lnTo>
                  <a:lnTo>
                    <a:pt x="207" y="7"/>
                  </a:lnTo>
                  <a:lnTo>
                    <a:pt x="199" y="7"/>
                  </a:lnTo>
                  <a:lnTo>
                    <a:pt x="192" y="7"/>
                  </a:lnTo>
                  <a:lnTo>
                    <a:pt x="184" y="7"/>
                  </a:lnTo>
                  <a:lnTo>
                    <a:pt x="176" y="5"/>
                  </a:lnTo>
                  <a:lnTo>
                    <a:pt x="171" y="5"/>
                  </a:lnTo>
                  <a:lnTo>
                    <a:pt x="163" y="5"/>
                  </a:lnTo>
                  <a:lnTo>
                    <a:pt x="156" y="5"/>
                  </a:lnTo>
                  <a:lnTo>
                    <a:pt x="150" y="5"/>
                  </a:lnTo>
                  <a:lnTo>
                    <a:pt x="142" y="3"/>
                  </a:lnTo>
                  <a:lnTo>
                    <a:pt x="137" y="3"/>
                  </a:lnTo>
                  <a:lnTo>
                    <a:pt x="131" y="3"/>
                  </a:lnTo>
                  <a:lnTo>
                    <a:pt x="125" y="1"/>
                  </a:lnTo>
                  <a:lnTo>
                    <a:pt x="121" y="1"/>
                  </a:lnTo>
                  <a:lnTo>
                    <a:pt x="116" y="1"/>
                  </a:lnTo>
                  <a:lnTo>
                    <a:pt x="110" y="1"/>
                  </a:lnTo>
                  <a:lnTo>
                    <a:pt x="104" y="0"/>
                  </a:lnTo>
                  <a:lnTo>
                    <a:pt x="98" y="0"/>
                  </a:lnTo>
                  <a:lnTo>
                    <a:pt x="93" y="0"/>
                  </a:lnTo>
                  <a:lnTo>
                    <a:pt x="87" y="1"/>
                  </a:lnTo>
                  <a:lnTo>
                    <a:pt x="81" y="1"/>
                  </a:lnTo>
                  <a:lnTo>
                    <a:pt x="78" y="3"/>
                  </a:lnTo>
                  <a:lnTo>
                    <a:pt x="72" y="5"/>
                  </a:lnTo>
                  <a:lnTo>
                    <a:pt x="66" y="7"/>
                  </a:lnTo>
                  <a:lnTo>
                    <a:pt x="60" y="11"/>
                  </a:lnTo>
                  <a:lnTo>
                    <a:pt x="55" y="17"/>
                  </a:lnTo>
                  <a:lnTo>
                    <a:pt x="53" y="24"/>
                  </a:lnTo>
                  <a:lnTo>
                    <a:pt x="55" y="32"/>
                  </a:lnTo>
                  <a:lnTo>
                    <a:pt x="59" y="36"/>
                  </a:lnTo>
                  <a:lnTo>
                    <a:pt x="60" y="39"/>
                  </a:lnTo>
                  <a:lnTo>
                    <a:pt x="64" y="45"/>
                  </a:lnTo>
                  <a:lnTo>
                    <a:pt x="66" y="49"/>
                  </a:lnTo>
                  <a:lnTo>
                    <a:pt x="72" y="55"/>
                  </a:lnTo>
                  <a:lnTo>
                    <a:pt x="76" y="62"/>
                  </a:lnTo>
                  <a:lnTo>
                    <a:pt x="78" y="70"/>
                  </a:lnTo>
                  <a:lnTo>
                    <a:pt x="76" y="79"/>
                  </a:lnTo>
                  <a:lnTo>
                    <a:pt x="68" y="87"/>
                  </a:lnTo>
                  <a:lnTo>
                    <a:pt x="60" y="93"/>
                  </a:lnTo>
                  <a:lnTo>
                    <a:pt x="55" y="98"/>
                  </a:lnTo>
                  <a:lnTo>
                    <a:pt x="49" y="102"/>
                  </a:lnTo>
                  <a:lnTo>
                    <a:pt x="45" y="108"/>
                  </a:lnTo>
                  <a:lnTo>
                    <a:pt x="41" y="115"/>
                  </a:lnTo>
                  <a:lnTo>
                    <a:pt x="38" y="121"/>
                  </a:lnTo>
                  <a:lnTo>
                    <a:pt x="36" y="127"/>
                  </a:lnTo>
                  <a:lnTo>
                    <a:pt x="34" y="136"/>
                  </a:lnTo>
                  <a:lnTo>
                    <a:pt x="34" y="144"/>
                  </a:lnTo>
                  <a:lnTo>
                    <a:pt x="32" y="150"/>
                  </a:lnTo>
                  <a:lnTo>
                    <a:pt x="32" y="155"/>
                  </a:lnTo>
                  <a:lnTo>
                    <a:pt x="32" y="161"/>
                  </a:lnTo>
                  <a:lnTo>
                    <a:pt x="32" y="169"/>
                  </a:lnTo>
                  <a:lnTo>
                    <a:pt x="32" y="174"/>
                  </a:lnTo>
                  <a:lnTo>
                    <a:pt x="32" y="180"/>
                  </a:lnTo>
                  <a:lnTo>
                    <a:pt x="32" y="186"/>
                  </a:lnTo>
                  <a:lnTo>
                    <a:pt x="34" y="193"/>
                  </a:lnTo>
                  <a:lnTo>
                    <a:pt x="32" y="201"/>
                  </a:lnTo>
                  <a:lnTo>
                    <a:pt x="30" y="209"/>
                  </a:lnTo>
                  <a:lnTo>
                    <a:pt x="28" y="216"/>
                  </a:lnTo>
                  <a:lnTo>
                    <a:pt x="26" y="224"/>
                  </a:lnTo>
                  <a:lnTo>
                    <a:pt x="24" y="231"/>
                  </a:lnTo>
                  <a:lnTo>
                    <a:pt x="22" y="239"/>
                  </a:lnTo>
                  <a:lnTo>
                    <a:pt x="19" y="247"/>
                  </a:lnTo>
                  <a:lnTo>
                    <a:pt x="17" y="256"/>
                  </a:lnTo>
                  <a:lnTo>
                    <a:pt x="15" y="260"/>
                  </a:lnTo>
                  <a:lnTo>
                    <a:pt x="13" y="268"/>
                  </a:lnTo>
                  <a:lnTo>
                    <a:pt x="11" y="273"/>
                  </a:lnTo>
                  <a:lnTo>
                    <a:pt x="11" y="279"/>
                  </a:lnTo>
                  <a:lnTo>
                    <a:pt x="9" y="285"/>
                  </a:lnTo>
                  <a:lnTo>
                    <a:pt x="7" y="290"/>
                  </a:lnTo>
                  <a:lnTo>
                    <a:pt x="7" y="296"/>
                  </a:lnTo>
                  <a:lnTo>
                    <a:pt x="7" y="302"/>
                  </a:lnTo>
                  <a:lnTo>
                    <a:pt x="5" y="306"/>
                  </a:lnTo>
                  <a:lnTo>
                    <a:pt x="5" y="313"/>
                  </a:lnTo>
                  <a:lnTo>
                    <a:pt x="5" y="319"/>
                  </a:lnTo>
                  <a:lnTo>
                    <a:pt x="5" y="325"/>
                  </a:lnTo>
                  <a:lnTo>
                    <a:pt x="5" y="330"/>
                  </a:lnTo>
                  <a:lnTo>
                    <a:pt x="5" y="336"/>
                  </a:lnTo>
                  <a:lnTo>
                    <a:pt x="5" y="342"/>
                  </a:lnTo>
                  <a:lnTo>
                    <a:pt x="5" y="349"/>
                  </a:lnTo>
                  <a:lnTo>
                    <a:pt x="5" y="357"/>
                  </a:lnTo>
                  <a:lnTo>
                    <a:pt x="5" y="364"/>
                  </a:lnTo>
                  <a:lnTo>
                    <a:pt x="7" y="370"/>
                  </a:lnTo>
                  <a:lnTo>
                    <a:pt x="7" y="378"/>
                  </a:lnTo>
                  <a:lnTo>
                    <a:pt x="7" y="385"/>
                  </a:lnTo>
                  <a:lnTo>
                    <a:pt x="9" y="393"/>
                  </a:lnTo>
                  <a:lnTo>
                    <a:pt x="9" y="399"/>
                  </a:lnTo>
                  <a:lnTo>
                    <a:pt x="11" y="408"/>
                  </a:lnTo>
                  <a:lnTo>
                    <a:pt x="11" y="414"/>
                  </a:lnTo>
                  <a:lnTo>
                    <a:pt x="11" y="421"/>
                  </a:lnTo>
                  <a:lnTo>
                    <a:pt x="11" y="429"/>
                  </a:lnTo>
                  <a:lnTo>
                    <a:pt x="13" y="437"/>
                  </a:lnTo>
                  <a:lnTo>
                    <a:pt x="11" y="444"/>
                  </a:lnTo>
                  <a:lnTo>
                    <a:pt x="11" y="454"/>
                  </a:lnTo>
                  <a:lnTo>
                    <a:pt x="11" y="461"/>
                  </a:lnTo>
                  <a:lnTo>
                    <a:pt x="9" y="469"/>
                  </a:lnTo>
                  <a:lnTo>
                    <a:pt x="5" y="479"/>
                  </a:lnTo>
                  <a:lnTo>
                    <a:pt x="3" y="490"/>
                  </a:lnTo>
                  <a:lnTo>
                    <a:pt x="1" y="496"/>
                  </a:lnTo>
                  <a:lnTo>
                    <a:pt x="0" y="501"/>
                  </a:lnTo>
                  <a:lnTo>
                    <a:pt x="0" y="507"/>
                  </a:lnTo>
                  <a:lnTo>
                    <a:pt x="0" y="513"/>
                  </a:lnTo>
                  <a:lnTo>
                    <a:pt x="0" y="518"/>
                  </a:lnTo>
                  <a:lnTo>
                    <a:pt x="0" y="524"/>
                  </a:lnTo>
                  <a:lnTo>
                    <a:pt x="0" y="532"/>
                  </a:lnTo>
                  <a:lnTo>
                    <a:pt x="0" y="539"/>
                  </a:lnTo>
                  <a:lnTo>
                    <a:pt x="0" y="545"/>
                  </a:lnTo>
                  <a:lnTo>
                    <a:pt x="1" y="553"/>
                  </a:lnTo>
                  <a:lnTo>
                    <a:pt x="1" y="558"/>
                  </a:lnTo>
                  <a:lnTo>
                    <a:pt x="1" y="566"/>
                  </a:lnTo>
                  <a:lnTo>
                    <a:pt x="1" y="574"/>
                  </a:lnTo>
                  <a:lnTo>
                    <a:pt x="1" y="585"/>
                  </a:lnTo>
                  <a:lnTo>
                    <a:pt x="1" y="591"/>
                  </a:lnTo>
                  <a:lnTo>
                    <a:pt x="1" y="594"/>
                  </a:lnTo>
                  <a:lnTo>
                    <a:pt x="1" y="600"/>
                  </a:lnTo>
                  <a:lnTo>
                    <a:pt x="1" y="606"/>
                  </a:lnTo>
                  <a:lnTo>
                    <a:pt x="1" y="615"/>
                  </a:lnTo>
                  <a:lnTo>
                    <a:pt x="1" y="627"/>
                  </a:lnTo>
                  <a:lnTo>
                    <a:pt x="1" y="636"/>
                  </a:lnTo>
                  <a:lnTo>
                    <a:pt x="3" y="648"/>
                  </a:lnTo>
                  <a:lnTo>
                    <a:pt x="5" y="651"/>
                  </a:lnTo>
                  <a:lnTo>
                    <a:pt x="9" y="657"/>
                  </a:lnTo>
                  <a:lnTo>
                    <a:pt x="11" y="661"/>
                  </a:lnTo>
                  <a:lnTo>
                    <a:pt x="17" y="665"/>
                  </a:lnTo>
                  <a:lnTo>
                    <a:pt x="24" y="669"/>
                  </a:lnTo>
                  <a:lnTo>
                    <a:pt x="36" y="670"/>
                  </a:lnTo>
                  <a:lnTo>
                    <a:pt x="45" y="665"/>
                  </a:lnTo>
                  <a:lnTo>
                    <a:pt x="55" y="659"/>
                  </a:lnTo>
                  <a:lnTo>
                    <a:pt x="62" y="651"/>
                  </a:lnTo>
                  <a:lnTo>
                    <a:pt x="68" y="642"/>
                  </a:lnTo>
                  <a:lnTo>
                    <a:pt x="70" y="634"/>
                  </a:lnTo>
                  <a:lnTo>
                    <a:pt x="70" y="629"/>
                  </a:lnTo>
                  <a:lnTo>
                    <a:pt x="68" y="621"/>
                  </a:lnTo>
                  <a:lnTo>
                    <a:pt x="68" y="613"/>
                  </a:lnTo>
                  <a:lnTo>
                    <a:pt x="66" y="606"/>
                  </a:lnTo>
                  <a:lnTo>
                    <a:pt x="64" y="600"/>
                  </a:lnTo>
                  <a:lnTo>
                    <a:pt x="62" y="594"/>
                  </a:lnTo>
                  <a:lnTo>
                    <a:pt x="60" y="589"/>
                  </a:lnTo>
                  <a:lnTo>
                    <a:pt x="59" y="581"/>
                  </a:lnTo>
                  <a:lnTo>
                    <a:pt x="57" y="574"/>
                  </a:lnTo>
                  <a:lnTo>
                    <a:pt x="55" y="568"/>
                  </a:lnTo>
                  <a:lnTo>
                    <a:pt x="53" y="562"/>
                  </a:lnTo>
                  <a:lnTo>
                    <a:pt x="49" y="556"/>
                  </a:lnTo>
                  <a:lnTo>
                    <a:pt x="49" y="553"/>
                  </a:lnTo>
                  <a:lnTo>
                    <a:pt x="47" y="547"/>
                  </a:lnTo>
                  <a:lnTo>
                    <a:pt x="47" y="541"/>
                  </a:lnTo>
                  <a:lnTo>
                    <a:pt x="45" y="536"/>
                  </a:lnTo>
                  <a:lnTo>
                    <a:pt x="43" y="530"/>
                  </a:lnTo>
                  <a:lnTo>
                    <a:pt x="43" y="524"/>
                  </a:lnTo>
                  <a:lnTo>
                    <a:pt x="43" y="518"/>
                  </a:lnTo>
                  <a:lnTo>
                    <a:pt x="43" y="513"/>
                  </a:lnTo>
                  <a:lnTo>
                    <a:pt x="45" y="507"/>
                  </a:lnTo>
                  <a:lnTo>
                    <a:pt x="45" y="501"/>
                  </a:lnTo>
                  <a:lnTo>
                    <a:pt x="47" y="496"/>
                  </a:lnTo>
                  <a:lnTo>
                    <a:pt x="49" y="488"/>
                  </a:lnTo>
                  <a:lnTo>
                    <a:pt x="51" y="480"/>
                  </a:lnTo>
                  <a:lnTo>
                    <a:pt x="51" y="475"/>
                  </a:lnTo>
                  <a:lnTo>
                    <a:pt x="53" y="469"/>
                  </a:lnTo>
                  <a:lnTo>
                    <a:pt x="55" y="463"/>
                  </a:lnTo>
                  <a:lnTo>
                    <a:pt x="57" y="458"/>
                  </a:lnTo>
                  <a:lnTo>
                    <a:pt x="57" y="452"/>
                  </a:lnTo>
                  <a:lnTo>
                    <a:pt x="60" y="444"/>
                  </a:lnTo>
                  <a:lnTo>
                    <a:pt x="60" y="439"/>
                  </a:lnTo>
                  <a:lnTo>
                    <a:pt x="62" y="433"/>
                  </a:lnTo>
                  <a:lnTo>
                    <a:pt x="66" y="427"/>
                  </a:lnTo>
                  <a:lnTo>
                    <a:pt x="68" y="421"/>
                  </a:lnTo>
                  <a:lnTo>
                    <a:pt x="70" y="416"/>
                  </a:lnTo>
                  <a:lnTo>
                    <a:pt x="74" y="410"/>
                  </a:lnTo>
                  <a:lnTo>
                    <a:pt x="76" y="402"/>
                  </a:lnTo>
                  <a:lnTo>
                    <a:pt x="79" y="399"/>
                  </a:lnTo>
                  <a:lnTo>
                    <a:pt x="81" y="393"/>
                  </a:lnTo>
                  <a:lnTo>
                    <a:pt x="85" y="387"/>
                  </a:lnTo>
                  <a:lnTo>
                    <a:pt x="87" y="382"/>
                  </a:lnTo>
                  <a:lnTo>
                    <a:pt x="89" y="376"/>
                  </a:lnTo>
                  <a:lnTo>
                    <a:pt x="89" y="370"/>
                  </a:lnTo>
                  <a:lnTo>
                    <a:pt x="91" y="364"/>
                  </a:lnTo>
                  <a:lnTo>
                    <a:pt x="93" y="359"/>
                  </a:lnTo>
                  <a:lnTo>
                    <a:pt x="95" y="351"/>
                  </a:lnTo>
                  <a:lnTo>
                    <a:pt x="95" y="345"/>
                  </a:lnTo>
                  <a:lnTo>
                    <a:pt x="95" y="340"/>
                  </a:lnTo>
                  <a:lnTo>
                    <a:pt x="95" y="334"/>
                  </a:lnTo>
                  <a:lnTo>
                    <a:pt x="97" y="328"/>
                  </a:lnTo>
                  <a:lnTo>
                    <a:pt x="95" y="321"/>
                  </a:lnTo>
                  <a:lnTo>
                    <a:pt x="95" y="315"/>
                  </a:lnTo>
                  <a:lnTo>
                    <a:pt x="95" y="309"/>
                  </a:lnTo>
                  <a:lnTo>
                    <a:pt x="95" y="304"/>
                  </a:lnTo>
                  <a:lnTo>
                    <a:pt x="95" y="296"/>
                  </a:lnTo>
                  <a:lnTo>
                    <a:pt x="93" y="290"/>
                  </a:lnTo>
                  <a:lnTo>
                    <a:pt x="93" y="283"/>
                  </a:lnTo>
                  <a:lnTo>
                    <a:pt x="93" y="277"/>
                  </a:lnTo>
                  <a:lnTo>
                    <a:pt x="93" y="271"/>
                  </a:lnTo>
                  <a:lnTo>
                    <a:pt x="93" y="266"/>
                  </a:lnTo>
                  <a:lnTo>
                    <a:pt x="95" y="260"/>
                  </a:lnTo>
                  <a:lnTo>
                    <a:pt x="97" y="254"/>
                  </a:lnTo>
                  <a:lnTo>
                    <a:pt x="97" y="247"/>
                  </a:lnTo>
                  <a:lnTo>
                    <a:pt x="98" y="241"/>
                  </a:lnTo>
                  <a:lnTo>
                    <a:pt x="98" y="235"/>
                  </a:lnTo>
                  <a:lnTo>
                    <a:pt x="102" y="230"/>
                  </a:lnTo>
                  <a:lnTo>
                    <a:pt x="104" y="224"/>
                  </a:lnTo>
                  <a:lnTo>
                    <a:pt x="106" y="218"/>
                  </a:lnTo>
                  <a:lnTo>
                    <a:pt x="110" y="212"/>
                  </a:lnTo>
                  <a:lnTo>
                    <a:pt x="112" y="207"/>
                  </a:lnTo>
                  <a:lnTo>
                    <a:pt x="114" y="201"/>
                  </a:lnTo>
                  <a:lnTo>
                    <a:pt x="117" y="195"/>
                  </a:lnTo>
                  <a:lnTo>
                    <a:pt x="119" y="191"/>
                  </a:lnTo>
                  <a:lnTo>
                    <a:pt x="123" y="186"/>
                  </a:lnTo>
                  <a:lnTo>
                    <a:pt x="127" y="176"/>
                  </a:lnTo>
                  <a:lnTo>
                    <a:pt x="133" y="167"/>
                  </a:lnTo>
                  <a:lnTo>
                    <a:pt x="137" y="161"/>
                  </a:lnTo>
                  <a:lnTo>
                    <a:pt x="142" y="157"/>
                  </a:lnTo>
                  <a:lnTo>
                    <a:pt x="148" y="153"/>
                  </a:lnTo>
                  <a:lnTo>
                    <a:pt x="154" y="153"/>
                  </a:lnTo>
                  <a:lnTo>
                    <a:pt x="157" y="153"/>
                  </a:lnTo>
                  <a:lnTo>
                    <a:pt x="163" y="155"/>
                  </a:lnTo>
                  <a:lnTo>
                    <a:pt x="171" y="157"/>
                  </a:lnTo>
                  <a:lnTo>
                    <a:pt x="176" y="159"/>
                  </a:lnTo>
                  <a:lnTo>
                    <a:pt x="182" y="159"/>
                  </a:lnTo>
                  <a:lnTo>
                    <a:pt x="186" y="155"/>
                  </a:lnTo>
                  <a:lnTo>
                    <a:pt x="188" y="150"/>
                  </a:lnTo>
                  <a:lnTo>
                    <a:pt x="184" y="146"/>
                  </a:lnTo>
                  <a:lnTo>
                    <a:pt x="178" y="142"/>
                  </a:lnTo>
                  <a:lnTo>
                    <a:pt x="173" y="140"/>
                  </a:lnTo>
                  <a:lnTo>
                    <a:pt x="167" y="136"/>
                  </a:lnTo>
                  <a:lnTo>
                    <a:pt x="161" y="136"/>
                  </a:lnTo>
                  <a:lnTo>
                    <a:pt x="156" y="136"/>
                  </a:lnTo>
                  <a:lnTo>
                    <a:pt x="150" y="136"/>
                  </a:lnTo>
                  <a:lnTo>
                    <a:pt x="142" y="138"/>
                  </a:lnTo>
                  <a:lnTo>
                    <a:pt x="137" y="142"/>
                  </a:lnTo>
                  <a:lnTo>
                    <a:pt x="129" y="146"/>
                  </a:lnTo>
                  <a:lnTo>
                    <a:pt x="123" y="153"/>
                  </a:lnTo>
                  <a:lnTo>
                    <a:pt x="117" y="161"/>
                  </a:lnTo>
                  <a:lnTo>
                    <a:pt x="112" y="169"/>
                  </a:lnTo>
                  <a:lnTo>
                    <a:pt x="106" y="178"/>
                  </a:lnTo>
                  <a:lnTo>
                    <a:pt x="102" y="188"/>
                  </a:lnTo>
                  <a:lnTo>
                    <a:pt x="98" y="195"/>
                  </a:lnTo>
                  <a:lnTo>
                    <a:pt x="95" y="205"/>
                  </a:lnTo>
                  <a:lnTo>
                    <a:pt x="89" y="214"/>
                  </a:lnTo>
                  <a:lnTo>
                    <a:pt x="85" y="224"/>
                  </a:lnTo>
                  <a:lnTo>
                    <a:pt x="83" y="231"/>
                  </a:lnTo>
                  <a:lnTo>
                    <a:pt x="81" y="241"/>
                  </a:lnTo>
                  <a:lnTo>
                    <a:pt x="78" y="249"/>
                  </a:lnTo>
                  <a:lnTo>
                    <a:pt x="78" y="258"/>
                  </a:lnTo>
                  <a:lnTo>
                    <a:pt x="76" y="268"/>
                  </a:lnTo>
                  <a:lnTo>
                    <a:pt x="76" y="279"/>
                  </a:lnTo>
                  <a:lnTo>
                    <a:pt x="76" y="285"/>
                  </a:lnTo>
                  <a:lnTo>
                    <a:pt x="76" y="290"/>
                  </a:lnTo>
                  <a:lnTo>
                    <a:pt x="78" y="296"/>
                  </a:lnTo>
                  <a:lnTo>
                    <a:pt x="78" y="304"/>
                  </a:lnTo>
                  <a:lnTo>
                    <a:pt x="78" y="309"/>
                  </a:lnTo>
                  <a:lnTo>
                    <a:pt x="79" y="317"/>
                  </a:lnTo>
                  <a:lnTo>
                    <a:pt x="79" y="323"/>
                  </a:lnTo>
                  <a:lnTo>
                    <a:pt x="81" y="330"/>
                  </a:lnTo>
                  <a:lnTo>
                    <a:pt x="81" y="338"/>
                  </a:lnTo>
                  <a:lnTo>
                    <a:pt x="81" y="347"/>
                  </a:lnTo>
                  <a:lnTo>
                    <a:pt x="79" y="357"/>
                  </a:lnTo>
                  <a:lnTo>
                    <a:pt x="79" y="366"/>
                  </a:lnTo>
                  <a:lnTo>
                    <a:pt x="76" y="374"/>
                  </a:lnTo>
                  <a:lnTo>
                    <a:pt x="74" y="383"/>
                  </a:lnTo>
                  <a:lnTo>
                    <a:pt x="70" y="391"/>
                  </a:lnTo>
                  <a:lnTo>
                    <a:pt x="66" y="401"/>
                  </a:lnTo>
                  <a:lnTo>
                    <a:pt x="60" y="410"/>
                  </a:lnTo>
                  <a:lnTo>
                    <a:pt x="57" y="421"/>
                  </a:lnTo>
                  <a:lnTo>
                    <a:pt x="53" y="431"/>
                  </a:lnTo>
                  <a:lnTo>
                    <a:pt x="51" y="441"/>
                  </a:lnTo>
                  <a:lnTo>
                    <a:pt x="47" y="452"/>
                  </a:lnTo>
                  <a:lnTo>
                    <a:pt x="45" y="461"/>
                  </a:lnTo>
                  <a:lnTo>
                    <a:pt x="43" y="467"/>
                  </a:lnTo>
                  <a:lnTo>
                    <a:pt x="41" y="473"/>
                  </a:lnTo>
                  <a:lnTo>
                    <a:pt x="40" y="477"/>
                  </a:lnTo>
                  <a:lnTo>
                    <a:pt x="40" y="482"/>
                  </a:lnTo>
                  <a:lnTo>
                    <a:pt x="36" y="492"/>
                  </a:lnTo>
                  <a:lnTo>
                    <a:pt x="34" y="503"/>
                  </a:lnTo>
                  <a:lnTo>
                    <a:pt x="32" y="513"/>
                  </a:lnTo>
                  <a:lnTo>
                    <a:pt x="32" y="524"/>
                  </a:lnTo>
                  <a:lnTo>
                    <a:pt x="30" y="534"/>
                  </a:lnTo>
                  <a:lnTo>
                    <a:pt x="32" y="545"/>
                  </a:lnTo>
                  <a:lnTo>
                    <a:pt x="32" y="549"/>
                  </a:lnTo>
                  <a:lnTo>
                    <a:pt x="34" y="555"/>
                  </a:lnTo>
                  <a:lnTo>
                    <a:pt x="34" y="560"/>
                  </a:lnTo>
                  <a:lnTo>
                    <a:pt x="38" y="566"/>
                  </a:lnTo>
                  <a:lnTo>
                    <a:pt x="40" y="574"/>
                  </a:lnTo>
                  <a:lnTo>
                    <a:pt x="43" y="581"/>
                  </a:lnTo>
                  <a:lnTo>
                    <a:pt x="47" y="589"/>
                  </a:lnTo>
                  <a:lnTo>
                    <a:pt x="49" y="598"/>
                  </a:lnTo>
                  <a:lnTo>
                    <a:pt x="51" y="606"/>
                  </a:lnTo>
                  <a:lnTo>
                    <a:pt x="55" y="613"/>
                  </a:lnTo>
                  <a:lnTo>
                    <a:pt x="55" y="621"/>
                  </a:lnTo>
                  <a:lnTo>
                    <a:pt x="57" y="631"/>
                  </a:lnTo>
                  <a:lnTo>
                    <a:pt x="55" y="638"/>
                  </a:lnTo>
                  <a:lnTo>
                    <a:pt x="53" y="646"/>
                  </a:lnTo>
                  <a:lnTo>
                    <a:pt x="47" y="650"/>
                  </a:lnTo>
                  <a:lnTo>
                    <a:pt x="41" y="655"/>
                  </a:lnTo>
                  <a:lnTo>
                    <a:pt x="34" y="657"/>
                  </a:lnTo>
                  <a:lnTo>
                    <a:pt x="28" y="655"/>
                  </a:lnTo>
                  <a:lnTo>
                    <a:pt x="21" y="651"/>
                  </a:lnTo>
                  <a:lnTo>
                    <a:pt x="17" y="646"/>
                  </a:lnTo>
                  <a:lnTo>
                    <a:pt x="15" y="640"/>
                  </a:lnTo>
                  <a:lnTo>
                    <a:pt x="13" y="634"/>
                  </a:lnTo>
                  <a:lnTo>
                    <a:pt x="13" y="629"/>
                  </a:lnTo>
                  <a:lnTo>
                    <a:pt x="13" y="621"/>
                  </a:lnTo>
                  <a:lnTo>
                    <a:pt x="13" y="615"/>
                  </a:lnTo>
                  <a:lnTo>
                    <a:pt x="15" y="610"/>
                  </a:lnTo>
                  <a:lnTo>
                    <a:pt x="15" y="604"/>
                  </a:lnTo>
                  <a:lnTo>
                    <a:pt x="15" y="600"/>
                  </a:lnTo>
                  <a:lnTo>
                    <a:pt x="15" y="593"/>
                  </a:lnTo>
                  <a:lnTo>
                    <a:pt x="15" y="585"/>
                  </a:lnTo>
                  <a:lnTo>
                    <a:pt x="13" y="577"/>
                  </a:lnTo>
                  <a:lnTo>
                    <a:pt x="13" y="570"/>
                  </a:lnTo>
                  <a:lnTo>
                    <a:pt x="13" y="562"/>
                  </a:lnTo>
                  <a:lnTo>
                    <a:pt x="13" y="556"/>
                  </a:lnTo>
                  <a:lnTo>
                    <a:pt x="13" y="549"/>
                  </a:lnTo>
                  <a:lnTo>
                    <a:pt x="13" y="543"/>
                  </a:lnTo>
                  <a:lnTo>
                    <a:pt x="11" y="536"/>
                  </a:lnTo>
                  <a:lnTo>
                    <a:pt x="11" y="528"/>
                  </a:lnTo>
                  <a:lnTo>
                    <a:pt x="11" y="522"/>
                  </a:lnTo>
                  <a:lnTo>
                    <a:pt x="11" y="515"/>
                  </a:lnTo>
                  <a:lnTo>
                    <a:pt x="11" y="509"/>
                  </a:lnTo>
                  <a:lnTo>
                    <a:pt x="13" y="501"/>
                  </a:lnTo>
                  <a:lnTo>
                    <a:pt x="13" y="496"/>
                  </a:lnTo>
                  <a:lnTo>
                    <a:pt x="15" y="488"/>
                  </a:lnTo>
                  <a:lnTo>
                    <a:pt x="17" y="480"/>
                  </a:lnTo>
                  <a:lnTo>
                    <a:pt x="19" y="475"/>
                  </a:lnTo>
                  <a:lnTo>
                    <a:pt x="19" y="469"/>
                  </a:lnTo>
                  <a:lnTo>
                    <a:pt x="21" y="463"/>
                  </a:lnTo>
                  <a:lnTo>
                    <a:pt x="21" y="458"/>
                  </a:lnTo>
                  <a:lnTo>
                    <a:pt x="22" y="452"/>
                  </a:lnTo>
                  <a:lnTo>
                    <a:pt x="22" y="444"/>
                  </a:lnTo>
                  <a:lnTo>
                    <a:pt x="24" y="439"/>
                  </a:lnTo>
                  <a:lnTo>
                    <a:pt x="24" y="433"/>
                  </a:lnTo>
                  <a:lnTo>
                    <a:pt x="24" y="427"/>
                  </a:lnTo>
                  <a:lnTo>
                    <a:pt x="24" y="420"/>
                  </a:lnTo>
                  <a:lnTo>
                    <a:pt x="24" y="414"/>
                  </a:lnTo>
                  <a:lnTo>
                    <a:pt x="22" y="408"/>
                  </a:lnTo>
                  <a:lnTo>
                    <a:pt x="22" y="401"/>
                  </a:lnTo>
                  <a:lnTo>
                    <a:pt x="21" y="395"/>
                  </a:lnTo>
                  <a:lnTo>
                    <a:pt x="21" y="389"/>
                  </a:lnTo>
                  <a:lnTo>
                    <a:pt x="19" y="382"/>
                  </a:lnTo>
                  <a:lnTo>
                    <a:pt x="19" y="374"/>
                  </a:lnTo>
                  <a:lnTo>
                    <a:pt x="17" y="366"/>
                  </a:lnTo>
                  <a:lnTo>
                    <a:pt x="17" y="361"/>
                  </a:lnTo>
                  <a:lnTo>
                    <a:pt x="15" y="351"/>
                  </a:lnTo>
                  <a:lnTo>
                    <a:pt x="15" y="345"/>
                  </a:lnTo>
                  <a:lnTo>
                    <a:pt x="15" y="338"/>
                  </a:lnTo>
                  <a:lnTo>
                    <a:pt x="15" y="330"/>
                  </a:lnTo>
                  <a:lnTo>
                    <a:pt x="15" y="323"/>
                  </a:lnTo>
                  <a:lnTo>
                    <a:pt x="15" y="317"/>
                  </a:lnTo>
                  <a:lnTo>
                    <a:pt x="15" y="307"/>
                  </a:lnTo>
                  <a:lnTo>
                    <a:pt x="17" y="302"/>
                  </a:lnTo>
                  <a:lnTo>
                    <a:pt x="17" y="294"/>
                  </a:lnTo>
                  <a:lnTo>
                    <a:pt x="19" y="288"/>
                  </a:lnTo>
                  <a:lnTo>
                    <a:pt x="21" y="281"/>
                  </a:lnTo>
                  <a:lnTo>
                    <a:pt x="22" y="275"/>
                  </a:lnTo>
                  <a:lnTo>
                    <a:pt x="24" y="268"/>
                  </a:lnTo>
                  <a:lnTo>
                    <a:pt x="26" y="262"/>
                  </a:lnTo>
                  <a:lnTo>
                    <a:pt x="28" y="256"/>
                  </a:lnTo>
                  <a:lnTo>
                    <a:pt x="30" y="250"/>
                  </a:lnTo>
                  <a:lnTo>
                    <a:pt x="32" y="243"/>
                  </a:lnTo>
                  <a:lnTo>
                    <a:pt x="34" y="237"/>
                  </a:lnTo>
                  <a:lnTo>
                    <a:pt x="36" y="231"/>
                  </a:lnTo>
                  <a:lnTo>
                    <a:pt x="38" y="226"/>
                  </a:lnTo>
                  <a:lnTo>
                    <a:pt x="38" y="218"/>
                  </a:lnTo>
                  <a:lnTo>
                    <a:pt x="40" y="212"/>
                  </a:lnTo>
                  <a:lnTo>
                    <a:pt x="40" y="207"/>
                  </a:lnTo>
                  <a:lnTo>
                    <a:pt x="43" y="201"/>
                  </a:lnTo>
                  <a:lnTo>
                    <a:pt x="43" y="195"/>
                  </a:lnTo>
                  <a:lnTo>
                    <a:pt x="45" y="190"/>
                  </a:lnTo>
                  <a:lnTo>
                    <a:pt x="45" y="184"/>
                  </a:lnTo>
                  <a:lnTo>
                    <a:pt x="45" y="176"/>
                  </a:lnTo>
                  <a:lnTo>
                    <a:pt x="45" y="169"/>
                  </a:lnTo>
                  <a:lnTo>
                    <a:pt x="45" y="161"/>
                  </a:lnTo>
                  <a:lnTo>
                    <a:pt x="45" y="152"/>
                  </a:lnTo>
                  <a:lnTo>
                    <a:pt x="45" y="144"/>
                  </a:lnTo>
                  <a:lnTo>
                    <a:pt x="45" y="136"/>
                  </a:lnTo>
                  <a:lnTo>
                    <a:pt x="47" y="127"/>
                  </a:lnTo>
                  <a:lnTo>
                    <a:pt x="51" y="119"/>
                  </a:lnTo>
                  <a:lnTo>
                    <a:pt x="55" y="114"/>
                  </a:lnTo>
                  <a:lnTo>
                    <a:pt x="60" y="108"/>
                  </a:lnTo>
                  <a:lnTo>
                    <a:pt x="68" y="102"/>
                  </a:lnTo>
                  <a:lnTo>
                    <a:pt x="74" y="96"/>
                  </a:lnTo>
                  <a:lnTo>
                    <a:pt x="81" y="91"/>
                  </a:lnTo>
                  <a:lnTo>
                    <a:pt x="87" y="81"/>
                  </a:lnTo>
                  <a:lnTo>
                    <a:pt x="91" y="72"/>
                  </a:lnTo>
                  <a:lnTo>
                    <a:pt x="89" y="62"/>
                  </a:lnTo>
                  <a:lnTo>
                    <a:pt x="83" y="53"/>
                  </a:lnTo>
                  <a:lnTo>
                    <a:pt x="79" y="49"/>
                  </a:lnTo>
                  <a:lnTo>
                    <a:pt x="76" y="43"/>
                  </a:lnTo>
                  <a:lnTo>
                    <a:pt x="70" y="38"/>
                  </a:lnTo>
                  <a:lnTo>
                    <a:pt x="66" y="34"/>
                  </a:lnTo>
                  <a:lnTo>
                    <a:pt x="62" y="24"/>
                  </a:lnTo>
                  <a:lnTo>
                    <a:pt x="66" y="19"/>
                  </a:lnTo>
                  <a:lnTo>
                    <a:pt x="72" y="15"/>
                  </a:lnTo>
                  <a:lnTo>
                    <a:pt x="81" y="11"/>
                  </a:lnTo>
                  <a:lnTo>
                    <a:pt x="85" y="9"/>
                  </a:lnTo>
                  <a:lnTo>
                    <a:pt x="91" y="9"/>
                  </a:lnTo>
                  <a:lnTo>
                    <a:pt x="97" y="7"/>
                  </a:lnTo>
                  <a:lnTo>
                    <a:pt x="100" y="7"/>
                  </a:lnTo>
                  <a:lnTo>
                    <a:pt x="108" y="7"/>
                  </a:lnTo>
                  <a:lnTo>
                    <a:pt x="114" y="7"/>
                  </a:lnTo>
                  <a:lnTo>
                    <a:pt x="121" y="7"/>
                  </a:lnTo>
                  <a:lnTo>
                    <a:pt x="129" y="7"/>
                  </a:lnTo>
                  <a:lnTo>
                    <a:pt x="135" y="7"/>
                  </a:lnTo>
                  <a:lnTo>
                    <a:pt x="142" y="9"/>
                  </a:lnTo>
                  <a:lnTo>
                    <a:pt x="150" y="9"/>
                  </a:lnTo>
                  <a:lnTo>
                    <a:pt x="159" y="9"/>
                  </a:lnTo>
                  <a:lnTo>
                    <a:pt x="165" y="9"/>
                  </a:lnTo>
                  <a:lnTo>
                    <a:pt x="175" y="9"/>
                  </a:lnTo>
                  <a:lnTo>
                    <a:pt x="180" y="9"/>
                  </a:lnTo>
                  <a:lnTo>
                    <a:pt x="188" y="9"/>
                  </a:lnTo>
                  <a:lnTo>
                    <a:pt x="195" y="9"/>
                  </a:lnTo>
                  <a:lnTo>
                    <a:pt x="203" y="11"/>
                  </a:lnTo>
                  <a:lnTo>
                    <a:pt x="211" y="11"/>
                  </a:lnTo>
                  <a:lnTo>
                    <a:pt x="218" y="11"/>
                  </a:lnTo>
                  <a:lnTo>
                    <a:pt x="226" y="11"/>
                  </a:lnTo>
                  <a:lnTo>
                    <a:pt x="233" y="11"/>
                  </a:lnTo>
                  <a:lnTo>
                    <a:pt x="245" y="11"/>
                  </a:lnTo>
                  <a:lnTo>
                    <a:pt x="254" y="11"/>
                  </a:lnTo>
                  <a:lnTo>
                    <a:pt x="262" y="11"/>
                  </a:lnTo>
                  <a:lnTo>
                    <a:pt x="273" y="11"/>
                  </a:lnTo>
                  <a:lnTo>
                    <a:pt x="27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39" name="Freeform 87"/>
            <p:cNvSpPr>
              <a:spLocks/>
            </p:cNvSpPr>
            <p:nvPr/>
          </p:nvSpPr>
          <p:spPr bwMode="auto">
            <a:xfrm flipH="1">
              <a:off x="5116567" y="3786188"/>
              <a:ext cx="149444" cy="176213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155" y="0"/>
                </a:cxn>
                <a:cxn ang="0">
                  <a:pos x="139" y="0"/>
                </a:cxn>
                <a:cxn ang="0">
                  <a:pos x="122" y="1"/>
                </a:cxn>
                <a:cxn ang="0">
                  <a:pos x="105" y="3"/>
                </a:cxn>
                <a:cxn ang="0">
                  <a:pos x="88" y="5"/>
                </a:cxn>
                <a:cxn ang="0">
                  <a:pos x="71" y="9"/>
                </a:cxn>
                <a:cxn ang="0">
                  <a:pos x="56" y="11"/>
                </a:cxn>
                <a:cxn ang="0">
                  <a:pos x="42" y="15"/>
                </a:cxn>
                <a:cxn ang="0">
                  <a:pos x="31" y="19"/>
                </a:cxn>
                <a:cxn ang="0">
                  <a:pos x="20" y="26"/>
                </a:cxn>
                <a:cxn ang="0">
                  <a:pos x="10" y="43"/>
                </a:cxn>
                <a:cxn ang="0">
                  <a:pos x="4" y="62"/>
                </a:cxn>
                <a:cxn ang="0">
                  <a:pos x="0" y="77"/>
                </a:cxn>
                <a:cxn ang="0">
                  <a:pos x="0" y="93"/>
                </a:cxn>
                <a:cxn ang="0">
                  <a:pos x="0" y="104"/>
                </a:cxn>
                <a:cxn ang="0">
                  <a:pos x="2" y="115"/>
                </a:cxn>
                <a:cxn ang="0">
                  <a:pos x="10" y="131"/>
                </a:cxn>
                <a:cxn ang="0">
                  <a:pos x="20" y="148"/>
                </a:cxn>
                <a:cxn ang="0">
                  <a:pos x="29" y="157"/>
                </a:cxn>
                <a:cxn ang="0">
                  <a:pos x="42" y="172"/>
                </a:cxn>
                <a:cxn ang="0">
                  <a:pos x="58" y="188"/>
                </a:cxn>
                <a:cxn ang="0">
                  <a:pos x="71" y="197"/>
                </a:cxn>
                <a:cxn ang="0">
                  <a:pos x="84" y="205"/>
                </a:cxn>
                <a:cxn ang="0">
                  <a:pos x="97" y="211"/>
                </a:cxn>
                <a:cxn ang="0">
                  <a:pos x="111" y="216"/>
                </a:cxn>
                <a:cxn ang="0">
                  <a:pos x="124" y="220"/>
                </a:cxn>
                <a:cxn ang="0">
                  <a:pos x="136" y="218"/>
                </a:cxn>
                <a:cxn ang="0">
                  <a:pos x="137" y="211"/>
                </a:cxn>
                <a:cxn ang="0">
                  <a:pos x="126" y="201"/>
                </a:cxn>
                <a:cxn ang="0">
                  <a:pos x="105" y="191"/>
                </a:cxn>
                <a:cxn ang="0">
                  <a:pos x="84" y="184"/>
                </a:cxn>
                <a:cxn ang="0">
                  <a:pos x="65" y="171"/>
                </a:cxn>
                <a:cxn ang="0">
                  <a:pos x="48" y="159"/>
                </a:cxn>
                <a:cxn ang="0">
                  <a:pos x="35" y="144"/>
                </a:cxn>
                <a:cxn ang="0">
                  <a:pos x="21" y="129"/>
                </a:cxn>
                <a:cxn ang="0">
                  <a:pos x="12" y="112"/>
                </a:cxn>
                <a:cxn ang="0">
                  <a:pos x="10" y="95"/>
                </a:cxn>
                <a:cxn ang="0">
                  <a:pos x="12" y="77"/>
                </a:cxn>
                <a:cxn ang="0">
                  <a:pos x="14" y="62"/>
                </a:cxn>
                <a:cxn ang="0">
                  <a:pos x="18" y="53"/>
                </a:cxn>
                <a:cxn ang="0">
                  <a:pos x="27" y="38"/>
                </a:cxn>
                <a:cxn ang="0">
                  <a:pos x="42" y="28"/>
                </a:cxn>
                <a:cxn ang="0">
                  <a:pos x="61" y="22"/>
                </a:cxn>
                <a:cxn ang="0">
                  <a:pos x="77" y="20"/>
                </a:cxn>
                <a:cxn ang="0">
                  <a:pos x="92" y="19"/>
                </a:cxn>
                <a:cxn ang="0">
                  <a:pos x="105" y="17"/>
                </a:cxn>
                <a:cxn ang="0">
                  <a:pos x="120" y="15"/>
                </a:cxn>
                <a:cxn ang="0">
                  <a:pos x="134" y="11"/>
                </a:cxn>
                <a:cxn ang="0">
                  <a:pos x="147" y="7"/>
                </a:cxn>
                <a:cxn ang="0">
                  <a:pos x="160" y="5"/>
                </a:cxn>
                <a:cxn ang="0">
                  <a:pos x="174" y="1"/>
                </a:cxn>
                <a:cxn ang="0">
                  <a:pos x="181" y="0"/>
                </a:cxn>
              </a:cxnLst>
              <a:rect l="0" t="0" r="r" b="b"/>
              <a:pathLst>
                <a:path w="181" h="220">
                  <a:moveTo>
                    <a:pt x="181" y="0"/>
                  </a:moveTo>
                  <a:lnTo>
                    <a:pt x="174" y="0"/>
                  </a:lnTo>
                  <a:lnTo>
                    <a:pt x="164" y="0"/>
                  </a:lnTo>
                  <a:lnTo>
                    <a:pt x="155" y="0"/>
                  </a:lnTo>
                  <a:lnTo>
                    <a:pt x="147" y="0"/>
                  </a:lnTo>
                  <a:lnTo>
                    <a:pt x="139" y="0"/>
                  </a:lnTo>
                  <a:lnTo>
                    <a:pt x="132" y="0"/>
                  </a:lnTo>
                  <a:lnTo>
                    <a:pt x="122" y="1"/>
                  </a:lnTo>
                  <a:lnTo>
                    <a:pt x="115" y="3"/>
                  </a:lnTo>
                  <a:lnTo>
                    <a:pt x="105" y="3"/>
                  </a:lnTo>
                  <a:lnTo>
                    <a:pt x="97" y="5"/>
                  </a:lnTo>
                  <a:lnTo>
                    <a:pt x="88" y="5"/>
                  </a:lnTo>
                  <a:lnTo>
                    <a:pt x="80" y="7"/>
                  </a:lnTo>
                  <a:lnTo>
                    <a:pt x="71" y="9"/>
                  </a:lnTo>
                  <a:lnTo>
                    <a:pt x="63" y="11"/>
                  </a:lnTo>
                  <a:lnTo>
                    <a:pt x="56" y="11"/>
                  </a:lnTo>
                  <a:lnTo>
                    <a:pt x="48" y="15"/>
                  </a:lnTo>
                  <a:lnTo>
                    <a:pt x="42" y="15"/>
                  </a:lnTo>
                  <a:lnTo>
                    <a:pt x="37" y="17"/>
                  </a:lnTo>
                  <a:lnTo>
                    <a:pt x="31" y="19"/>
                  </a:lnTo>
                  <a:lnTo>
                    <a:pt x="27" y="20"/>
                  </a:lnTo>
                  <a:lnTo>
                    <a:pt x="20" y="26"/>
                  </a:lnTo>
                  <a:lnTo>
                    <a:pt x="14" y="34"/>
                  </a:lnTo>
                  <a:lnTo>
                    <a:pt x="10" y="43"/>
                  </a:lnTo>
                  <a:lnTo>
                    <a:pt x="6" y="53"/>
                  </a:lnTo>
                  <a:lnTo>
                    <a:pt x="4" y="62"/>
                  </a:lnTo>
                  <a:lnTo>
                    <a:pt x="2" y="72"/>
                  </a:lnTo>
                  <a:lnTo>
                    <a:pt x="0" y="77"/>
                  </a:lnTo>
                  <a:lnTo>
                    <a:pt x="0" y="85"/>
                  </a:lnTo>
                  <a:lnTo>
                    <a:pt x="0" y="93"/>
                  </a:lnTo>
                  <a:lnTo>
                    <a:pt x="0" y="98"/>
                  </a:lnTo>
                  <a:lnTo>
                    <a:pt x="0" y="104"/>
                  </a:lnTo>
                  <a:lnTo>
                    <a:pt x="2" y="110"/>
                  </a:lnTo>
                  <a:lnTo>
                    <a:pt x="2" y="115"/>
                  </a:lnTo>
                  <a:lnTo>
                    <a:pt x="6" y="121"/>
                  </a:lnTo>
                  <a:lnTo>
                    <a:pt x="10" y="131"/>
                  </a:lnTo>
                  <a:lnTo>
                    <a:pt x="18" y="142"/>
                  </a:lnTo>
                  <a:lnTo>
                    <a:pt x="20" y="148"/>
                  </a:lnTo>
                  <a:lnTo>
                    <a:pt x="25" y="153"/>
                  </a:lnTo>
                  <a:lnTo>
                    <a:pt x="29" y="157"/>
                  </a:lnTo>
                  <a:lnTo>
                    <a:pt x="35" y="163"/>
                  </a:lnTo>
                  <a:lnTo>
                    <a:pt x="42" y="172"/>
                  </a:lnTo>
                  <a:lnTo>
                    <a:pt x="52" y="182"/>
                  </a:lnTo>
                  <a:lnTo>
                    <a:pt x="58" y="188"/>
                  </a:lnTo>
                  <a:lnTo>
                    <a:pt x="65" y="191"/>
                  </a:lnTo>
                  <a:lnTo>
                    <a:pt x="71" y="197"/>
                  </a:lnTo>
                  <a:lnTo>
                    <a:pt x="78" y="201"/>
                  </a:lnTo>
                  <a:lnTo>
                    <a:pt x="84" y="205"/>
                  </a:lnTo>
                  <a:lnTo>
                    <a:pt x="90" y="209"/>
                  </a:lnTo>
                  <a:lnTo>
                    <a:pt x="97" y="211"/>
                  </a:lnTo>
                  <a:lnTo>
                    <a:pt x="105" y="214"/>
                  </a:lnTo>
                  <a:lnTo>
                    <a:pt x="111" y="216"/>
                  </a:lnTo>
                  <a:lnTo>
                    <a:pt x="118" y="218"/>
                  </a:lnTo>
                  <a:lnTo>
                    <a:pt x="124" y="220"/>
                  </a:lnTo>
                  <a:lnTo>
                    <a:pt x="132" y="220"/>
                  </a:lnTo>
                  <a:lnTo>
                    <a:pt x="136" y="218"/>
                  </a:lnTo>
                  <a:lnTo>
                    <a:pt x="137" y="214"/>
                  </a:lnTo>
                  <a:lnTo>
                    <a:pt x="137" y="211"/>
                  </a:lnTo>
                  <a:lnTo>
                    <a:pt x="136" y="207"/>
                  </a:lnTo>
                  <a:lnTo>
                    <a:pt x="126" y="201"/>
                  </a:lnTo>
                  <a:lnTo>
                    <a:pt x="116" y="197"/>
                  </a:lnTo>
                  <a:lnTo>
                    <a:pt x="105" y="191"/>
                  </a:lnTo>
                  <a:lnTo>
                    <a:pt x="96" y="188"/>
                  </a:lnTo>
                  <a:lnTo>
                    <a:pt x="84" y="184"/>
                  </a:lnTo>
                  <a:lnTo>
                    <a:pt x="75" y="178"/>
                  </a:lnTo>
                  <a:lnTo>
                    <a:pt x="65" y="171"/>
                  </a:lnTo>
                  <a:lnTo>
                    <a:pt x="56" y="165"/>
                  </a:lnTo>
                  <a:lnTo>
                    <a:pt x="48" y="159"/>
                  </a:lnTo>
                  <a:lnTo>
                    <a:pt x="40" y="152"/>
                  </a:lnTo>
                  <a:lnTo>
                    <a:pt x="35" y="144"/>
                  </a:lnTo>
                  <a:lnTo>
                    <a:pt x="29" y="138"/>
                  </a:lnTo>
                  <a:lnTo>
                    <a:pt x="21" y="129"/>
                  </a:lnTo>
                  <a:lnTo>
                    <a:pt x="18" y="121"/>
                  </a:lnTo>
                  <a:lnTo>
                    <a:pt x="12" y="112"/>
                  </a:lnTo>
                  <a:lnTo>
                    <a:pt x="12" y="104"/>
                  </a:lnTo>
                  <a:lnTo>
                    <a:pt x="10" y="95"/>
                  </a:lnTo>
                  <a:lnTo>
                    <a:pt x="10" y="85"/>
                  </a:lnTo>
                  <a:lnTo>
                    <a:pt x="12" y="77"/>
                  </a:lnTo>
                  <a:lnTo>
                    <a:pt x="14" y="68"/>
                  </a:lnTo>
                  <a:lnTo>
                    <a:pt x="14" y="62"/>
                  </a:lnTo>
                  <a:lnTo>
                    <a:pt x="18" y="58"/>
                  </a:lnTo>
                  <a:lnTo>
                    <a:pt x="18" y="53"/>
                  </a:lnTo>
                  <a:lnTo>
                    <a:pt x="21" y="47"/>
                  </a:lnTo>
                  <a:lnTo>
                    <a:pt x="27" y="38"/>
                  </a:lnTo>
                  <a:lnTo>
                    <a:pt x="35" y="32"/>
                  </a:lnTo>
                  <a:lnTo>
                    <a:pt x="42" y="28"/>
                  </a:lnTo>
                  <a:lnTo>
                    <a:pt x="52" y="24"/>
                  </a:lnTo>
                  <a:lnTo>
                    <a:pt x="61" y="22"/>
                  </a:lnTo>
                  <a:lnTo>
                    <a:pt x="71" y="22"/>
                  </a:lnTo>
                  <a:lnTo>
                    <a:pt x="77" y="20"/>
                  </a:lnTo>
                  <a:lnTo>
                    <a:pt x="84" y="20"/>
                  </a:lnTo>
                  <a:lnTo>
                    <a:pt x="92" y="19"/>
                  </a:lnTo>
                  <a:lnTo>
                    <a:pt x="99" y="19"/>
                  </a:lnTo>
                  <a:lnTo>
                    <a:pt x="105" y="17"/>
                  </a:lnTo>
                  <a:lnTo>
                    <a:pt x="113" y="15"/>
                  </a:lnTo>
                  <a:lnTo>
                    <a:pt x="120" y="15"/>
                  </a:lnTo>
                  <a:lnTo>
                    <a:pt x="128" y="13"/>
                  </a:lnTo>
                  <a:lnTo>
                    <a:pt x="134" y="11"/>
                  </a:lnTo>
                  <a:lnTo>
                    <a:pt x="141" y="9"/>
                  </a:lnTo>
                  <a:lnTo>
                    <a:pt x="147" y="7"/>
                  </a:lnTo>
                  <a:lnTo>
                    <a:pt x="155" y="7"/>
                  </a:lnTo>
                  <a:lnTo>
                    <a:pt x="160" y="5"/>
                  </a:lnTo>
                  <a:lnTo>
                    <a:pt x="168" y="3"/>
                  </a:lnTo>
                  <a:lnTo>
                    <a:pt x="174" y="1"/>
                  </a:lnTo>
                  <a:lnTo>
                    <a:pt x="181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40" name="Freeform 88"/>
            <p:cNvSpPr>
              <a:spLocks/>
            </p:cNvSpPr>
            <p:nvPr/>
          </p:nvSpPr>
          <p:spPr bwMode="auto">
            <a:xfrm flipH="1">
              <a:off x="5124778" y="3825875"/>
              <a:ext cx="111672" cy="603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8"/>
                </a:cxn>
                <a:cxn ang="0">
                  <a:pos x="9" y="17"/>
                </a:cxn>
                <a:cxn ang="0">
                  <a:pos x="15" y="25"/>
                </a:cxn>
                <a:cxn ang="0">
                  <a:pos x="22" y="32"/>
                </a:cxn>
                <a:cxn ang="0">
                  <a:pos x="30" y="38"/>
                </a:cxn>
                <a:cxn ang="0">
                  <a:pos x="38" y="44"/>
                </a:cxn>
                <a:cxn ang="0">
                  <a:pos x="47" y="49"/>
                </a:cxn>
                <a:cxn ang="0">
                  <a:pos x="57" y="55"/>
                </a:cxn>
                <a:cxn ang="0">
                  <a:pos x="62" y="59"/>
                </a:cxn>
                <a:cxn ang="0">
                  <a:pos x="72" y="63"/>
                </a:cxn>
                <a:cxn ang="0">
                  <a:pos x="78" y="65"/>
                </a:cxn>
                <a:cxn ang="0">
                  <a:pos x="81" y="66"/>
                </a:cxn>
                <a:cxn ang="0">
                  <a:pos x="87" y="68"/>
                </a:cxn>
                <a:cxn ang="0">
                  <a:pos x="93" y="72"/>
                </a:cxn>
                <a:cxn ang="0">
                  <a:pos x="102" y="74"/>
                </a:cxn>
                <a:cxn ang="0">
                  <a:pos x="114" y="76"/>
                </a:cxn>
                <a:cxn ang="0">
                  <a:pos x="123" y="76"/>
                </a:cxn>
                <a:cxn ang="0">
                  <a:pos x="133" y="74"/>
                </a:cxn>
                <a:cxn ang="0">
                  <a:pos x="135" y="68"/>
                </a:cxn>
                <a:cxn ang="0">
                  <a:pos x="133" y="63"/>
                </a:cxn>
                <a:cxn ang="0">
                  <a:pos x="127" y="59"/>
                </a:cxn>
                <a:cxn ang="0">
                  <a:pos x="121" y="55"/>
                </a:cxn>
                <a:cxn ang="0">
                  <a:pos x="112" y="53"/>
                </a:cxn>
                <a:cxn ang="0">
                  <a:pos x="106" y="51"/>
                </a:cxn>
                <a:cxn ang="0">
                  <a:pos x="97" y="49"/>
                </a:cxn>
                <a:cxn ang="0">
                  <a:pos x="89" y="49"/>
                </a:cxn>
                <a:cxn ang="0">
                  <a:pos x="81" y="47"/>
                </a:cxn>
                <a:cxn ang="0">
                  <a:pos x="76" y="46"/>
                </a:cxn>
                <a:cxn ang="0">
                  <a:pos x="70" y="44"/>
                </a:cxn>
                <a:cxn ang="0">
                  <a:pos x="64" y="40"/>
                </a:cxn>
                <a:cxn ang="0">
                  <a:pos x="59" y="38"/>
                </a:cxn>
                <a:cxn ang="0">
                  <a:pos x="55" y="36"/>
                </a:cxn>
                <a:cxn ang="0">
                  <a:pos x="43" y="32"/>
                </a:cxn>
                <a:cxn ang="0">
                  <a:pos x="34" y="27"/>
                </a:cxn>
                <a:cxn ang="0">
                  <a:pos x="24" y="21"/>
                </a:cxn>
                <a:cxn ang="0">
                  <a:pos x="15" y="15"/>
                </a:cxn>
                <a:cxn ang="0">
                  <a:pos x="7" y="8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5" h="76">
                  <a:moveTo>
                    <a:pt x="0" y="0"/>
                  </a:moveTo>
                  <a:lnTo>
                    <a:pt x="3" y="8"/>
                  </a:lnTo>
                  <a:lnTo>
                    <a:pt x="9" y="17"/>
                  </a:lnTo>
                  <a:lnTo>
                    <a:pt x="15" y="25"/>
                  </a:lnTo>
                  <a:lnTo>
                    <a:pt x="22" y="32"/>
                  </a:lnTo>
                  <a:lnTo>
                    <a:pt x="30" y="38"/>
                  </a:lnTo>
                  <a:lnTo>
                    <a:pt x="38" y="44"/>
                  </a:lnTo>
                  <a:lnTo>
                    <a:pt x="47" y="49"/>
                  </a:lnTo>
                  <a:lnTo>
                    <a:pt x="57" y="55"/>
                  </a:lnTo>
                  <a:lnTo>
                    <a:pt x="62" y="59"/>
                  </a:lnTo>
                  <a:lnTo>
                    <a:pt x="72" y="63"/>
                  </a:lnTo>
                  <a:lnTo>
                    <a:pt x="78" y="65"/>
                  </a:lnTo>
                  <a:lnTo>
                    <a:pt x="81" y="66"/>
                  </a:lnTo>
                  <a:lnTo>
                    <a:pt x="87" y="68"/>
                  </a:lnTo>
                  <a:lnTo>
                    <a:pt x="93" y="72"/>
                  </a:lnTo>
                  <a:lnTo>
                    <a:pt x="102" y="74"/>
                  </a:lnTo>
                  <a:lnTo>
                    <a:pt x="114" y="76"/>
                  </a:lnTo>
                  <a:lnTo>
                    <a:pt x="123" y="76"/>
                  </a:lnTo>
                  <a:lnTo>
                    <a:pt x="133" y="74"/>
                  </a:lnTo>
                  <a:lnTo>
                    <a:pt x="135" y="68"/>
                  </a:lnTo>
                  <a:lnTo>
                    <a:pt x="133" y="63"/>
                  </a:lnTo>
                  <a:lnTo>
                    <a:pt x="127" y="59"/>
                  </a:lnTo>
                  <a:lnTo>
                    <a:pt x="121" y="55"/>
                  </a:lnTo>
                  <a:lnTo>
                    <a:pt x="112" y="53"/>
                  </a:lnTo>
                  <a:lnTo>
                    <a:pt x="106" y="51"/>
                  </a:lnTo>
                  <a:lnTo>
                    <a:pt x="97" y="49"/>
                  </a:lnTo>
                  <a:lnTo>
                    <a:pt x="89" y="49"/>
                  </a:lnTo>
                  <a:lnTo>
                    <a:pt x="81" y="47"/>
                  </a:lnTo>
                  <a:lnTo>
                    <a:pt x="76" y="46"/>
                  </a:lnTo>
                  <a:lnTo>
                    <a:pt x="70" y="44"/>
                  </a:lnTo>
                  <a:lnTo>
                    <a:pt x="64" y="40"/>
                  </a:lnTo>
                  <a:lnTo>
                    <a:pt x="59" y="38"/>
                  </a:lnTo>
                  <a:lnTo>
                    <a:pt x="55" y="36"/>
                  </a:lnTo>
                  <a:lnTo>
                    <a:pt x="43" y="32"/>
                  </a:lnTo>
                  <a:lnTo>
                    <a:pt x="34" y="27"/>
                  </a:lnTo>
                  <a:lnTo>
                    <a:pt x="24" y="21"/>
                  </a:lnTo>
                  <a:lnTo>
                    <a:pt x="15" y="15"/>
                  </a:lnTo>
                  <a:lnTo>
                    <a:pt x="7" y="8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41" name="Freeform 89"/>
            <p:cNvSpPr>
              <a:spLocks/>
            </p:cNvSpPr>
            <p:nvPr/>
          </p:nvSpPr>
          <p:spPr bwMode="auto">
            <a:xfrm flipH="1">
              <a:off x="4978619" y="3900488"/>
              <a:ext cx="85397" cy="381000"/>
            </a:xfrm>
            <a:custGeom>
              <a:avLst/>
              <a:gdLst/>
              <a:ahLst/>
              <a:cxnLst>
                <a:cxn ang="0">
                  <a:pos x="99" y="70"/>
                </a:cxn>
                <a:cxn ang="0">
                  <a:pos x="78" y="49"/>
                </a:cxn>
                <a:cxn ang="0">
                  <a:pos x="57" y="34"/>
                </a:cxn>
                <a:cxn ang="0">
                  <a:pos x="51" y="15"/>
                </a:cxn>
                <a:cxn ang="0">
                  <a:pos x="53" y="2"/>
                </a:cxn>
                <a:cxn ang="0">
                  <a:pos x="47" y="9"/>
                </a:cxn>
                <a:cxn ang="0">
                  <a:pos x="36" y="17"/>
                </a:cxn>
                <a:cxn ang="0">
                  <a:pos x="13" y="15"/>
                </a:cxn>
                <a:cxn ang="0">
                  <a:pos x="4" y="17"/>
                </a:cxn>
                <a:cxn ang="0">
                  <a:pos x="21" y="28"/>
                </a:cxn>
                <a:cxn ang="0">
                  <a:pos x="38" y="32"/>
                </a:cxn>
                <a:cxn ang="0">
                  <a:pos x="51" y="46"/>
                </a:cxn>
                <a:cxn ang="0">
                  <a:pos x="70" y="65"/>
                </a:cxn>
                <a:cxn ang="0">
                  <a:pos x="83" y="86"/>
                </a:cxn>
                <a:cxn ang="0">
                  <a:pos x="89" y="106"/>
                </a:cxn>
                <a:cxn ang="0">
                  <a:pos x="87" y="133"/>
                </a:cxn>
                <a:cxn ang="0">
                  <a:pos x="82" y="160"/>
                </a:cxn>
                <a:cxn ang="0">
                  <a:pos x="78" y="188"/>
                </a:cxn>
                <a:cxn ang="0">
                  <a:pos x="70" y="211"/>
                </a:cxn>
                <a:cxn ang="0">
                  <a:pos x="63" y="234"/>
                </a:cxn>
                <a:cxn ang="0">
                  <a:pos x="53" y="255"/>
                </a:cxn>
                <a:cxn ang="0">
                  <a:pos x="45" y="279"/>
                </a:cxn>
                <a:cxn ang="0">
                  <a:pos x="38" y="304"/>
                </a:cxn>
                <a:cxn ang="0">
                  <a:pos x="36" y="333"/>
                </a:cxn>
                <a:cxn ang="0">
                  <a:pos x="36" y="361"/>
                </a:cxn>
                <a:cxn ang="0">
                  <a:pos x="36" y="390"/>
                </a:cxn>
                <a:cxn ang="0">
                  <a:pos x="36" y="407"/>
                </a:cxn>
                <a:cxn ang="0">
                  <a:pos x="36" y="422"/>
                </a:cxn>
                <a:cxn ang="0">
                  <a:pos x="36" y="443"/>
                </a:cxn>
                <a:cxn ang="0">
                  <a:pos x="36" y="464"/>
                </a:cxn>
                <a:cxn ang="0">
                  <a:pos x="38" y="477"/>
                </a:cxn>
                <a:cxn ang="0">
                  <a:pos x="45" y="477"/>
                </a:cxn>
                <a:cxn ang="0">
                  <a:pos x="51" y="450"/>
                </a:cxn>
                <a:cxn ang="0">
                  <a:pos x="51" y="424"/>
                </a:cxn>
                <a:cxn ang="0">
                  <a:pos x="51" y="395"/>
                </a:cxn>
                <a:cxn ang="0">
                  <a:pos x="49" y="369"/>
                </a:cxn>
                <a:cxn ang="0">
                  <a:pos x="49" y="340"/>
                </a:cxn>
                <a:cxn ang="0">
                  <a:pos x="51" y="314"/>
                </a:cxn>
                <a:cxn ang="0">
                  <a:pos x="55" y="289"/>
                </a:cxn>
                <a:cxn ang="0">
                  <a:pos x="64" y="264"/>
                </a:cxn>
                <a:cxn ang="0">
                  <a:pos x="74" y="239"/>
                </a:cxn>
                <a:cxn ang="0">
                  <a:pos x="83" y="215"/>
                </a:cxn>
                <a:cxn ang="0">
                  <a:pos x="93" y="190"/>
                </a:cxn>
                <a:cxn ang="0">
                  <a:pos x="97" y="169"/>
                </a:cxn>
                <a:cxn ang="0">
                  <a:pos x="99" y="146"/>
                </a:cxn>
                <a:cxn ang="0">
                  <a:pos x="102" y="127"/>
                </a:cxn>
                <a:cxn ang="0">
                  <a:pos x="104" y="106"/>
                </a:cxn>
                <a:cxn ang="0">
                  <a:pos x="104" y="89"/>
                </a:cxn>
              </a:cxnLst>
              <a:rect l="0" t="0" r="r" b="b"/>
              <a:pathLst>
                <a:path w="104" h="479">
                  <a:moveTo>
                    <a:pt x="104" y="89"/>
                  </a:moveTo>
                  <a:lnTo>
                    <a:pt x="102" y="80"/>
                  </a:lnTo>
                  <a:lnTo>
                    <a:pt x="99" y="70"/>
                  </a:lnTo>
                  <a:lnTo>
                    <a:pt x="93" y="61"/>
                  </a:lnTo>
                  <a:lnTo>
                    <a:pt x="85" y="55"/>
                  </a:lnTo>
                  <a:lnTo>
                    <a:pt x="78" y="49"/>
                  </a:lnTo>
                  <a:lnTo>
                    <a:pt x="70" y="44"/>
                  </a:lnTo>
                  <a:lnTo>
                    <a:pt x="63" y="38"/>
                  </a:lnTo>
                  <a:lnTo>
                    <a:pt x="57" y="34"/>
                  </a:lnTo>
                  <a:lnTo>
                    <a:pt x="53" y="27"/>
                  </a:lnTo>
                  <a:lnTo>
                    <a:pt x="51" y="21"/>
                  </a:lnTo>
                  <a:lnTo>
                    <a:pt x="51" y="15"/>
                  </a:lnTo>
                  <a:lnTo>
                    <a:pt x="51" y="11"/>
                  </a:lnTo>
                  <a:lnTo>
                    <a:pt x="51" y="8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49" y="6"/>
                  </a:lnTo>
                  <a:lnTo>
                    <a:pt x="47" y="9"/>
                  </a:lnTo>
                  <a:lnTo>
                    <a:pt x="45" y="15"/>
                  </a:lnTo>
                  <a:lnTo>
                    <a:pt x="44" y="19"/>
                  </a:lnTo>
                  <a:lnTo>
                    <a:pt x="36" y="17"/>
                  </a:lnTo>
                  <a:lnTo>
                    <a:pt x="26" y="17"/>
                  </a:lnTo>
                  <a:lnTo>
                    <a:pt x="19" y="17"/>
                  </a:lnTo>
                  <a:lnTo>
                    <a:pt x="13" y="15"/>
                  </a:lnTo>
                  <a:lnTo>
                    <a:pt x="6" y="15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9" y="21"/>
                  </a:lnTo>
                  <a:lnTo>
                    <a:pt x="15" y="25"/>
                  </a:lnTo>
                  <a:lnTo>
                    <a:pt x="21" y="28"/>
                  </a:lnTo>
                  <a:lnTo>
                    <a:pt x="26" y="30"/>
                  </a:lnTo>
                  <a:lnTo>
                    <a:pt x="32" y="32"/>
                  </a:lnTo>
                  <a:lnTo>
                    <a:pt x="38" y="32"/>
                  </a:lnTo>
                  <a:lnTo>
                    <a:pt x="44" y="32"/>
                  </a:lnTo>
                  <a:lnTo>
                    <a:pt x="45" y="40"/>
                  </a:lnTo>
                  <a:lnTo>
                    <a:pt x="51" y="46"/>
                  </a:lnTo>
                  <a:lnTo>
                    <a:pt x="55" y="53"/>
                  </a:lnTo>
                  <a:lnTo>
                    <a:pt x="64" y="59"/>
                  </a:lnTo>
                  <a:lnTo>
                    <a:pt x="70" y="65"/>
                  </a:lnTo>
                  <a:lnTo>
                    <a:pt x="76" y="72"/>
                  </a:lnTo>
                  <a:lnTo>
                    <a:pt x="80" y="78"/>
                  </a:lnTo>
                  <a:lnTo>
                    <a:pt x="83" y="86"/>
                  </a:lnTo>
                  <a:lnTo>
                    <a:pt x="85" y="91"/>
                  </a:lnTo>
                  <a:lnTo>
                    <a:pt x="89" y="99"/>
                  </a:lnTo>
                  <a:lnTo>
                    <a:pt x="89" y="106"/>
                  </a:lnTo>
                  <a:lnTo>
                    <a:pt x="89" y="116"/>
                  </a:lnTo>
                  <a:lnTo>
                    <a:pt x="87" y="125"/>
                  </a:lnTo>
                  <a:lnTo>
                    <a:pt x="87" y="133"/>
                  </a:lnTo>
                  <a:lnTo>
                    <a:pt x="85" y="143"/>
                  </a:lnTo>
                  <a:lnTo>
                    <a:pt x="85" y="152"/>
                  </a:lnTo>
                  <a:lnTo>
                    <a:pt x="82" y="160"/>
                  </a:lnTo>
                  <a:lnTo>
                    <a:pt x="82" y="169"/>
                  </a:lnTo>
                  <a:lnTo>
                    <a:pt x="78" y="179"/>
                  </a:lnTo>
                  <a:lnTo>
                    <a:pt x="78" y="188"/>
                  </a:lnTo>
                  <a:lnTo>
                    <a:pt x="74" y="194"/>
                  </a:lnTo>
                  <a:lnTo>
                    <a:pt x="72" y="201"/>
                  </a:lnTo>
                  <a:lnTo>
                    <a:pt x="70" y="211"/>
                  </a:lnTo>
                  <a:lnTo>
                    <a:pt x="68" y="219"/>
                  </a:lnTo>
                  <a:lnTo>
                    <a:pt x="64" y="224"/>
                  </a:lnTo>
                  <a:lnTo>
                    <a:pt x="63" y="234"/>
                  </a:lnTo>
                  <a:lnTo>
                    <a:pt x="59" y="239"/>
                  </a:lnTo>
                  <a:lnTo>
                    <a:pt x="55" y="249"/>
                  </a:lnTo>
                  <a:lnTo>
                    <a:pt x="53" y="255"/>
                  </a:lnTo>
                  <a:lnTo>
                    <a:pt x="49" y="264"/>
                  </a:lnTo>
                  <a:lnTo>
                    <a:pt x="47" y="272"/>
                  </a:lnTo>
                  <a:lnTo>
                    <a:pt x="45" y="279"/>
                  </a:lnTo>
                  <a:lnTo>
                    <a:pt x="42" y="287"/>
                  </a:lnTo>
                  <a:lnTo>
                    <a:pt x="40" y="297"/>
                  </a:lnTo>
                  <a:lnTo>
                    <a:pt x="38" y="304"/>
                  </a:lnTo>
                  <a:lnTo>
                    <a:pt x="38" y="314"/>
                  </a:lnTo>
                  <a:lnTo>
                    <a:pt x="36" y="323"/>
                  </a:lnTo>
                  <a:lnTo>
                    <a:pt x="36" y="333"/>
                  </a:lnTo>
                  <a:lnTo>
                    <a:pt x="36" y="342"/>
                  </a:lnTo>
                  <a:lnTo>
                    <a:pt x="36" y="352"/>
                  </a:lnTo>
                  <a:lnTo>
                    <a:pt x="36" y="361"/>
                  </a:lnTo>
                  <a:lnTo>
                    <a:pt x="36" y="371"/>
                  </a:lnTo>
                  <a:lnTo>
                    <a:pt x="36" y="380"/>
                  </a:lnTo>
                  <a:lnTo>
                    <a:pt x="36" y="390"/>
                  </a:lnTo>
                  <a:lnTo>
                    <a:pt x="36" y="395"/>
                  </a:lnTo>
                  <a:lnTo>
                    <a:pt x="36" y="401"/>
                  </a:lnTo>
                  <a:lnTo>
                    <a:pt x="36" y="407"/>
                  </a:lnTo>
                  <a:lnTo>
                    <a:pt x="36" y="412"/>
                  </a:lnTo>
                  <a:lnTo>
                    <a:pt x="36" y="416"/>
                  </a:lnTo>
                  <a:lnTo>
                    <a:pt x="36" y="422"/>
                  </a:lnTo>
                  <a:lnTo>
                    <a:pt x="36" y="428"/>
                  </a:lnTo>
                  <a:lnTo>
                    <a:pt x="36" y="433"/>
                  </a:lnTo>
                  <a:lnTo>
                    <a:pt x="36" y="443"/>
                  </a:lnTo>
                  <a:lnTo>
                    <a:pt x="36" y="454"/>
                  </a:lnTo>
                  <a:lnTo>
                    <a:pt x="36" y="458"/>
                  </a:lnTo>
                  <a:lnTo>
                    <a:pt x="36" y="464"/>
                  </a:lnTo>
                  <a:lnTo>
                    <a:pt x="36" y="469"/>
                  </a:lnTo>
                  <a:lnTo>
                    <a:pt x="36" y="475"/>
                  </a:lnTo>
                  <a:lnTo>
                    <a:pt x="38" y="477"/>
                  </a:lnTo>
                  <a:lnTo>
                    <a:pt x="40" y="479"/>
                  </a:lnTo>
                  <a:lnTo>
                    <a:pt x="44" y="479"/>
                  </a:lnTo>
                  <a:lnTo>
                    <a:pt x="45" y="477"/>
                  </a:lnTo>
                  <a:lnTo>
                    <a:pt x="47" y="468"/>
                  </a:lnTo>
                  <a:lnTo>
                    <a:pt x="49" y="460"/>
                  </a:lnTo>
                  <a:lnTo>
                    <a:pt x="51" y="450"/>
                  </a:lnTo>
                  <a:lnTo>
                    <a:pt x="51" y="443"/>
                  </a:lnTo>
                  <a:lnTo>
                    <a:pt x="51" y="431"/>
                  </a:lnTo>
                  <a:lnTo>
                    <a:pt x="51" y="424"/>
                  </a:lnTo>
                  <a:lnTo>
                    <a:pt x="51" y="414"/>
                  </a:lnTo>
                  <a:lnTo>
                    <a:pt x="53" y="405"/>
                  </a:lnTo>
                  <a:lnTo>
                    <a:pt x="51" y="395"/>
                  </a:lnTo>
                  <a:lnTo>
                    <a:pt x="51" y="386"/>
                  </a:lnTo>
                  <a:lnTo>
                    <a:pt x="49" y="376"/>
                  </a:lnTo>
                  <a:lnTo>
                    <a:pt x="49" y="369"/>
                  </a:lnTo>
                  <a:lnTo>
                    <a:pt x="49" y="359"/>
                  </a:lnTo>
                  <a:lnTo>
                    <a:pt x="49" y="350"/>
                  </a:lnTo>
                  <a:lnTo>
                    <a:pt x="49" y="340"/>
                  </a:lnTo>
                  <a:lnTo>
                    <a:pt x="49" y="333"/>
                  </a:lnTo>
                  <a:lnTo>
                    <a:pt x="49" y="323"/>
                  </a:lnTo>
                  <a:lnTo>
                    <a:pt x="51" y="314"/>
                  </a:lnTo>
                  <a:lnTo>
                    <a:pt x="51" y="304"/>
                  </a:lnTo>
                  <a:lnTo>
                    <a:pt x="53" y="297"/>
                  </a:lnTo>
                  <a:lnTo>
                    <a:pt x="55" y="289"/>
                  </a:lnTo>
                  <a:lnTo>
                    <a:pt x="59" y="279"/>
                  </a:lnTo>
                  <a:lnTo>
                    <a:pt x="63" y="272"/>
                  </a:lnTo>
                  <a:lnTo>
                    <a:pt x="64" y="264"/>
                  </a:lnTo>
                  <a:lnTo>
                    <a:pt x="68" y="255"/>
                  </a:lnTo>
                  <a:lnTo>
                    <a:pt x="70" y="247"/>
                  </a:lnTo>
                  <a:lnTo>
                    <a:pt x="74" y="239"/>
                  </a:lnTo>
                  <a:lnTo>
                    <a:pt x="78" y="232"/>
                  </a:lnTo>
                  <a:lnTo>
                    <a:pt x="82" y="222"/>
                  </a:lnTo>
                  <a:lnTo>
                    <a:pt x="83" y="215"/>
                  </a:lnTo>
                  <a:lnTo>
                    <a:pt x="87" y="207"/>
                  </a:lnTo>
                  <a:lnTo>
                    <a:pt x="91" y="200"/>
                  </a:lnTo>
                  <a:lnTo>
                    <a:pt x="93" y="190"/>
                  </a:lnTo>
                  <a:lnTo>
                    <a:pt x="95" y="184"/>
                  </a:lnTo>
                  <a:lnTo>
                    <a:pt x="95" y="177"/>
                  </a:lnTo>
                  <a:lnTo>
                    <a:pt x="97" y="169"/>
                  </a:lnTo>
                  <a:lnTo>
                    <a:pt x="97" y="162"/>
                  </a:lnTo>
                  <a:lnTo>
                    <a:pt x="99" y="154"/>
                  </a:lnTo>
                  <a:lnTo>
                    <a:pt x="99" y="146"/>
                  </a:lnTo>
                  <a:lnTo>
                    <a:pt x="101" y="141"/>
                  </a:lnTo>
                  <a:lnTo>
                    <a:pt x="101" y="133"/>
                  </a:lnTo>
                  <a:lnTo>
                    <a:pt x="102" y="127"/>
                  </a:lnTo>
                  <a:lnTo>
                    <a:pt x="102" y="120"/>
                  </a:lnTo>
                  <a:lnTo>
                    <a:pt x="104" y="114"/>
                  </a:lnTo>
                  <a:lnTo>
                    <a:pt x="104" y="106"/>
                  </a:lnTo>
                  <a:lnTo>
                    <a:pt x="104" y="101"/>
                  </a:lnTo>
                  <a:lnTo>
                    <a:pt x="104" y="95"/>
                  </a:lnTo>
                  <a:lnTo>
                    <a:pt x="104" y="89"/>
                  </a:lnTo>
                  <a:lnTo>
                    <a:pt x="104" y="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42" name="Freeform 90"/>
            <p:cNvSpPr>
              <a:spLocks/>
            </p:cNvSpPr>
            <p:nvPr/>
          </p:nvSpPr>
          <p:spPr bwMode="auto">
            <a:xfrm flipH="1">
              <a:off x="4995041" y="3975100"/>
              <a:ext cx="98534" cy="365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" y="6"/>
                </a:cxn>
                <a:cxn ang="0">
                  <a:pos x="11" y="10"/>
                </a:cxn>
                <a:cxn ang="0">
                  <a:pos x="17" y="13"/>
                </a:cxn>
                <a:cxn ang="0">
                  <a:pos x="24" y="17"/>
                </a:cxn>
                <a:cxn ang="0">
                  <a:pos x="30" y="19"/>
                </a:cxn>
                <a:cxn ang="0">
                  <a:pos x="36" y="23"/>
                </a:cxn>
                <a:cxn ang="0">
                  <a:pos x="43" y="25"/>
                </a:cxn>
                <a:cxn ang="0">
                  <a:pos x="51" y="31"/>
                </a:cxn>
                <a:cxn ang="0">
                  <a:pos x="57" y="32"/>
                </a:cxn>
                <a:cxn ang="0">
                  <a:pos x="64" y="36"/>
                </a:cxn>
                <a:cxn ang="0">
                  <a:pos x="74" y="38"/>
                </a:cxn>
                <a:cxn ang="0">
                  <a:pos x="81" y="42"/>
                </a:cxn>
                <a:cxn ang="0">
                  <a:pos x="89" y="44"/>
                </a:cxn>
                <a:cxn ang="0">
                  <a:pos x="99" y="46"/>
                </a:cxn>
                <a:cxn ang="0">
                  <a:pos x="106" y="46"/>
                </a:cxn>
                <a:cxn ang="0">
                  <a:pos x="116" y="46"/>
                </a:cxn>
                <a:cxn ang="0">
                  <a:pos x="118" y="42"/>
                </a:cxn>
                <a:cxn ang="0">
                  <a:pos x="119" y="40"/>
                </a:cxn>
                <a:cxn ang="0">
                  <a:pos x="119" y="36"/>
                </a:cxn>
                <a:cxn ang="0">
                  <a:pos x="118" y="34"/>
                </a:cxn>
                <a:cxn ang="0">
                  <a:pos x="110" y="29"/>
                </a:cxn>
                <a:cxn ang="0">
                  <a:pos x="104" y="25"/>
                </a:cxn>
                <a:cxn ang="0">
                  <a:pos x="97" y="23"/>
                </a:cxn>
                <a:cxn ang="0">
                  <a:pos x="89" y="21"/>
                </a:cxn>
                <a:cxn ang="0">
                  <a:pos x="81" y="19"/>
                </a:cxn>
                <a:cxn ang="0">
                  <a:pos x="76" y="19"/>
                </a:cxn>
                <a:cxn ang="0">
                  <a:pos x="68" y="17"/>
                </a:cxn>
                <a:cxn ang="0">
                  <a:pos x="62" y="17"/>
                </a:cxn>
                <a:cxn ang="0">
                  <a:pos x="55" y="13"/>
                </a:cxn>
                <a:cxn ang="0">
                  <a:pos x="45" y="12"/>
                </a:cxn>
                <a:cxn ang="0">
                  <a:pos x="38" y="10"/>
                </a:cxn>
                <a:cxn ang="0">
                  <a:pos x="30" y="8"/>
                </a:cxn>
                <a:cxn ang="0">
                  <a:pos x="22" y="4"/>
                </a:cxn>
                <a:cxn ang="0">
                  <a:pos x="15" y="2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19" h="46">
                  <a:moveTo>
                    <a:pt x="0" y="2"/>
                  </a:moveTo>
                  <a:lnTo>
                    <a:pt x="5" y="6"/>
                  </a:lnTo>
                  <a:lnTo>
                    <a:pt x="11" y="10"/>
                  </a:lnTo>
                  <a:lnTo>
                    <a:pt x="17" y="13"/>
                  </a:lnTo>
                  <a:lnTo>
                    <a:pt x="24" y="17"/>
                  </a:lnTo>
                  <a:lnTo>
                    <a:pt x="30" y="19"/>
                  </a:lnTo>
                  <a:lnTo>
                    <a:pt x="36" y="23"/>
                  </a:lnTo>
                  <a:lnTo>
                    <a:pt x="43" y="25"/>
                  </a:lnTo>
                  <a:lnTo>
                    <a:pt x="51" y="31"/>
                  </a:lnTo>
                  <a:lnTo>
                    <a:pt x="57" y="32"/>
                  </a:lnTo>
                  <a:lnTo>
                    <a:pt x="64" y="36"/>
                  </a:lnTo>
                  <a:lnTo>
                    <a:pt x="74" y="38"/>
                  </a:lnTo>
                  <a:lnTo>
                    <a:pt x="81" y="42"/>
                  </a:lnTo>
                  <a:lnTo>
                    <a:pt x="89" y="44"/>
                  </a:lnTo>
                  <a:lnTo>
                    <a:pt x="99" y="46"/>
                  </a:lnTo>
                  <a:lnTo>
                    <a:pt x="106" y="46"/>
                  </a:lnTo>
                  <a:lnTo>
                    <a:pt x="116" y="46"/>
                  </a:lnTo>
                  <a:lnTo>
                    <a:pt x="118" y="42"/>
                  </a:lnTo>
                  <a:lnTo>
                    <a:pt x="119" y="40"/>
                  </a:lnTo>
                  <a:lnTo>
                    <a:pt x="119" y="36"/>
                  </a:lnTo>
                  <a:lnTo>
                    <a:pt x="118" y="34"/>
                  </a:lnTo>
                  <a:lnTo>
                    <a:pt x="110" y="29"/>
                  </a:lnTo>
                  <a:lnTo>
                    <a:pt x="104" y="25"/>
                  </a:lnTo>
                  <a:lnTo>
                    <a:pt x="97" y="23"/>
                  </a:lnTo>
                  <a:lnTo>
                    <a:pt x="89" y="21"/>
                  </a:lnTo>
                  <a:lnTo>
                    <a:pt x="81" y="19"/>
                  </a:lnTo>
                  <a:lnTo>
                    <a:pt x="76" y="19"/>
                  </a:lnTo>
                  <a:lnTo>
                    <a:pt x="68" y="17"/>
                  </a:lnTo>
                  <a:lnTo>
                    <a:pt x="62" y="17"/>
                  </a:lnTo>
                  <a:lnTo>
                    <a:pt x="55" y="13"/>
                  </a:lnTo>
                  <a:lnTo>
                    <a:pt x="45" y="12"/>
                  </a:lnTo>
                  <a:lnTo>
                    <a:pt x="38" y="10"/>
                  </a:lnTo>
                  <a:lnTo>
                    <a:pt x="30" y="8"/>
                  </a:lnTo>
                  <a:lnTo>
                    <a:pt x="22" y="4"/>
                  </a:lnTo>
                  <a:lnTo>
                    <a:pt x="15" y="2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43" name="Freeform 91"/>
            <p:cNvSpPr>
              <a:spLocks/>
            </p:cNvSpPr>
            <p:nvPr/>
          </p:nvSpPr>
          <p:spPr bwMode="auto">
            <a:xfrm flipH="1">
              <a:off x="4793046" y="4024313"/>
              <a:ext cx="101819" cy="2857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6" y="21"/>
                </a:cxn>
                <a:cxn ang="0">
                  <a:pos x="12" y="17"/>
                </a:cxn>
                <a:cxn ang="0">
                  <a:pos x="17" y="13"/>
                </a:cxn>
                <a:cxn ang="0">
                  <a:pos x="25" y="11"/>
                </a:cxn>
                <a:cxn ang="0">
                  <a:pos x="33" y="11"/>
                </a:cxn>
                <a:cxn ang="0">
                  <a:pos x="40" y="13"/>
                </a:cxn>
                <a:cxn ang="0">
                  <a:pos x="50" y="15"/>
                </a:cxn>
                <a:cxn ang="0">
                  <a:pos x="57" y="17"/>
                </a:cxn>
                <a:cxn ang="0">
                  <a:pos x="65" y="21"/>
                </a:cxn>
                <a:cxn ang="0">
                  <a:pos x="74" y="23"/>
                </a:cxn>
                <a:cxn ang="0">
                  <a:pos x="82" y="26"/>
                </a:cxn>
                <a:cxn ang="0">
                  <a:pos x="91" y="30"/>
                </a:cxn>
                <a:cxn ang="0">
                  <a:pos x="99" y="32"/>
                </a:cxn>
                <a:cxn ang="0">
                  <a:pos x="107" y="34"/>
                </a:cxn>
                <a:cxn ang="0">
                  <a:pos x="114" y="34"/>
                </a:cxn>
                <a:cxn ang="0">
                  <a:pos x="122" y="36"/>
                </a:cxn>
                <a:cxn ang="0">
                  <a:pos x="124" y="34"/>
                </a:cxn>
                <a:cxn ang="0">
                  <a:pos x="126" y="30"/>
                </a:cxn>
                <a:cxn ang="0">
                  <a:pos x="126" y="26"/>
                </a:cxn>
                <a:cxn ang="0">
                  <a:pos x="122" y="25"/>
                </a:cxn>
                <a:cxn ang="0">
                  <a:pos x="114" y="21"/>
                </a:cxn>
                <a:cxn ang="0">
                  <a:pos x="109" y="19"/>
                </a:cxn>
                <a:cxn ang="0">
                  <a:pos x="99" y="15"/>
                </a:cxn>
                <a:cxn ang="0">
                  <a:pos x="91" y="11"/>
                </a:cxn>
                <a:cxn ang="0">
                  <a:pos x="82" y="7"/>
                </a:cxn>
                <a:cxn ang="0">
                  <a:pos x="74" y="6"/>
                </a:cxn>
                <a:cxn ang="0">
                  <a:pos x="65" y="2"/>
                </a:cxn>
                <a:cxn ang="0">
                  <a:pos x="57" y="2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31" y="2"/>
                </a:cxn>
                <a:cxn ang="0">
                  <a:pos x="23" y="4"/>
                </a:cxn>
                <a:cxn ang="0">
                  <a:pos x="15" y="7"/>
                </a:cxn>
                <a:cxn ang="0">
                  <a:pos x="10" y="13"/>
                </a:cxn>
                <a:cxn ang="0">
                  <a:pos x="4" y="21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126" h="36">
                  <a:moveTo>
                    <a:pt x="0" y="30"/>
                  </a:moveTo>
                  <a:lnTo>
                    <a:pt x="6" y="21"/>
                  </a:lnTo>
                  <a:lnTo>
                    <a:pt x="12" y="17"/>
                  </a:lnTo>
                  <a:lnTo>
                    <a:pt x="17" y="13"/>
                  </a:lnTo>
                  <a:lnTo>
                    <a:pt x="25" y="11"/>
                  </a:lnTo>
                  <a:lnTo>
                    <a:pt x="33" y="11"/>
                  </a:lnTo>
                  <a:lnTo>
                    <a:pt x="40" y="13"/>
                  </a:lnTo>
                  <a:lnTo>
                    <a:pt x="50" y="15"/>
                  </a:lnTo>
                  <a:lnTo>
                    <a:pt x="57" y="17"/>
                  </a:lnTo>
                  <a:lnTo>
                    <a:pt x="65" y="21"/>
                  </a:lnTo>
                  <a:lnTo>
                    <a:pt x="74" y="23"/>
                  </a:lnTo>
                  <a:lnTo>
                    <a:pt x="82" y="26"/>
                  </a:lnTo>
                  <a:lnTo>
                    <a:pt x="91" y="30"/>
                  </a:lnTo>
                  <a:lnTo>
                    <a:pt x="99" y="32"/>
                  </a:lnTo>
                  <a:lnTo>
                    <a:pt x="107" y="34"/>
                  </a:lnTo>
                  <a:lnTo>
                    <a:pt x="114" y="34"/>
                  </a:lnTo>
                  <a:lnTo>
                    <a:pt x="122" y="36"/>
                  </a:lnTo>
                  <a:lnTo>
                    <a:pt x="124" y="34"/>
                  </a:lnTo>
                  <a:lnTo>
                    <a:pt x="126" y="30"/>
                  </a:lnTo>
                  <a:lnTo>
                    <a:pt x="126" y="26"/>
                  </a:lnTo>
                  <a:lnTo>
                    <a:pt x="122" y="25"/>
                  </a:lnTo>
                  <a:lnTo>
                    <a:pt x="114" y="21"/>
                  </a:lnTo>
                  <a:lnTo>
                    <a:pt x="109" y="19"/>
                  </a:lnTo>
                  <a:lnTo>
                    <a:pt x="99" y="15"/>
                  </a:lnTo>
                  <a:lnTo>
                    <a:pt x="91" y="11"/>
                  </a:lnTo>
                  <a:lnTo>
                    <a:pt x="82" y="7"/>
                  </a:lnTo>
                  <a:lnTo>
                    <a:pt x="74" y="6"/>
                  </a:lnTo>
                  <a:lnTo>
                    <a:pt x="65" y="2"/>
                  </a:lnTo>
                  <a:lnTo>
                    <a:pt x="57" y="2"/>
                  </a:lnTo>
                  <a:lnTo>
                    <a:pt x="48" y="0"/>
                  </a:lnTo>
                  <a:lnTo>
                    <a:pt x="38" y="0"/>
                  </a:lnTo>
                  <a:lnTo>
                    <a:pt x="31" y="2"/>
                  </a:lnTo>
                  <a:lnTo>
                    <a:pt x="23" y="4"/>
                  </a:lnTo>
                  <a:lnTo>
                    <a:pt x="15" y="7"/>
                  </a:lnTo>
                  <a:lnTo>
                    <a:pt x="10" y="13"/>
                  </a:lnTo>
                  <a:lnTo>
                    <a:pt x="4" y="21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44" name="Freeform 92"/>
            <p:cNvSpPr>
              <a:spLocks/>
            </p:cNvSpPr>
            <p:nvPr/>
          </p:nvSpPr>
          <p:spPr bwMode="auto">
            <a:xfrm flipH="1">
              <a:off x="4610757" y="3930650"/>
              <a:ext cx="361293" cy="5556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0" y="6"/>
                </a:cxn>
                <a:cxn ang="0">
                  <a:pos x="49" y="13"/>
                </a:cxn>
                <a:cxn ang="0">
                  <a:pos x="67" y="19"/>
                </a:cxn>
                <a:cxn ang="0">
                  <a:pos x="86" y="27"/>
                </a:cxn>
                <a:cxn ang="0">
                  <a:pos x="106" y="32"/>
                </a:cxn>
                <a:cxn ang="0">
                  <a:pos x="127" y="36"/>
                </a:cxn>
                <a:cxn ang="0">
                  <a:pos x="150" y="40"/>
                </a:cxn>
                <a:cxn ang="0">
                  <a:pos x="171" y="44"/>
                </a:cxn>
                <a:cxn ang="0">
                  <a:pos x="194" y="48"/>
                </a:cxn>
                <a:cxn ang="0">
                  <a:pos x="217" y="53"/>
                </a:cxn>
                <a:cxn ang="0">
                  <a:pos x="236" y="55"/>
                </a:cxn>
                <a:cxn ang="0">
                  <a:pos x="255" y="61"/>
                </a:cxn>
                <a:cxn ang="0">
                  <a:pos x="274" y="63"/>
                </a:cxn>
                <a:cxn ang="0">
                  <a:pos x="293" y="67"/>
                </a:cxn>
                <a:cxn ang="0">
                  <a:pos x="312" y="67"/>
                </a:cxn>
                <a:cxn ang="0">
                  <a:pos x="335" y="67"/>
                </a:cxn>
                <a:cxn ang="0">
                  <a:pos x="356" y="67"/>
                </a:cxn>
                <a:cxn ang="0">
                  <a:pos x="378" y="68"/>
                </a:cxn>
                <a:cxn ang="0">
                  <a:pos x="399" y="68"/>
                </a:cxn>
                <a:cxn ang="0">
                  <a:pos x="420" y="68"/>
                </a:cxn>
                <a:cxn ang="0">
                  <a:pos x="439" y="65"/>
                </a:cxn>
                <a:cxn ang="0">
                  <a:pos x="422" y="61"/>
                </a:cxn>
                <a:cxn ang="0">
                  <a:pos x="399" y="59"/>
                </a:cxn>
                <a:cxn ang="0">
                  <a:pos x="380" y="57"/>
                </a:cxn>
                <a:cxn ang="0">
                  <a:pos x="358" y="55"/>
                </a:cxn>
                <a:cxn ang="0">
                  <a:pos x="337" y="51"/>
                </a:cxn>
                <a:cxn ang="0">
                  <a:pos x="314" y="46"/>
                </a:cxn>
                <a:cxn ang="0">
                  <a:pos x="295" y="42"/>
                </a:cxn>
                <a:cxn ang="0">
                  <a:pos x="272" y="36"/>
                </a:cxn>
                <a:cxn ang="0">
                  <a:pos x="251" y="34"/>
                </a:cxn>
                <a:cxn ang="0">
                  <a:pos x="230" y="32"/>
                </a:cxn>
                <a:cxn ang="0">
                  <a:pos x="209" y="30"/>
                </a:cxn>
                <a:cxn ang="0">
                  <a:pos x="186" y="30"/>
                </a:cxn>
                <a:cxn ang="0">
                  <a:pos x="165" y="29"/>
                </a:cxn>
                <a:cxn ang="0">
                  <a:pos x="143" y="27"/>
                </a:cxn>
                <a:cxn ang="0">
                  <a:pos x="122" y="25"/>
                </a:cxn>
                <a:cxn ang="0">
                  <a:pos x="99" y="19"/>
                </a:cxn>
                <a:cxn ang="0">
                  <a:pos x="82" y="15"/>
                </a:cxn>
                <a:cxn ang="0">
                  <a:pos x="65" y="9"/>
                </a:cxn>
                <a:cxn ang="0">
                  <a:pos x="48" y="6"/>
                </a:cxn>
                <a:cxn ang="0">
                  <a:pos x="29" y="2"/>
                </a:cxn>
                <a:cxn ang="0">
                  <a:pos x="11" y="0"/>
                </a:cxn>
                <a:cxn ang="0">
                  <a:pos x="2" y="0"/>
                </a:cxn>
              </a:cxnLst>
              <a:rect l="0" t="0" r="r" b="b"/>
              <a:pathLst>
                <a:path w="439" h="68">
                  <a:moveTo>
                    <a:pt x="2" y="0"/>
                  </a:moveTo>
                  <a:lnTo>
                    <a:pt x="8" y="0"/>
                  </a:lnTo>
                  <a:lnTo>
                    <a:pt x="13" y="0"/>
                  </a:lnTo>
                  <a:lnTo>
                    <a:pt x="19" y="2"/>
                  </a:lnTo>
                  <a:lnTo>
                    <a:pt x="25" y="4"/>
                  </a:lnTo>
                  <a:lnTo>
                    <a:pt x="30" y="6"/>
                  </a:lnTo>
                  <a:lnTo>
                    <a:pt x="36" y="8"/>
                  </a:lnTo>
                  <a:lnTo>
                    <a:pt x="44" y="9"/>
                  </a:lnTo>
                  <a:lnTo>
                    <a:pt x="49" y="13"/>
                  </a:lnTo>
                  <a:lnTo>
                    <a:pt x="55" y="15"/>
                  </a:lnTo>
                  <a:lnTo>
                    <a:pt x="61" y="17"/>
                  </a:lnTo>
                  <a:lnTo>
                    <a:pt x="67" y="19"/>
                  </a:lnTo>
                  <a:lnTo>
                    <a:pt x="74" y="21"/>
                  </a:lnTo>
                  <a:lnTo>
                    <a:pt x="80" y="23"/>
                  </a:lnTo>
                  <a:lnTo>
                    <a:pt x="86" y="27"/>
                  </a:lnTo>
                  <a:lnTo>
                    <a:pt x="93" y="29"/>
                  </a:lnTo>
                  <a:lnTo>
                    <a:pt x="101" y="30"/>
                  </a:lnTo>
                  <a:lnTo>
                    <a:pt x="106" y="32"/>
                  </a:lnTo>
                  <a:lnTo>
                    <a:pt x="114" y="34"/>
                  </a:lnTo>
                  <a:lnTo>
                    <a:pt x="120" y="34"/>
                  </a:lnTo>
                  <a:lnTo>
                    <a:pt x="127" y="36"/>
                  </a:lnTo>
                  <a:lnTo>
                    <a:pt x="135" y="38"/>
                  </a:lnTo>
                  <a:lnTo>
                    <a:pt x="143" y="38"/>
                  </a:lnTo>
                  <a:lnTo>
                    <a:pt x="150" y="40"/>
                  </a:lnTo>
                  <a:lnTo>
                    <a:pt x="158" y="42"/>
                  </a:lnTo>
                  <a:lnTo>
                    <a:pt x="164" y="42"/>
                  </a:lnTo>
                  <a:lnTo>
                    <a:pt x="171" y="44"/>
                  </a:lnTo>
                  <a:lnTo>
                    <a:pt x="179" y="44"/>
                  </a:lnTo>
                  <a:lnTo>
                    <a:pt x="188" y="46"/>
                  </a:lnTo>
                  <a:lnTo>
                    <a:pt x="194" y="48"/>
                  </a:lnTo>
                  <a:lnTo>
                    <a:pt x="202" y="49"/>
                  </a:lnTo>
                  <a:lnTo>
                    <a:pt x="209" y="49"/>
                  </a:lnTo>
                  <a:lnTo>
                    <a:pt x="217" y="53"/>
                  </a:lnTo>
                  <a:lnTo>
                    <a:pt x="222" y="53"/>
                  </a:lnTo>
                  <a:lnTo>
                    <a:pt x="230" y="55"/>
                  </a:lnTo>
                  <a:lnTo>
                    <a:pt x="236" y="55"/>
                  </a:lnTo>
                  <a:lnTo>
                    <a:pt x="242" y="57"/>
                  </a:lnTo>
                  <a:lnTo>
                    <a:pt x="247" y="59"/>
                  </a:lnTo>
                  <a:lnTo>
                    <a:pt x="255" y="61"/>
                  </a:lnTo>
                  <a:lnTo>
                    <a:pt x="261" y="61"/>
                  </a:lnTo>
                  <a:lnTo>
                    <a:pt x="268" y="63"/>
                  </a:lnTo>
                  <a:lnTo>
                    <a:pt x="274" y="63"/>
                  </a:lnTo>
                  <a:lnTo>
                    <a:pt x="280" y="65"/>
                  </a:lnTo>
                  <a:lnTo>
                    <a:pt x="287" y="65"/>
                  </a:lnTo>
                  <a:lnTo>
                    <a:pt x="293" y="67"/>
                  </a:lnTo>
                  <a:lnTo>
                    <a:pt x="299" y="67"/>
                  </a:lnTo>
                  <a:lnTo>
                    <a:pt x="306" y="67"/>
                  </a:lnTo>
                  <a:lnTo>
                    <a:pt x="312" y="67"/>
                  </a:lnTo>
                  <a:lnTo>
                    <a:pt x="319" y="68"/>
                  </a:lnTo>
                  <a:lnTo>
                    <a:pt x="327" y="67"/>
                  </a:lnTo>
                  <a:lnTo>
                    <a:pt x="335" y="67"/>
                  </a:lnTo>
                  <a:lnTo>
                    <a:pt x="342" y="67"/>
                  </a:lnTo>
                  <a:lnTo>
                    <a:pt x="350" y="67"/>
                  </a:lnTo>
                  <a:lnTo>
                    <a:pt x="356" y="67"/>
                  </a:lnTo>
                  <a:lnTo>
                    <a:pt x="363" y="67"/>
                  </a:lnTo>
                  <a:lnTo>
                    <a:pt x="371" y="67"/>
                  </a:lnTo>
                  <a:lnTo>
                    <a:pt x="378" y="68"/>
                  </a:lnTo>
                  <a:lnTo>
                    <a:pt x="384" y="68"/>
                  </a:lnTo>
                  <a:lnTo>
                    <a:pt x="392" y="68"/>
                  </a:lnTo>
                  <a:lnTo>
                    <a:pt x="399" y="68"/>
                  </a:lnTo>
                  <a:lnTo>
                    <a:pt x="407" y="68"/>
                  </a:lnTo>
                  <a:lnTo>
                    <a:pt x="413" y="68"/>
                  </a:lnTo>
                  <a:lnTo>
                    <a:pt x="420" y="68"/>
                  </a:lnTo>
                  <a:lnTo>
                    <a:pt x="428" y="68"/>
                  </a:lnTo>
                  <a:lnTo>
                    <a:pt x="437" y="68"/>
                  </a:lnTo>
                  <a:lnTo>
                    <a:pt x="439" y="65"/>
                  </a:lnTo>
                  <a:lnTo>
                    <a:pt x="437" y="63"/>
                  </a:lnTo>
                  <a:lnTo>
                    <a:pt x="430" y="61"/>
                  </a:lnTo>
                  <a:lnTo>
                    <a:pt x="422" y="61"/>
                  </a:lnTo>
                  <a:lnTo>
                    <a:pt x="415" y="59"/>
                  </a:lnTo>
                  <a:lnTo>
                    <a:pt x="407" y="59"/>
                  </a:lnTo>
                  <a:lnTo>
                    <a:pt x="399" y="59"/>
                  </a:lnTo>
                  <a:lnTo>
                    <a:pt x="394" y="59"/>
                  </a:lnTo>
                  <a:lnTo>
                    <a:pt x="386" y="57"/>
                  </a:lnTo>
                  <a:lnTo>
                    <a:pt x="380" y="57"/>
                  </a:lnTo>
                  <a:lnTo>
                    <a:pt x="371" y="57"/>
                  </a:lnTo>
                  <a:lnTo>
                    <a:pt x="365" y="55"/>
                  </a:lnTo>
                  <a:lnTo>
                    <a:pt x="358" y="55"/>
                  </a:lnTo>
                  <a:lnTo>
                    <a:pt x="350" y="53"/>
                  </a:lnTo>
                  <a:lnTo>
                    <a:pt x="342" y="51"/>
                  </a:lnTo>
                  <a:lnTo>
                    <a:pt x="337" y="51"/>
                  </a:lnTo>
                  <a:lnTo>
                    <a:pt x="327" y="49"/>
                  </a:lnTo>
                  <a:lnTo>
                    <a:pt x="321" y="49"/>
                  </a:lnTo>
                  <a:lnTo>
                    <a:pt x="314" y="46"/>
                  </a:lnTo>
                  <a:lnTo>
                    <a:pt x="308" y="46"/>
                  </a:lnTo>
                  <a:lnTo>
                    <a:pt x="300" y="44"/>
                  </a:lnTo>
                  <a:lnTo>
                    <a:pt x="295" y="42"/>
                  </a:lnTo>
                  <a:lnTo>
                    <a:pt x="287" y="40"/>
                  </a:lnTo>
                  <a:lnTo>
                    <a:pt x="280" y="38"/>
                  </a:lnTo>
                  <a:lnTo>
                    <a:pt x="272" y="36"/>
                  </a:lnTo>
                  <a:lnTo>
                    <a:pt x="266" y="36"/>
                  </a:lnTo>
                  <a:lnTo>
                    <a:pt x="259" y="34"/>
                  </a:lnTo>
                  <a:lnTo>
                    <a:pt x="251" y="34"/>
                  </a:lnTo>
                  <a:lnTo>
                    <a:pt x="243" y="32"/>
                  </a:lnTo>
                  <a:lnTo>
                    <a:pt x="238" y="32"/>
                  </a:lnTo>
                  <a:lnTo>
                    <a:pt x="230" y="32"/>
                  </a:lnTo>
                  <a:lnTo>
                    <a:pt x="222" y="30"/>
                  </a:lnTo>
                  <a:lnTo>
                    <a:pt x="215" y="30"/>
                  </a:lnTo>
                  <a:lnTo>
                    <a:pt x="209" y="30"/>
                  </a:lnTo>
                  <a:lnTo>
                    <a:pt x="202" y="30"/>
                  </a:lnTo>
                  <a:lnTo>
                    <a:pt x="194" y="30"/>
                  </a:lnTo>
                  <a:lnTo>
                    <a:pt x="186" y="30"/>
                  </a:lnTo>
                  <a:lnTo>
                    <a:pt x="179" y="30"/>
                  </a:lnTo>
                  <a:lnTo>
                    <a:pt x="171" y="29"/>
                  </a:lnTo>
                  <a:lnTo>
                    <a:pt x="165" y="29"/>
                  </a:lnTo>
                  <a:lnTo>
                    <a:pt x="158" y="29"/>
                  </a:lnTo>
                  <a:lnTo>
                    <a:pt x="150" y="29"/>
                  </a:lnTo>
                  <a:lnTo>
                    <a:pt x="143" y="27"/>
                  </a:lnTo>
                  <a:lnTo>
                    <a:pt x="137" y="27"/>
                  </a:lnTo>
                  <a:lnTo>
                    <a:pt x="127" y="25"/>
                  </a:lnTo>
                  <a:lnTo>
                    <a:pt x="122" y="25"/>
                  </a:lnTo>
                  <a:lnTo>
                    <a:pt x="114" y="23"/>
                  </a:lnTo>
                  <a:lnTo>
                    <a:pt x="106" y="21"/>
                  </a:lnTo>
                  <a:lnTo>
                    <a:pt x="99" y="19"/>
                  </a:lnTo>
                  <a:lnTo>
                    <a:pt x="93" y="19"/>
                  </a:lnTo>
                  <a:lnTo>
                    <a:pt x="87" y="17"/>
                  </a:lnTo>
                  <a:lnTo>
                    <a:pt x="82" y="15"/>
                  </a:lnTo>
                  <a:lnTo>
                    <a:pt x="76" y="13"/>
                  </a:lnTo>
                  <a:lnTo>
                    <a:pt x="70" y="11"/>
                  </a:lnTo>
                  <a:lnTo>
                    <a:pt x="65" y="9"/>
                  </a:lnTo>
                  <a:lnTo>
                    <a:pt x="59" y="9"/>
                  </a:lnTo>
                  <a:lnTo>
                    <a:pt x="53" y="8"/>
                  </a:lnTo>
                  <a:lnTo>
                    <a:pt x="48" y="6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9" y="2"/>
                  </a:lnTo>
                  <a:lnTo>
                    <a:pt x="23" y="2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45" name="Freeform 93"/>
            <p:cNvSpPr>
              <a:spLocks/>
            </p:cNvSpPr>
            <p:nvPr/>
          </p:nvSpPr>
          <p:spPr bwMode="auto">
            <a:xfrm flipH="1">
              <a:off x="4522076" y="3851275"/>
              <a:ext cx="180647" cy="285750"/>
            </a:xfrm>
            <a:custGeom>
              <a:avLst/>
              <a:gdLst/>
              <a:ahLst/>
              <a:cxnLst>
                <a:cxn ang="0">
                  <a:pos x="11" y="6"/>
                </a:cxn>
                <a:cxn ang="0">
                  <a:pos x="29" y="12"/>
                </a:cxn>
                <a:cxn ang="0">
                  <a:pos x="46" y="21"/>
                </a:cxn>
                <a:cxn ang="0">
                  <a:pos x="61" y="31"/>
                </a:cxn>
                <a:cxn ang="0">
                  <a:pos x="76" y="38"/>
                </a:cxn>
                <a:cxn ang="0">
                  <a:pos x="97" y="46"/>
                </a:cxn>
                <a:cxn ang="0">
                  <a:pos x="125" y="53"/>
                </a:cxn>
                <a:cxn ang="0">
                  <a:pos x="154" y="61"/>
                </a:cxn>
                <a:cxn ang="0">
                  <a:pos x="173" y="78"/>
                </a:cxn>
                <a:cxn ang="0">
                  <a:pos x="165" y="91"/>
                </a:cxn>
                <a:cxn ang="0">
                  <a:pos x="154" y="105"/>
                </a:cxn>
                <a:cxn ang="0">
                  <a:pos x="137" y="118"/>
                </a:cxn>
                <a:cxn ang="0">
                  <a:pos x="137" y="135"/>
                </a:cxn>
                <a:cxn ang="0">
                  <a:pos x="148" y="152"/>
                </a:cxn>
                <a:cxn ang="0">
                  <a:pos x="164" y="166"/>
                </a:cxn>
                <a:cxn ang="0">
                  <a:pos x="179" y="188"/>
                </a:cxn>
                <a:cxn ang="0">
                  <a:pos x="192" y="215"/>
                </a:cxn>
                <a:cxn ang="0">
                  <a:pos x="203" y="244"/>
                </a:cxn>
                <a:cxn ang="0">
                  <a:pos x="192" y="268"/>
                </a:cxn>
                <a:cxn ang="0">
                  <a:pos x="165" y="287"/>
                </a:cxn>
                <a:cxn ang="0">
                  <a:pos x="139" y="301"/>
                </a:cxn>
                <a:cxn ang="0">
                  <a:pos x="112" y="327"/>
                </a:cxn>
                <a:cxn ang="0">
                  <a:pos x="108" y="348"/>
                </a:cxn>
                <a:cxn ang="0">
                  <a:pos x="118" y="360"/>
                </a:cxn>
                <a:cxn ang="0">
                  <a:pos x="124" y="337"/>
                </a:cxn>
                <a:cxn ang="0">
                  <a:pos x="143" y="316"/>
                </a:cxn>
                <a:cxn ang="0">
                  <a:pos x="165" y="302"/>
                </a:cxn>
                <a:cxn ang="0">
                  <a:pos x="184" y="289"/>
                </a:cxn>
                <a:cxn ang="0">
                  <a:pos x="205" y="276"/>
                </a:cxn>
                <a:cxn ang="0">
                  <a:pos x="219" y="255"/>
                </a:cxn>
                <a:cxn ang="0">
                  <a:pos x="217" y="238"/>
                </a:cxn>
                <a:cxn ang="0">
                  <a:pos x="209" y="221"/>
                </a:cxn>
                <a:cxn ang="0">
                  <a:pos x="198" y="198"/>
                </a:cxn>
                <a:cxn ang="0">
                  <a:pos x="184" y="171"/>
                </a:cxn>
                <a:cxn ang="0">
                  <a:pos x="165" y="152"/>
                </a:cxn>
                <a:cxn ang="0">
                  <a:pos x="150" y="133"/>
                </a:cxn>
                <a:cxn ang="0">
                  <a:pos x="154" y="116"/>
                </a:cxn>
                <a:cxn ang="0">
                  <a:pos x="175" y="99"/>
                </a:cxn>
                <a:cxn ang="0">
                  <a:pos x="183" y="80"/>
                </a:cxn>
                <a:cxn ang="0">
                  <a:pos x="173" y="61"/>
                </a:cxn>
                <a:cxn ang="0">
                  <a:pos x="145" y="46"/>
                </a:cxn>
                <a:cxn ang="0">
                  <a:pos x="118" y="38"/>
                </a:cxn>
                <a:cxn ang="0">
                  <a:pos x="103" y="34"/>
                </a:cxn>
                <a:cxn ang="0">
                  <a:pos x="72" y="25"/>
                </a:cxn>
                <a:cxn ang="0">
                  <a:pos x="44" y="10"/>
                </a:cxn>
                <a:cxn ang="0">
                  <a:pos x="27" y="2"/>
                </a:cxn>
                <a:cxn ang="0">
                  <a:pos x="11" y="0"/>
                </a:cxn>
                <a:cxn ang="0">
                  <a:pos x="0" y="2"/>
                </a:cxn>
              </a:cxnLst>
              <a:rect l="0" t="0" r="r" b="b"/>
              <a:pathLst>
                <a:path w="219" h="360">
                  <a:moveTo>
                    <a:pt x="0" y="4"/>
                  </a:moveTo>
                  <a:lnTo>
                    <a:pt x="6" y="4"/>
                  </a:lnTo>
                  <a:lnTo>
                    <a:pt x="11" y="6"/>
                  </a:lnTo>
                  <a:lnTo>
                    <a:pt x="17" y="6"/>
                  </a:lnTo>
                  <a:lnTo>
                    <a:pt x="23" y="10"/>
                  </a:lnTo>
                  <a:lnTo>
                    <a:pt x="29" y="12"/>
                  </a:lnTo>
                  <a:lnTo>
                    <a:pt x="34" y="15"/>
                  </a:lnTo>
                  <a:lnTo>
                    <a:pt x="40" y="17"/>
                  </a:lnTo>
                  <a:lnTo>
                    <a:pt x="46" y="21"/>
                  </a:lnTo>
                  <a:lnTo>
                    <a:pt x="51" y="25"/>
                  </a:lnTo>
                  <a:lnTo>
                    <a:pt x="55" y="27"/>
                  </a:lnTo>
                  <a:lnTo>
                    <a:pt x="61" y="31"/>
                  </a:lnTo>
                  <a:lnTo>
                    <a:pt x="67" y="33"/>
                  </a:lnTo>
                  <a:lnTo>
                    <a:pt x="72" y="36"/>
                  </a:lnTo>
                  <a:lnTo>
                    <a:pt x="76" y="38"/>
                  </a:lnTo>
                  <a:lnTo>
                    <a:pt x="82" y="42"/>
                  </a:lnTo>
                  <a:lnTo>
                    <a:pt x="87" y="44"/>
                  </a:lnTo>
                  <a:lnTo>
                    <a:pt x="97" y="46"/>
                  </a:lnTo>
                  <a:lnTo>
                    <a:pt x="106" y="48"/>
                  </a:lnTo>
                  <a:lnTo>
                    <a:pt x="116" y="50"/>
                  </a:lnTo>
                  <a:lnTo>
                    <a:pt x="125" y="53"/>
                  </a:lnTo>
                  <a:lnTo>
                    <a:pt x="135" y="55"/>
                  </a:lnTo>
                  <a:lnTo>
                    <a:pt x="145" y="59"/>
                  </a:lnTo>
                  <a:lnTo>
                    <a:pt x="154" y="61"/>
                  </a:lnTo>
                  <a:lnTo>
                    <a:pt x="164" y="67"/>
                  </a:lnTo>
                  <a:lnTo>
                    <a:pt x="169" y="72"/>
                  </a:lnTo>
                  <a:lnTo>
                    <a:pt x="173" y="78"/>
                  </a:lnTo>
                  <a:lnTo>
                    <a:pt x="173" y="82"/>
                  </a:lnTo>
                  <a:lnTo>
                    <a:pt x="171" y="88"/>
                  </a:lnTo>
                  <a:lnTo>
                    <a:pt x="165" y="91"/>
                  </a:lnTo>
                  <a:lnTo>
                    <a:pt x="162" y="97"/>
                  </a:lnTo>
                  <a:lnTo>
                    <a:pt x="156" y="101"/>
                  </a:lnTo>
                  <a:lnTo>
                    <a:pt x="154" y="105"/>
                  </a:lnTo>
                  <a:lnTo>
                    <a:pt x="148" y="107"/>
                  </a:lnTo>
                  <a:lnTo>
                    <a:pt x="141" y="112"/>
                  </a:lnTo>
                  <a:lnTo>
                    <a:pt x="137" y="118"/>
                  </a:lnTo>
                  <a:lnTo>
                    <a:pt x="137" y="124"/>
                  </a:lnTo>
                  <a:lnTo>
                    <a:pt x="135" y="130"/>
                  </a:lnTo>
                  <a:lnTo>
                    <a:pt x="137" y="135"/>
                  </a:lnTo>
                  <a:lnTo>
                    <a:pt x="139" y="143"/>
                  </a:lnTo>
                  <a:lnTo>
                    <a:pt x="145" y="149"/>
                  </a:lnTo>
                  <a:lnTo>
                    <a:pt x="148" y="152"/>
                  </a:lnTo>
                  <a:lnTo>
                    <a:pt x="154" y="156"/>
                  </a:lnTo>
                  <a:lnTo>
                    <a:pt x="158" y="160"/>
                  </a:lnTo>
                  <a:lnTo>
                    <a:pt x="164" y="166"/>
                  </a:lnTo>
                  <a:lnTo>
                    <a:pt x="169" y="171"/>
                  </a:lnTo>
                  <a:lnTo>
                    <a:pt x="175" y="179"/>
                  </a:lnTo>
                  <a:lnTo>
                    <a:pt x="179" y="188"/>
                  </a:lnTo>
                  <a:lnTo>
                    <a:pt x="184" y="198"/>
                  </a:lnTo>
                  <a:lnTo>
                    <a:pt x="186" y="206"/>
                  </a:lnTo>
                  <a:lnTo>
                    <a:pt x="192" y="215"/>
                  </a:lnTo>
                  <a:lnTo>
                    <a:pt x="196" y="225"/>
                  </a:lnTo>
                  <a:lnTo>
                    <a:pt x="200" y="234"/>
                  </a:lnTo>
                  <a:lnTo>
                    <a:pt x="203" y="244"/>
                  </a:lnTo>
                  <a:lnTo>
                    <a:pt x="203" y="253"/>
                  </a:lnTo>
                  <a:lnTo>
                    <a:pt x="198" y="261"/>
                  </a:lnTo>
                  <a:lnTo>
                    <a:pt x="192" y="268"/>
                  </a:lnTo>
                  <a:lnTo>
                    <a:pt x="183" y="276"/>
                  </a:lnTo>
                  <a:lnTo>
                    <a:pt x="175" y="282"/>
                  </a:lnTo>
                  <a:lnTo>
                    <a:pt x="165" y="287"/>
                  </a:lnTo>
                  <a:lnTo>
                    <a:pt x="158" y="291"/>
                  </a:lnTo>
                  <a:lnTo>
                    <a:pt x="148" y="295"/>
                  </a:lnTo>
                  <a:lnTo>
                    <a:pt x="139" y="301"/>
                  </a:lnTo>
                  <a:lnTo>
                    <a:pt x="129" y="308"/>
                  </a:lnTo>
                  <a:lnTo>
                    <a:pt x="120" y="318"/>
                  </a:lnTo>
                  <a:lnTo>
                    <a:pt x="112" y="327"/>
                  </a:lnTo>
                  <a:lnTo>
                    <a:pt x="108" y="339"/>
                  </a:lnTo>
                  <a:lnTo>
                    <a:pt x="106" y="342"/>
                  </a:lnTo>
                  <a:lnTo>
                    <a:pt x="108" y="348"/>
                  </a:lnTo>
                  <a:lnTo>
                    <a:pt x="110" y="354"/>
                  </a:lnTo>
                  <a:lnTo>
                    <a:pt x="114" y="358"/>
                  </a:lnTo>
                  <a:lnTo>
                    <a:pt x="118" y="360"/>
                  </a:lnTo>
                  <a:lnTo>
                    <a:pt x="122" y="354"/>
                  </a:lnTo>
                  <a:lnTo>
                    <a:pt x="122" y="346"/>
                  </a:lnTo>
                  <a:lnTo>
                    <a:pt x="124" y="337"/>
                  </a:lnTo>
                  <a:lnTo>
                    <a:pt x="127" y="329"/>
                  </a:lnTo>
                  <a:lnTo>
                    <a:pt x="135" y="323"/>
                  </a:lnTo>
                  <a:lnTo>
                    <a:pt x="143" y="316"/>
                  </a:lnTo>
                  <a:lnTo>
                    <a:pt x="150" y="312"/>
                  </a:lnTo>
                  <a:lnTo>
                    <a:pt x="158" y="306"/>
                  </a:lnTo>
                  <a:lnTo>
                    <a:pt x="165" y="302"/>
                  </a:lnTo>
                  <a:lnTo>
                    <a:pt x="171" y="299"/>
                  </a:lnTo>
                  <a:lnTo>
                    <a:pt x="179" y="295"/>
                  </a:lnTo>
                  <a:lnTo>
                    <a:pt x="184" y="289"/>
                  </a:lnTo>
                  <a:lnTo>
                    <a:pt x="194" y="285"/>
                  </a:lnTo>
                  <a:lnTo>
                    <a:pt x="200" y="280"/>
                  </a:lnTo>
                  <a:lnTo>
                    <a:pt x="205" y="276"/>
                  </a:lnTo>
                  <a:lnTo>
                    <a:pt x="211" y="268"/>
                  </a:lnTo>
                  <a:lnTo>
                    <a:pt x="217" y="263"/>
                  </a:lnTo>
                  <a:lnTo>
                    <a:pt x="219" y="255"/>
                  </a:lnTo>
                  <a:lnTo>
                    <a:pt x="219" y="249"/>
                  </a:lnTo>
                  <a:lnTo>
                    <a:pt x="219" y="244"/>
                  </a:lnTo>
                  <a:lnTo>
                    <a:pt x="217" y="238"/>
                  </a:lnTo>
                  <a:lnTo>
                    <a:pt x="215" y="232"/>
                  </a:lnTo>
                  <a:lnTo>
                    <a:pt x="211" y="226"/>
                  </a:lnTo>
                  <a:lnTo>
                    <a:pt x="209" y="221"/>
                  </a:lnTo>
                  <a:lnTo>
                    <a:pt x="205" y="217"/>
                  </a:lnTo>
                  <a:lnTo>
                    <a:pt x="200" y="207"/>
                  </a:lnTo>
                  <a:lnTo>
                    <a:pt x="198" y="198"/>
                  </a:lnTo>
                  <a:lnTo>
                    <a:pt x="194" y="188"/>
                  </a:lnTo>
                  <a:lnTo>
                    <a:pt x="190" y="181"/>
                  </a:lnTo>
                  <a:lnTo>
                    <a:pt x="184" y="171"/>
                  </a:lnTo>
                  <a:lnTo>
                    <a:pt x="179" y="166"/>
                  </a:lnTo>
                  <a:lnTo>
                    <a:pt x="173" y="158"/>
                  </a:lnTo>
                  <a:lnTo>
                    <a:pt x="165" y="152"/>
                  </a:lnTo>
                  <a:lnTo>
                    <a:pt x="158" y="145"/>
                  </a:lnTo>
                  <a:lnTo>
                    <a:pt x="152" y="139"/>
                  </a:lnTo>
                  <a:lnTo>
                    <a:pt x="150" y="133"/>
                  </a:lnTo>
                  <a:lnTo>
                    <a:pt x="150" y="128"/>
                  </a:lnTo>
                  <a:lnTo>
                    <a:pt x="150" y="122"/>
                  </a:lnTo>
                  <a:lnTo>
                    <a:pt x="154" y="116"/>
                  </a:lnTo>
                  <a:lnTo>
                    <a:pt x="160" y="110"/>
                  </a:lnTo>
                  <a:lnTo>
                    <a:pt x="167" y="107"/>
                  </a:lnTo>
                  <a:lnTo>
                    <a:pt x="175" y="99"/>
                  </a:lnTo>
                  <a:lnTo>
                    <a:pt x="181" y="91"/>
                  </a:lnTo>
                  <a:lnTo>
                    <a:pt x="183" y="86"/>
                  </a:lnTo>
                  <a:lnTo>
                    <a:pt x="183" y="80"/>
                  </a:lnTo>
                  <a:lnTo>
                    <a:pt x="183" y="74"/>
                  </a:lnTo>
                  <a:lnTo>
                    <a:pt x="181" y="71"/>
                  </a:lnTo>
                  <a:lnTo>
                    <a:pt x="173" y="61"/>
                  </a:lnTo>
                  <a:lnTo>
                    <a:pt x="165" y="55"/>
                  </a:lnTo>
                  <a:lnTo>
                    <a:pt x="154" y="48"/>
                  </a:lnTo>
                  <a:lnTo>
                    <a:pt x="145" y="46"/>
                  </a:lnTo>
                  <a:lnTo>
                    <a:pt x="133" y="42"/>
                  </a:lnTo>
                  <a:lnTo>
                    <a:pt x="124" y="40"/>
                  </a:lnTo>
                  <a:lnTo>
                    <a:pt x="118" y="38"/>
                  </a:lnTo>
                  <a:lnTo>
                    <a:pt x="114" y="36"/>
                  </a:lnTo>
                  <a:lnTo>
                    <a:pt x="108" y="36"/>
                  </a:lnTo>
                  <a:lnTo>
                    <a:pt x="103" y="34"/>
                  </a:lnTo>
                  <a:lnTo>
                    <a:pt x="91" y="33"/>
                  </a:lnTo>
                  <a:lnTo>
                    <a:pt x="84" y="29"/>
                  </a:lnTo>
                  <a:lnTo>
                    <a:pt x="72" y="25"/>
                  </a:lnTo>
                  <a:lnTo>
                    <a:pt x="63" y="21"/>
                  </a:lnTo>
                  <a:lnTo>
                    <a:pt x="53" y="15"/>
                  </a:lnTo>
                  <a:lnTo>
                    <a:pt x="44" y="10"/>
                  </a:lnTo>
                  <a:lnTo>
                    <a:pt x="38" y="6"/>
                  </a:lnTo>
                  <a:lnTo>
                    <a:pt x="32" y="4"/>
                  </a:lnTo>
                  <a:lnTo>
                    <a:pt x="27" y="2"/>
                  </a:lnTo>
                  <a:lnTo>
                    <a:pt x="23" y="2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46" name="Freeform 94"/>
            <p:cNvSpPr>
              <a:spLocks/>
            </p:cNvSpPr>
            <p:nvPr/>
          </p:nvSpPr>
          <p:spPr bwMode="auto">
            <a:xfrm flipH="1">
              <a:off x="4464597" y="3900488"/>
              <a:ext cx="91966" cy="161925"/>
            </a:xfrm>
            <a:custGeom>
              <a:avLst/>
              <a:gdLst/>
              <a:ahLst/>
              <a:cxnLst>
                <a:cxn ang="0">
                  <a:pos x="112" y="93"/>
                </a:cxn>
                <a:cxn ang="0">
                  <a:pos x="106" y="74"/>
                </a:cxn>
                <a:cxn ang="0">
                  <a:pos x="97" y="57"/>
                </a:cxn>
                <a:cxn ang="0">
                  <a:pos x="85" y="40"/>
                </a:cxn>
                <a:cxn ang="0">
                  <a:pos x="70" y="25"/>
                </a:cxn>
                <a:cxn ang="0">
                  <a:pos x="51" y="13"/>
                </a:cxn>
                <a:cxn ang="0">
                  <a:pos x="32" y="6"/>
                </a:cxn>
                <a:cxn ang="0">
                  <a:pos x="15" y="0"/>
                </a:cxn>
                <a:cxn ang="0">
                  <a:pos x="4" y="4"/>
                </a:cxn>
                <a:cxn ang="0">
                  <a:pos x="11" y="11"/>
                </a:cxn>
                <a:cxn ang="0">
                  <a:pos x="25" y="19"/>
                </a:cxn>
                <a:cxn ang="0">
                  <a:pos x="40" y="28"/>
                </a:cxn>
                <a:cxn ang="0">
                  <a:pos x="53" y="38"/>
                </a:cxn>
                <a:cxn ang="0">
                  <a:pos x="66" y="47"/>
                </a:cxn>
                <a:cxn ang="0">
                  <a:pos x="78" y="59"/>
                </a:cxn>
                <a:cxn ang="0">
                  <a:pos x="87" y="70"/>
                </a:cxn>
                <a:cxn ang="0">
                  <a:pos x="93" y="87"/>
                </a:cxn>
                <a:cxn ang="0">
                  <a:pos x="89" y="97"/>
                </a:cxn>
                <a:cxn ang="0">
                  <a:pos x="78" y="97"/>
                </a:cxn>
                <a:cxn ang="0">
                  <a:pos x="66" y="97"/>
                </a:cxn>
                <a:cxn ang="0">
                  <a:pos x="53" y="97"/>
                </a:cxn>
                <a:cxn ang="0">
                  <a:pos x="42" y="99"/>
                </a:cxn>
                <a:cxn ang="0">
                  <a:pos x="30" y="99"/>
                </a:cxn>
                <a:cxn ang="0">
                  <a:pos x="17" y="99"/>
                </a:cxn>
                <a:cxn ang="0">
                  <a:pos x="6" y="101"/>
                </a:cxn>
                <a:cxn ang="0">
                  <a:pos x="6" y="103"/>
                </a:cxn>
                <a:cxn ang="0">
                  <a:pos x="19" y="105"/>
                </a:cxn>
                <a:cxn ang="0">
                  <a:pos x="30" y="106"/>
                </a:cxn>
                <a:cxn ang="0">
                  <a:pos x="44" y="108"/>
                </a:cxn>
                <a:cxn ang="0">
                  <a:pos x="57" y="108"/>
                </a:cxn>
                <a:cxn ang="0">
                  <a:pos x="70" y="110"/>
                </a:cxn>
                <a:cxn ang="0">
                  <a:pos x="82" y="110"/>
                </a:cxn>
                <a:cxn ang="0">
                  <a:pos x="95" y="110"/>
                </a:cxn>
                <a:cxn ang="0">
                  <a:pos x="101" y="116"/>
                </a:cxn>
                <a:cxn ang="0">
                  <a:pos x="99" y="129"/>
                </a:cxn>
                <a:cxn ang="0">
                  <a:pos x="95" y="141"/>
                </a:cxn>
                <a:cxn ang="0">
                  <a:pos x="89" y="152"/>
                </a:cxn>
                <a:cxn ang="0">
                  <a:pos x="80" y="162"/>
                </a:cxn>
                <a:cxn ang="0">
                  <a:pos x="68" y="171"/>
                </a:cxn>
                <a:cxn ang="0">
                  <a:pos x="55" y="179"/>
                </a:cxn>
                <a:cxn ang="0">
                  <a:pos x="44" y="186"/>
                </a:cxn>
                <a:cxn ang="0">
                  <a:pos x="38" y="200"/>
                </a:cxn>
                <a:cxn ang="0">
                  <a:pos x="51" y="201"/>
                </a:cxn>
                <a:cxn ang="0">
                  <a:pos x="66" y="196"/>
                </a:cxn>
                <a:cxn ang="0">
                  <a:pos x="82" y="184"/>
                </a:cxn>
                <a:cxn ang="0">
                  <a:pos x="95" y="171"/>
                </a:cxn>
                <a:cxn ang="0">
                  <a:pos x="106" y="158"/>
                </a:cxn>
                <a:cxn ang="0">
                  <a:pos x="110" y="144"/>
                </a:cxn>
                <a:cxn ang="0">
                  <a:pos x="112" y="131"/>
                </a:cxn>
                <a:cxn ang="0">
                  <a:pos x="110" y="114"/>
                </a:cxn>
                <a:cxn ang="0">
                  <a:pos x="110" y="106"/>
                </a:cxn>
                <a:cxn ang="0">
                  <a:pos x="112" y="103"/>
                </a:cxn>
              </a:cxnLst>
              <a:rect l="0" t="0" r="r" b="b"/>
              <a:pathLst>
                <a:path w="112" h="203">
                  <a:moveTo>
                    <a:pt x="112" y="103"/>
                  </a:moveTo>
                  <a:lnTo>
                    <a:pt x="112" y="93"/>
                  </a:lnTo>
                  <a:lnTo>
                    <a:pt x="110" y="84"/>
                  </a:lnTo>
                  <a:lnTo>
                    <a:pt x="106" y="74"/>
                  </a:lnTo>
                  <a:lnTo>
                    <a:pt x="103" y="65"/>
                  </a:lnTo>
                  <a:lnTo>
                    <a:pt x="97" y="57"/>
                  </a:lnTo>
                  <a:lnTo>
                    <a:pt x="91" y="47"/>
                  </a:lnTo>
                  <a:lnTo>
                    <a:pt x="85" y="40"/>
                  </a:lnTo>
                  <a:lnTo>
                    <a:pt x="78" y="32"/>
                  </a:lnTo>
                  <a:lnTo>
                    <a:pt x="70" y="25"/>
                  </a:lnTo>
                  <a:lnTo>
                    <a:pt x="61" y="19"/>
                  </a:lnTo>
                  <a:lnTo>
                    <a:pt x="51" y="13"/>
                  </a:lnTo>
                  <a:lnTo>
                    <a:pt x="42" y="9"/>
                  </a:lnTo>
                  <a:lnTo>
                    <a:pt x="32" y="6"/>
                  </a:lnTo>
                  <a:lnTo>
                    <a:pt x="25" y="4"/>
                  </a:lnTo>
                  <a:lnTo>
                    <a:pt x="15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6" y="8"/>
                  </a:lnTo>
                  <a:lnTo>
                    <a:pt x="11" y="11"/>
                  </a:lnTo>
                  <a:lnTo>
                    <a:pt x="19" y="15"/>
                  </a:lnTo>
                  <a:lnTo>
                    <a:pt x="25" y="19"/>
                  </a:lnTo>
                  <a:lnTo>
                    <a:pt x="32" y="25"/>
                  </a:lnTo>
                  <a:lnTo>
                    <a:pt x="40" y="28"/>
                  </a:lnTo>
                  <a:lnTo>
                    <a:pt x="45" y="32"/>
                  </a:lnTo>
                  <a:lnTo>
                    <a:pt x="53" y="38"/>
                  </a:lnTo>
                  <a:lnTo>
                    <a:pt x="61" y="44"/>
                  </a:lnTo>
                  <a:lnTo>
                    <a:pt x="66" y="47"/>
                  </a:lnTo>
                  <a:lnTo>
                    <a:pt x="72" y="53"/>
                  </a:lnTo>
                  <a:lnTo>
                    <a:pt x="78" y="59"/>
                  </a:lnTo>
                  <a:lnTo>
                    <a:pt x="84" y="65"/>
                  </a:lnTo>
                  <a:lnTo>
                    <a:pt x="87" y="70"/>
                  </a:lnTo>
                  <a:lnTo>
                    <a:pt x="91" y="80"/>
                  </a:lnTo>
                  <a:lnTo>
                    <a:pt x="93" y="87"/>
                  </a:lnTo>
                  <a:lnTo>
                    <a:pt x="95" y="97"/>
                  </a:lnTo>
                  <a:lnTo>
                    <a:pt x="89" y="97"/>
                  </a:lnTo>
                  <a:lnTo>
                    <a:pt x="84" y="97"/>
                  </a:lnTo>
                  <a:lnTo>
                    <a:pt x="78" y="97"/>
                  </a:lnTo>
                  <a:lnTo>
                    <a:pt x="72" y="97"/>
                  </a:lnTo>
                  <a:lnTo>
                    <a:pt x="66" y="97"/>
                  </a:lnTo>
                  <a:lnTo>
                    <a:pt x="61" y="97"/>
                  </a:lnTo>
                  <a:lnTo>
                    <a:pt x="53" y="97"/>
                  </a:lnTo>
                  <a:lnTo>
                    <a:pt x="47" y="99"/>
                  </a:lnTo>
                  <a:lnTo>
                    <a:pt x="42" y="99"/>
                  </a:lnTo>
                  <a:lnTo>
                    <a:pt x="36" y="99"/>
                  </a:lnTo>
                  <a:lnTo>
                    <a:pt x="30" y="99"/>
                  </a:lnTo>
                  <a:lnTo>
                    <a:pt x="25" y="99"/>
                  </a:lnTo>
                  <a:lnTo>
                    <a:pt x="17" y="99"/>
                  </a:lnTo>
                  <a:lnTo>
                    <a:pt x="11" y="101"/>
                  </a:lnTo>
                  <a:lnTo>
                    <a:pt x="6" y="101"/>
                  </a:lnTo>
                  <a:lnTo>
                    <a:pt x="0" y="103"/>
                  </a:lnTo>
                  <a:lnTo>
                    <a:pt x="6" y="103"/>
                  </a:lnTo>
                  <a:lnTo>
                    <a:pt x="13" y="105"/>
                  </a:lnTo>
                  <a:lnTo>
                    <a:pt x="19" y="105"/>
                  </a:lnTo>
                  <a:lnTo>
                    <a:pt x="25" y="106"/>
                  </a:lnTo>
                  <a:lnTo>
                    <a:pt x="30" y="106"/>
                  </a:lnTo>
                  <a:lnTo>
                    <a:pt x="38" y="106"/>
                  </a:lnTo>
                  <a:lnTo>
                    <a:pt x="44" y="108"/>
                  </a:lnTo>
                  <a:lnTo>
                    <a:pt x="51" y="108"/>
                  </a:lnTo>
                  <a:lnTo>
                    <a:pt x="57" y="108"/>
                  </a:lnTo>
                  <a:lnTo>
                    <a:pt x="64" y="110"/>
                  </a:lnTo>
                  <a:lnTo>
                    <a:pt x="70" y="110"/>
                  </a:lnTo>
                  <a:lnTo>
                    <a:pt x="76" y="110"/>
                  </a:lnTo>
                  <a:lnTo>
                    <a:pt x="82" y="110"/>
                  </a:lnTo>
                  <a:lnTo>
                    <a:pt x="89" y="110"/>
                  </a:lnTo>
                  <a:lnTo>
                    <a:pt x="95" y="110"/>
                  </a:lnTo>
                  <a:lnTo>
                    <a:pt x="103" y="110"/>
                  </a:lnTo>
                  <a:lnTo>
                    <a:pt x="101" y="116"/>
                  </a:lnTo>
                  <a:lnTo>
                    <a:pt x="101" y="124"/>
                  </a:lnTo>
                  <a:lnTo>
                    <a:pt x="99" y="129"/>
                  </a:lnTo>
                  <a:lnTo>
                    <a:pt x="97" y="135"/>
                  </a:lnTo>
                  <a:lnTo>
                    <a:pt x="95" y="141"/>
                  </a:lnTo>
                  <a:lnTo>
                    <a:pt x="93" y="146"/>
                  </a:lnTo>
                  <a:lnTo>
                    <a:pt x="89" y="152"/>
                  </a:lnTo>
                  <a:lnTo>
                    <a:pt x="85" y="158"/>
                  </a:lnTo>
                  <a:lnTo>
                    <a:pt x="80" y="162"/>
                  </a:lnTo>
                  <a:lnTo>
                    <a:pt x="74" y="167"/>
                  </a:lnTo>
                  <a:lnTo>
                    <a:pt x="68" y="171"/>
                  </a:lnTo>
                  <a:lnTo>
                    <a:pt x="63" y="175"/>
                  </a:lnTo>
                  <a:lnTo>
                    <a:pt x="55" y="179"/>
                  </a:lnTo>
                  <a:lnTo>
                    <a:pt x="49" y="182"/>
                  </a:lnTo>
                  <a:lnTo>
                    <a:pt x="44" y="186"/>
                  </a:lnTo>
                  <a:lnTo>
                    <a:pt x="40" y="194"/>
                  </a:lnTo>
                  <a:lnTo>
                    <a:pt x="38" y="200"/>
                  </a:lnTo>
                  <a:lnTo>
                    <a:pt x="44" y="203"/>
                  </a:lnTo>
                  <a:lnTo>
                    <a:pt x="51" y="201"/>
                  </a:lnTo>
                  <a:lnTo>
                    <a:pt x="59" y="200"/>
                  </a:lnTo>
                  <a:lnTo>
                    <a:pt x="66" y="196"/>
                  </a:lnTo>
                  <a:lnTo>
                    <a:pt x="76" y="192"/>
                  </a:lnTo>
                  <a:lnTo>
                    <a:pt x="82" y="184"/>
                  </a:lnTo>
                  <a:lnTo>
                    <a:pt x="89" y="179"/>
                  </a:lnTo>
                  <a:lnTo>
                    <a:pt x="95" y="171"/>
                  </a:lnTo>
                  <a:lnTo>
                    <a:pt x="103" y="165"/>
                  </a:lnTo>
                  <a:lnTo>
                    <a:pt x="106" y="158"/>
                  </a:lnTo>
                  <a:lnTo>
                    <a:pt x="108" y="152"/>
                  </a:lnTo>
                  <a:lnTo>
                    <a:pt x="110" y="144"/>
                  </a:lnTo>
                  <a:lnTo>
                    <a:pt x="112" y="139"/>
                  </a:lnTo>
                  <a:lnTo>
                    <a:pt x="112" y="131"/>
                  </a:lnTo>
                  <a:lnTo>
                    <a:pt x="112" y="124"/>
                  </a:lnTo>
                  <a:lnTo>
                    <a:pt x="110" y="114"/>
                  </a:lnTo>
                  <a:lnTo>
                    <a:pt x="108" y="108"/>
                  </a:lnTo>
                  <a:lnTo>
                    <a:pt x="110" y="106"/>
                  </a:lnTo>
                  <a:lnTo>
                    <a:pt x="112" y="103"/>
                  </a:lnTo>
                  <a:lnTo>
                    <a:pt x="112" y="1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47" name="Freeform 95"/>
            <p:cNvSpPr>
              <a:spLocks/>
            </p:cNvSpPr>
            <p:nvPr/>
          </p:nvSpPr>
          <p:spPr bwMode="auto">
            <a:xfrm flipH="1">
              <a:off x="4728998" y="4049713"/>
              <a:ext cx="72259" cy="24130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17" y="15"/>
                </a:cxn>
                <a:cxn ang="0">
                  <a:pos x="29" y="31"/>
                </a:cxn>
                <a:cxn ang="0">
                  <a:pos x="38" y="48"/>
                </a:cxn>
                <a:cxn ang="0">
                  <a:pos x="46" y="67"/>
                </a:cxn>
                <a:cxn ang="0">
                  <a:pos x="50" y="86"/>
                </a:cxn>
                <a:cxn ang="0">
                  <a:pos x="54" y="105"/>
                </a:cxn>
                <a:cxn ang="0">
                  <a:pos x="57" y="124"/>
                </a:cxn>
                <a:cxn ang="0">
                  <a:pos x="57" y="137"/>
                </a:cxn>
                <a:cxn ang="0">
                  <a:pos x="55" y="147"/>
                </a:cxn>
                <a:cxn ang="0">
                  <a:pos x="55" y="158"/>
                </a:cxn>
                <a:cxn ang="0">
                  <a:pos x="54" y="169"/>
                </a:cxn>
                <a:cxn ang="0">
                  <a:pos x="52" y="181"/>
                </a:cxn>
                <a:cxn ang="0">
                  <a:pos x="52" y="190"/>
                </a:cxn>
                <a:cxn ang="0">
                  <a:pos x="50" y="202"/>
                </a:cxn>
                <a:cxn ang="0">
                  <a:pos x="52" y="215"/>
                </a:cxn>
                <a:cxn ang="0">
                  <a:pos x="54" y="230"/>
                </a:cxn>
                <a:cxn ang="0">
                  <a:pos x="59" y="249"/>
                </a:cxn>
                <a:cxn ang="0">
                  <a:pos x="67" y="270"/>
                </a:cxn>
                <a:cxn ang="0">
                  <a:pos x="74" y="285"/>
                </a:cxn>
                <a:cxn ang="0">
                  <a:pos x="80" y="297"/>
                </a:cxn>
                <a:cxn ang="0">
                  <a:pos x="86" y="304"/>
                </a:cxn>
                <a:cxn ang="0">
                  <a:pos x="90" y="295"/>
                </a:cxn>
                <a:cxn ang="0">
                  <a:pos x="88" y="283"/>
                </a:cxn>
                <a:cxn ang="0">
                  <a:pos x="84" y="272"/>
                </a:cxn>
                <a:cxn ang="0">
                  <a:pos x="80" y="261"/>
                </a:cxn>
                <a:cxn ang="0">
                  <a:pos x="76" y="249"/>
                </a:cxn>
                <a:cxn ang="0">
                  <a:pos x="73" y="238"/>
                </a:cxn>
                <a:cxn ang="0">
                  <a:pos x="69" y="226"/>
                </a:cxn>
                <a:cxn ang="0">
                  <a:pos x="65" y="215"/>
                </a:cxn>
                <a:cxn ang="0">
                  <a:pos x="65" y="204"/>
                </a:cxn>
                <a:cxn ang="0">
                  <a:pos x="65" y="190"/>
                </a:cxn>
                <a:cxn ang="0">
                  <a:pos x="65" y="179"/>
                </a:cxn>
                <a:cxn ang="0">
                  <a:pos x="67" y="168"/>
                </a:cxn>
                <a:cxn ang="0">
                  <a:pos x="69" y="154"/>
                </a:cxn>
                <a:cxn ang="0">
                  <a:pos x="71" y="143"/>
                </a:cxn>
                <a:cxn ang="0">
                  <a:pos x="71" y="131"/>
                </a:cxn>
                <a:cxn ang="0">
                  <a:pos x="71" y="118"/>
                </a:cxn>
                <a:cxn ang="0">
                  <a:pos x="69" y="103"/>
                </a:cxn>
                <a:cxn ang="0">
                  <a:pos x="65" y="86"/>
                </a:cxn>
                <a:cxn ang="0">
                  <a:pos x="59" y="69"/>
                </a:cxn>
                <a:cxn ang="0">
                  <a:pos x="54" y="53"/>
                </a:cxn>
                <a:cxn ang="0">
                  <a:pos x="46" y="38"/>
                </a:cxn>
                <a:cxn ang="0">
                  <a:pos x="35" y="25"/>
                </a:cxn>
                <a:cxn ang="0">
                  <a:pos x="23" y="12"/>
                </a:cxn>
                <a:cxn ang="0">
                  <a:pos x="8" y="2"/>
                </a:cxn>
                <a:cxn ang="0">
                  <a:pos x="0" y="0"/>
                </a:cxn>
              </a:cxnLst>
              <a:rect l="0" t="0" r="r" b="b"/>
              <a:pathLst>
                <a:path w="90" h="304">
                  <a:moveTo>
                    <a:pt x="0" y="0"/>
                  </a:moveTo>
                  <a:lnTo>
                    <a:pt x="6" y="4"/>
                  </a:lnTo>
                  <a:lnTo>
                    <a:pt x="12" y="10"/>
                  </a:lnTo>
                  <a:lnTo>
                    <a:pt x="17" y="15"/>
                  </a:lnTo>
                  <a:lnTo>
                    <a:pt x="25" y="25"/>
                  </a:lnTo>
                  <a:lnTo>
                    <a:pt x="29" y="31"/>
                  </a:lnTo>
                  <a:lnTo>
                    <a:pt x="35" y="40"/>
                  </a:lnTo>
                  <a:lnTo>
                    <a:pt x="38" y="48"/>
                  </a:lnTo>
                  <a:lnTo>
                    <a:pt x="42" y="57"/>
                  </a:lnTo>
                  <a:lnTo>
                    <a:pt x="46" y="67"/>
                  </a:lnTo>
                  <a:lnTo>
                    <a:pt x="48" y="76"/>
                  </a:lnTo>
                  <a:lnTo>
                    <a:pt x="50" y="86"/>
                  </a:lnTo>
                  <a:lnTo>
                    <a:pt x="54" y="95"/>
                  </a:lnTo>
                  <a:lnTo>
                    <a:pt x="54" y="105"/>
                  </a:lnTo>
                  <a:lnTo>
                    <a:pt x="55" y="114"/>
                  </a:lnTo>
                  <a:lnTo>
                    <a:pt x="57" y="124"/>
                  </a:lnTo>
                  <a:lnTo>
                    <a:pt x="57" y="131"/>
                  </a:lnTo>
                  <a:lnTo>
                    <a:pt x="57" y="137"/>
                  </a:lnTo>
                  <a:lnTo>
                    <a:pt x="57" y="143"/>
                  </a:lnTo>
                  <a:lnTo>
                    <a:pt x="55" y="147"/>
                  </a:lnTo>
                  <a:lnTo>
                    <a:pt x="55" y="152"/>
                  </a:lnTo>
                  <a:lnTo>
                    <a:pt x="55" y="158"/>
                  </a:lnTo>
                  <a:lnTo>
                    <a:pt x="54" y="164"/>
                  </a:lnTo>
                  <a:lnTo>
                    <a:pt x="54" y="169"/>
                  </a:lnTo>
                  <a:lnTo>
                    <a:pt x="54" y="175"/>
                  </a:lnTo>
                  <a:lnTo>
                    <a:pt x="52" y="181"/>
                  </a:lnTo>
                  <a:lnTo>
                    <a:pt x="52" y="187"/>
                  </a:lnTo>
                  <a:lnTo>
                    <a:pt x="52" y="190"/>
                  </a:lnTo>
                  <a:lnTo>
                    <a:pt x="52" y="196"/>
                  </a:lnTo>
                  <a:lnTo>
                    <a:pt x="50" y="202"/>
                  </a:lnTo>
                  <a:lnTo>
                    <a:pt x="50" y="209"/>
                  </a:lnTo>
                  <a:lnTo>
                    <a:pt x="52" y="215"/>
                  </a:lnTo>
                  <a:lnTo>
                    <a:pt x="52" y="221"/>
                  </a:lnTo>
                  <a:lnTo>
                    <a:pt x="54" y="230"/>
                  </a:lnTo>
                  <a:lnTo>
                    <a:pt x="55" y="240"/>
                  </a:lnTo>
                  <a:lnTo>
                    <a:pt x="59" y="249"/>
                  </a:lnTo>
                  <a:lnTo>
                    <a:pt x="63" y="261"/>
                  </a:lnTo>
                  <a:lnTo>
                    <a:pt x="67" y="270"/>
                  </a:lnTo>
                  <a:lnTo>
                    <a:pt x="73" y="282"/>
                  </a:lnTo>
                  <a:lnTo>
                    <a:pt x="74" y="285"/>
                  </a:lnTo>
                  <a:lnTo>
                    <a:pt x="78" y="291"/>
                  </a:lnTo>
                  <a:lnTo>
                    <a:pt x="80" y="297"/>
                  </a:lnTo>
                  <a:lnTo>
                    <a:pt x="82" y="302"/>
                  </a:lnTo>
                  <a:lnTo>
                    <a:pt x="86" y="304"/>
                  </a:lnTo>
                  <a:lnTo>
                    <a:pt x="90" y="301"/>
                  </a:lnTo>
                  <a:lnTo>
                    <a:pt x="90" y="295"/>
                  </a:lnTo>
                  <a:lnTo>
                    <a:pt x="88" y="289"/>
                  </a:lnTo>
                  <a:lnTo>
                    <a:pt x="88" y="283"/>
                  </a:lnTo>
                  <a:lnTo>
                    <a:pt x="86" y="278"/>
                  </a:lnTo>
                  <a:lnTo>
                    <a:pt x="84" y="272"/>
                  </a:lnTo>
                  <a:lnTo>
                    <a:pt x="82" y="266"/>
                  </a:lnTo>
                  <a:lnTo>
                    <a:pt x="80" y="261"/>
                  </a:lnTo>
                  <a:lnTo>
                    <a:pt x="80" y="255"/>
                  </a:lnTo>
                  <a:lnTo>
                    <a:pt x="76" y="249"/>
                  </a:lnTo>
                  <a:lnTo>
                    <a:pt x="74" y="244"/>
                  </a:lnTo>
                  <a:lnTo>
                    <a:pt x="73" y="238"/>
                  </a:lnTo>
                  <a:lnTo>
                    <a:pt x="71" y="232"/>
                  </a:lnTo>
                  <a:lnTo>
                    <a:pt x="69" y="226"/>
                  </a:lnTo>
                  <a:lnTo>
                    <a:pt x="67" y="221"/>
                  </a:lnTo>
                  <a:lnTo>
                    <a:pt x="65" y="215"/>
                  </a:lnTo>
                  <a:lnTo>
                    <a:pt x="65" y="211"/>
                  </a:lnTo>
                  <a:lnTo>
                    <a:pt x="65" y="204"/>
                  </a:lnTo>
                  <a:lnTo>
                    <a:pt x="65" y="196"/>
                  </a:lnTo>
                  <a:lnTo>
                    <a:pt x="65" y="190"/>
                  </a:lnTo>
                  <a:lnTo>
                    <a:pt x="65" y="185"/>
                  </a:lnTo>
                  <a:lnTo>
                    <a:pt x="65" y="179"/>
                  </a:lnTo>
                  <a:lnTo>
                    <a:pt x="67" y="173"/>
                  </a:lnTo>
                  <a:lnTo>
                    <a:pt x="67" y="168"/>
                  </a:lnTo>
                  <a:lnTo>
                    <a:pt x="69" y="160"/>
                  </a:lnTo>
                  <a:lnTo>
                    <a:pt x="69" y="154"/>
                  </a:lnTo>
                  <a:lnTo>
                    <a:pt x="69" y="149"/>
                  </a:lnTo>
                  <a:lnTo>
                    <a:pt x="71" y="143"/>
                  </a:lnTo>
                  <a:lnTo>
                    <a:pt x="71" y="137"/>
                  </a:lnTo>
                  <a:lnTo>
                    <a:pt x="71" y="131"/>
                  </a:lnTo>
                  <a:lnTo>
                    <a:pt x="71" y="126"/>
                  </a:lnTo>
                  <a:lnTo>
                    <a:pt x="71" y="118"/>
                  </a:lnTo>
                  <a:lnTo>
                    <a:pt x="71" y="112"/>
                  </a:lnTo>
                  <a:lnTo>
                    <a:pt x="69" y="103"/>
                  </a:lnTo>
                  <a:lnTo>
                    <a:pt x="67" y="95"/>
                  </a:lnTo>
                  <a:lnTo>
                    <a:pt x="65" y="86"/>
                  </a:lnTo>
                  <a:lnTo>
                    <a:pt x="63" y="78"/>
                  </a:lnTo>
                  <a:lnTo>
                    <a:pt x="59" y="69"/>
                  </a:lnTo>
                  <a:lnTo>
                    <a:pt x="57" y="61"/>
                  </a:lnTo>
                  <a:lnTo>
                    <a:pt x="54" y="53"/>
                  </a:lnTo>
                  <a:lnTo>
                    <a:pt x="50" y="46"/>
                  </a:lnTo>
                  <a:lnTo>
                    <a:pt x="46" y="38"/>
                  </a:lnTo>
                  <a:lnTo>
                    <a:pt x="40" y="31"/>
                  </a:lnTo>
                  <a:lnTo>
                    <a:pt x="35" y="25"/>
                  </a:lnTo>
                  <a:lnTo>
                    <a:pt x="31" y="17"/>
                  </a:lnTo>
                  <a:lnTo>
                    <a:pt x="23" y="12"/>
                  </a:lnTo>
                  <a:lnTo>
                    <a:pt x="15" y="8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48" name="Freeform 96"/>
            <p:cNvSpPr>
              <a:spLocks/>
            </p:cNvSpPr>
            <p:nvPr/>
          </p:nvSpPr>
          <p:spPr bwMode="auto">
            <a:xfrm flipH="1">
              <a:off x="4615684" y="4141788"/>
              <a:ext cx="87039" cy="166688"/>
            </a:xfrm>
            <a:custGeom>
              <a:avLst/>
              <a:gdLst/>
              <a:ahLst/>
              <a:cxnLst>
                <a:cxn ang="0">
                  <a:pos x="103" y="8"/>
                </a:cxn>
                <a:cxn ang="0">
                  <a:pos x="101" y="23"/>
                </a:cxn>
                <a:cxn ang="0">
                  <a:pos x="97" y="38"/>
                </a:cxn>
                <a:cxn ang="0">
                  <a:pos x="91" y="55"/>
                </a:cxn>
                <a:cxn ang="0">
                  <a:pos x="84" y="69"/>
                </a:cxn>
                <a:cxn ang="0">
                  <a:pos x="72" y="80"/>
                </a:cxn>
                <a:cxn ang="0">
                  <a:pos x="59" y="90"/>
                </a:cxn>
                <a:cxn ang="0">
                  <a:pos x="42" y="99"/>
                </a:cxn>
                <a:cxn ang="0">
                  <a:pos x="31" y="107"/>
                </a:cxn>
                <a:cxn ang="0">
                  <a:pos x="19" y="118"/>
                </a:cxn>
                <a:cxn ang="0">
                  <a:pos x="11" y="129"/>
                </a:cxn>
                <a:cxn ang="0">
                  <a:pos x="6" y="143"/>
                </a:cxn>
                <a:cxn ang="0">
                  <a:pos x="2" y="158"/>
                </a:cxn>
                <a:cxn ang="0">
                  <a:pos x="0" y="171"/>
                </a:cxn>
                <a:cxn ang="0">
                  <a:pos x="2" y="186"/>
                </a:cxn>
                <a:cxn ang="0">
                  <a:pos x="6" y="202"/>
                </a:cxn>
                <a:cxn ang="0">
                  <a:pos x="11" y="211"/>
                </a:cxn>
                <a:cxn ang="0">
                  <a:pos x="17" y="209"/>
                </a:cxn>
                <a:cxn ang="0">
                  <a:pos x="19" y="198"/>
                </a:cxn>
                <a:cxn ang="0">
                  <a:pos x="19" y="183"/>
                </a:cxn>
                <a:cxn ang="0">
                  <a:pos x="19" y="166"/>
                </a:cxn>
                <a:cxn ang="0">
                  <a:pos x="23" y="150"/>
                </a:cxn>
                <a:cxn ang="0">
                  <a:pos x="31" y="131"/>
                </a:cxn>
                <a:cxn ang="0">
                  <a:pos x="42" y="120"/>
                </a:cxn>
                <a:cxn ang="0">
                  <a:pos x="57" y="109"/>
                </a:cxn>
                <a:cxn ang="0">
                  <a:pos x="72" y="101"/>
                </a:cxn>
                <a:cxn ang="0">
                  <a:pos x="84" y="91"/>
                </a:cxn>
                <a:cxn ang="0">
                  <a:pos x="91" y="80"/>
                </a:cxn>
                <a:cxn ang="0">
                  <a:pos x="99" y="71"/>
                </a:cxn>
                <a:cxn ang="0">
                  <a:pos x="103" y="59"/>
                </a:cxn>
                <a:cxn ang="0">
                  <a:pos x="105" y="46"/>
                </a:cxn>
                <a:cxn ang="0">
                  <a:pos x="105" y="33"/>
                </a:cxn>
                <a:cxn ang="0">
                  <a:pos x="107" y="21"/>
                </a:cxn>
                <a:cxn ang="0">
                  <a:pos x="107" y="8"/>
                </a:cxn>
                <a:cxn ang="0">
                  <a:pos x="107" y="0"/>
                </a:cxn>
              </a:cxnLst>
              <a:rect l="0" t="0" r="r" b="b"/>
              <a:pathLst>
                <a:path w="107" h="211">
                  <a:moveTo>
                    <a:pt x="107" y="0"/>
                  </a:moveTo>
                  <a:lnTo>
                    <a:pt x="103" y="8"/>
                  </a:lnTo>
                  <a:lnTo>
                    <a:pt x="103" y="15"/>
                  </a:lnTo>
                  <a:lnTo>
                    <a:pt x="101" y="23"/>
                  </a:lnTo>
                  <a:lnTo>
                    <a:pt x="99" y="31"/>
                  </a:lnTo>
                  <a:lnTo>
                    <a:pt x="97" y="38"/>
                  </a:lnTo>
                  <a:lnTo>
                    <a:pt x="95" y="46"/>
                  </a:lnTo>
                  <a:lnTo>
                    <a:pt x="91" y="55"/>
                  </a:lnTo>
                  <a:lnTo>
                    <a:pt x="89" y="63"/>
                  </a:lnTo>
                  <a:lnTo>
                    <a:pt x="84" y="69"/>
                  </a:lnTo>
                  <a:lnTo>
                    <a:pt x="80" y="76"/>
                  </a:lnTo>
                  <a:lnTo>
                    <a:pt x="72" y="80"/>
                  </a:lnTo>
                  <a:lnTo>
                    <a:pt x="67" y="86"/>
                  </a:lnTo>
                  <a:lnTo>
                    <a:pt x="59" y="90"/>
                  </a:lnTo>
                  <a:lnTo>
                    <a:pt x="51" y="95"/>
                  </a:lnTo>
                  <a:lnTo>
                    <a:pt x="42" y="99"/>
                  </a:lnTo>
                  <a:lnTo>
                    <a:pt x="36" y="105"/>
                  </a:lnTo>
                  <a:lnTo>
                    <a:pt x="31" y="107"/>
                  </a:lnTo>
                  <a:lnTo>
                    <a:pt x="25" y="112"/>
                  </a:lnTo>
                  <a:lnTo>
                    <a:pt x="19" y="118"/>
                  </a:lnTo>
                  <a:lnTo>
                    <a:pt x="15" y="124"/>
                  </a:lnTo>
                  <a:lnTo>
                    <a:pt x="11" y="129"/>
                  </a:lnTo>
                  <a:lnTo>
                    <a:pt x="10" y="137"/>
                  </a:lnTo>
                  <a:lnTo>
                    <a:pt x="6" y="143"/>
                  </a:lnTo>
                  <a:lnTo>
                    <a:pt x="6" y="150"/>
                  </a:lnTo>
                  <a:lnTo>
                    <a:pt x="2" y="158"/>
                  </a:lnTo>
                  <a:lnTo>
                    <a:pt x="2" y="166"/>
                  </a:lnTo>
                  <a:lnTo>
                    <a:pt x="0" y="171"/>
                  </a:lnTo>
                  <a:lnTo>
                    <a:pt x="2" y="181"/>
                  </a:lnTo>
                  <a:lnTo>
                    <a:pt x="2" y="186"/>
                  </a:lnTo>
                  <a:lnTo>
                    <a:pt x="4" y="194"/>
                  </a:lnTo>
                  <a:lnTo>
                    <a:pt x="6" y="202"/>
                  </a:lnTo>
                  <a:lnTo>
                    <a:pt x="10" y="209"/>
                  </a:lnTo>
                  <a:lnTo>
                    <a:pt x="11" y="211"/>
                  </a:lnTo>
                  <a:lnTo>
                    <a:pt x="13" y="211"/>
                  </a:lnTo>
                  <a:lnTo>
                    <a:pt x="17" y="209"/>
                  </a:lnTo>
                  <a:lnTo>
                    <a:pt x="19" y="207"/>
                  </a:lnTo>
                  <a:lnTo>
                    <a:pt x="19" y="198"/>
                  </a:lnTo>
                  <a:lnTo>
                    <a:pt x="19" y="190"/>
                  </a:lnTo>
                  <a:lnTo>
                    <a:pt x="19" y="183"/>
                  </a:lnTo>
                  <a:lnTo>
                    <a:pt x="19" y="173"/>
                  </a:lnTo>
                  <a:lnTo>
                    <a:pt x="19" y="166"/>
                  </a:lnTo>
                  <a:lnTo>
                    <a:pt x="21" y="158"/>
                  </a:lnTo>
                  <a:lnTo>
                    <a:pt x="23" y="150"/>
                  </a:lnTo>
                  <a:lnTo>
                    <a:pt x="27" y="143"/>
                  </a:lnTo>
                  <a:lnTo>
                    <a:pt x="31" y="131"/>
                  </a:lnTo>
                  <a:lnTo>
                    <a:pt x="36" y="126"/>
                  </a:lnTo>
                  <a:lnTo>
                    <a:pt x="42" y="120"/>
                  </a:lnTo>
                  <a:lnTo>
                    <a:pt x="51" y="114"/>
                  </a:lnTo>
                  <a:lnTo>
                    <a:pt x="57" y="109"/>
                  </a:lnTo>
                  <a:lnTo>
                    <a:pt x="65" y="105"/>
                  </a:lnTo>
                  <a:lnTo>
                    <a:pt x="72" y="101"/>
                  </a:lnTo>
                  <a:lnTo>
                    <a:pt x="80" y="97"/>
                  </a:lnTo>
                  <a:lnTo>
                    <a:pt x="84" y="91"/>
                  </a:lnTo>
                  <a:lnTo>
                    <a:pt x="88" y="86"/>
                  </a:lnTo>
                  <a:lnTo>
                    <a:pt x="91" y="80"/>
                  </a:lnTo>
                  <a:lnTo>
                    <a:pt x="95" y="76"/>
                  </a:lnTo>
                  <a:lnTo>
                    <a:pt x="99" y="71"/>
                  </a:lnTo>
                  <a:lnTo>
                    <a:pt x="101" y="65"/>
                  </a:lnTo>
                  <a:lnTo>
                    <a:pt x="103" y="59"/>
                  </a:lnTo>
                  <a:lnTo>
                    <a:pt x="105" y="53"/>
                  </a:lnTo>
                  <a:lnTo>
                    <a:pt x="105" y="46"/>
                  </a:lnTo>
                  <a:lnTo>
                    <a:pt x="105" y="40"/>
                  </a:lnTo>
                  <a:lnTo>
                    <a:pt x="105" y="33"/>
                  </a:lnTo>
                  <a:lnTo>
                    <a:pt x="107" y="27"/>
                  </a:lnTo>
                  <a:lnTo>
                    <a:pt x="107" y="21"/>
                  </a:lnTo>
                  <a:lnTo>
                    <a:pt x="107" y="14"/>
                  </a:lnTo>
                  <a:lnTo>
                    <a:pt x="107" y="8"/>
                  </a:lnTo>
                  <a:lnTo>
                    <a:pt x="107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49" name="Freeform 97"/>
            <p:cNvSpPr>
              <a:spLocks/>
            </p:cNvSpPr>
            <p:nvPr/>
          </p:nvSpPr>
          <p:spPr bwMode="auto">
            <a:xfrm flipH="1">
              <a:off x="4906360" y="4062413"/>
              <a:ext cx="149444" cy="579438"/>
            </a:xfrm>
            <a:custGeom>
              <a:avLst/>
              <a:gdLst/>
              <a:ahLst/>
              <a:cxnLst>
                <a:cxn ang="0">
                  <a:pos x="160" y="19"/>
                </a:cxn>
                <a:cxn ang="0">
                  <a:pos x="137" y="44"/>
                </a:cxn>
                <a:cxn ang="0">
                  <a:pos x="124" y="76"/>
                </a:cxn>
                <a:cxn ang="0">
                  <a:pos x="113" y="113"/>
                </a:cxn>
                <a:cxn ang="0">
                  <a:pos x="105" y="152"/>
                </a:cxn>
                <a:cxn ang="0">
                  <a:pos x="86" y="200"/>
                </a:cxn>
                <a:cxn ang="0">
                  <a:pos x="73" y="247"/>
                </a:cxn>
                <a:cxn ang="0">
                  <a:pos x="63" y="293"/>
                </a:cxn>
                <a:cxn ang="0">
                  <a:pos x="55" y="341"/>
                </a:cxn>
                <a:cxn ang="0">
                  <a:pos x="52" y="388"/>
                </a:cxn>
                <a:cxn ang="0">
                  <a:pos x="50" y="441"/>
                </a:cxn>
                <a:cxn ang="0">
                  <a:pos x="54" y="493"/>
                </a:cxn>
                <a:cxn ang="0">
                  <a:pos x="59" y="546"/>
                </a:cxn>
                <a:cxn ang="0">
                  <a:pos x="63" y="578"/>
                </a:cxn>
                <a:cxn ang="0">
                  <a:pos x="69" y="612"/>
                </a:cxn>
                <a:cxn ang="0">
                  <a:pos x="74" y="647"/>
                </a:cxn>
                <a:cxn ang="0">
                  <a:pos x="73" y="683"/>
                </a:cxn>
                <a:cxn ang="0">
                  <a:pos x="55" y="711"/>
                </a:cxn>
                <a:cxn ang="0">
                  <a:pos x="29" y="707"/>
                </a:cxn>
                <a:cxn ang="0">
                  <a:pos x="16" y="683"/>
                </a:cxn>
                <a:cxn ang="0">
                  <a:pos x="17" y="650"/>
                </a:cxn>
                <a:cxn ang="0">
                  <a:pos x="25" y="620"/>
                </a:cxn>
                <a:cxn ang="0">
                  <a:pos x="35" y="573"/>
                </a:cxn>
                <a:cxn ang="0">
                  <a:pos x="38" y="525"/>
                </a:cxn>
                <a:cxn ang="0">
                  <a:pos x="38" y="479"/>
                </a:cxn>
                <a:cxn ang="0">
                  <a:pos x="38" y="422"/>
                </a:cxn>
                <a:cxn ang="0">
                  <a:pos x="38" y="367"/>
                </a:cxn>
                <a:cxn ang="0">
                  <a:pos x="38" y="312"/>
                </a:cxn>
                <a:cxn ang="0">
                  <a:pos x="29" y="301"/>
                </a:cxn>
                <a:cxn ang="0">
                  <a:pos x="21" y="354"/>
                </a:cxn>
                <a:cxn ang="0">
                  <a:pos x="21" y="409"/>
                </a:cxn>
                <a:cxn ang="0">
                  <a:pos x="27" y="468"/>
                </a:cxn>
                <a:cxn ang="0">
                  <a:pos x="27" y="502"/>
                </a:cxn>
                <a:cxn ang="0">
                  <a:pos x="25" y="531"/>
                </a:cxn>
                <a:cxn ang="0">
                  <a:pos x="23" y="559"/>
                </a:cxn>
                <a:cxn ang="0">
                  <a:pos x="17" y="588"/>
                </a:cxn>
                <a:cxn ang="0">
                  <a:pos x="10" y="614"/>
                </a:cxn>
                <a:cxn ang="0">
                  <a:pos x="2" y="643"/>
                </a:cxn>
                <a:cxn ang="0">
                  <a:pos x="0" y="669"/>
                </a:cxn>
                <a:cxn ang="0">
                  <a:pos x="6" y="702"/>
                </a:cxn>
                <a:cxn ang="0">
                  <a:pos x="25" y="726"/>
                </a:cxn>
                <a:cxn ang="0">
                  <a:pos x="57" y="726"/>
                </a:cxn>
                <a:cxn ang="0">
                  <a:pos x="80" y="706"/>
                </a:cxn>
                <a:cxn ang="0">
                  <a:pos x="88" y="673"/>
                </a:cxn>
                <a:cxn ang="0">
                  <a:pos x="88" y="643"/>
                </a:cxn>
                <a:cxn ang="0">
                  <a:pos x="82" y="599"/>
                </a:cxn>
                <a:cxn ang="0">
                  <a:pos x="74" y="559"/>
                </a:cxn>
                <a:cxn ang="0">
                  <a:pos x="69" y="517"/>
                </a:cxn>
                <a:cxn ang="0">
                  <a:pos x="65" y="460"/>
                </a:cxn>
                <a:cxn ang="0">
                  <a:pos x="65" y="400"/>
                </a:cxn>
                <a:cxn ang="0">
                  <a:pos x="69" y="341"/>
                </a:cxn>
                <a:cxn ang="0">
                  <a:pos x="76" y="301"/>
                </a:cxn>
                <a:cxn ang="0">
                  <a:pos x="86" y="255"/>
                </a:cxn>
                <a:cxn ang="0">
                  <a:pos x="93" y="217"/>
                </a:cxn>
                <a:cxn ang="0">
                  <a:pos x="105" y="179"/>
                </a:cxn>
                <a:cxn ang="0">
                  <a:pos x="114" y="152"/>
                </a:cxn>
                <a:cxn ang="0">
                  <a:pos x="126" y="107"/>
                </a:cxn>
                <a:cxn ang="0">
                  <a:pos x="141" y="61"/>
                </a:cxn>
                <a:cxn ang="0">
                  <a:pos x="168" y="17"/>
                </a:cxn>
                <a:cxn ang="0">
                  <a:pos x="183" y="0"/>
                </a:cxn>
              </a:cxnLst>
              <a:rect l="0" t="0" r="r" b="b"/>
              <a:pathLst>
                <a:path w="183" h="730">
                  <a:moveTo>
                    <a:pt x="183" y="0"/>
                  </a:moveTo>
                  <a:lnTo>
                    <a:pt x="175" y="4"/>
                  </a:lnTo>
                  <a:lnTo>
                    <a:pt x="170" y="10"/>
                  </a:lnTo>
                  <a:lnTo>
                    <a:pt x="164" y="14"/>
                  </a:lnTo>
                  <a:lnTo>
                    <a:pt x="160" y="19"/>
                  </a:lnTo>
                  <a:lnTo>
                    <a:pt x="154" y="23"/>
                  </a:lnTo>
                  <a:lnTo>
                    <a:pt x="151" y="29"/>
                  </a:lnTo>
                  <a:lnTo>
                    <a:pt x="147" y="35"/>
                  </a:lnTo>
                  <a:lnTo>
                    <a:pt x="143" y="40"/>
                  </a:lnTo>
                  <a:lnTo>
                    <a:pt x="137" y="44"/>
                  </a:lnTo>
                  <a:lnTo>
                    <a:pt x="135" y="50"/>
                  </a:lnTo>
                  <a:lnTo>
                    <a:pt x="132" y="55"/>
                  </a:lnTo>
                  <a:lnTo>
                    <a:pt x="130" y="63"/>
                  </a:lnTo>
                  <a:lnTo>
                    <a:pt x="126" y="69"/>
                  </a:lnTo>
                  <a:lnTo>
                    <a:pt x="124" y="76"/>
                  </a:lnTo>
                  <a:lnTo>
                    <a:pt x="122" y="82"/>
                  </a:lnTo>
                  <a:lnTo>
                    <a:pt x="120" y="90"/>
                  </a:lnTo>
                  <a:lnTo>
                    <a:pt x="116" y="97"/>
                  </a:lnTo>
                  <a:lnTo>
                    <a:pt x="114" y="105"/>
                  </a:lnTo>
                  <a:lnTo>
                    <a:pt x="113" y="113"/>
                  </a:lnTo>
                  <a:lnTo>
                    <a:pt x="113" y="120"/>
                  </a:lnTo>
                  <a:lnTo>
                    <a:pt x="109" y="128"/>
                  </a:lnTo>
                  <a:lnTo>
                    <a:pt x="109" y="135"/>
                  </a:lnTo>
                  <a:lnTo>
                    <a:pt x="105" y="143"/>
                  </a:lnTo>
                  <a:lnTo>
                    <a:pt x="105" y="152"/>
                  </a:lnTo>
                  <a:lnTo>
                    <a:pt x="101" y="162"/>
                  </a:lnTo>
                  <a:lnTo>
                    <a:pt x="97" y="171"/>
                  </a:lnTo>
                  <a:lnTo>
                    <a:pt x="93" y="181"/>
                  </a:lnTo>
                  <a:lnTo>
                    <a:pt x="90" y="190"/>
                  </a:lnTo>
                  <a:lnTo>
                    <a:pt x="86" y="200"/>
                  </a:lnTo>
                  <a:lnTo>
                    <a:pt x="84" y="209"/>
                  </a:lnTo>
                  <a:lnTo>
                    <a:pt x="80" y="219"/>
                  </a:lnTo>
                  <a:lnTo>
                    <a:pt x="78" y="230"/>
                  </a:lnTo>
                  <a:lnTo>
                    <a:pt x="76" y="240"/>
                  </a:lnTo>
                  <a:lnTo>
                    <a:pt x="73" y="247"/>
                  </a:lnTo>
                  <a:lnTo>
                    <a:pt x="71" y="257"/>
                  </a:lnTo>
                  <a:lnTo>
                    <a:pt x="69" y="266"/>
                  </a:lnTo>
                  <a:lnTo>
                    <a:pt x="67" y="274"/>
                  </a:lnTo>
                  <a:lnTo>
                    <a:pt x="65" y="284"/>
                  </a:lnTo>
                  <a:lnTo>
                    <a:pt x="63" y="293"/>
                  </a:lnTo>
                  <a:lnTo>
                    <a:pt x="63" y="303"/>
                  </a:lnTo>
                  <a:lnTo>
                    <a:pt x="59" y="312"/>
                  </a:lnTo>
                  <a:lnTo>
                    <a:pt x="59" y="322"/>
                  </a:lnTo>
                  <a:lnTo>
                    <a:pt x="57" y="331"/>
                  </a:lnTo>
                  <a:lnTo>
                    <a:pt x="55" y="341"/>
                  </a:lnTo>
                  <a:lnTo>
                    <a:pt x="55" y="350"/>
                  </a:lnTo>
                  <a:lnTo>
                    <a:pt x="54" y="360"/>
                  </a:lnTo>
                  <a:lnTo>
                    <a:pt x="54" y="369"/>
                  </a:lnTo>
                  <a:lnTo>
                    <a:pt x="54" y="379"/>
                  </a:lnTo>
                  <a:lnTo>
                    <a:pt x="52" y="388"/>
                  </a:lnTo>
                  <a:lnTo>
                    <a:pt x="50" y="400"/>
                  </a:lnTo>
                  <a:lnTo>
                    <a:pt x="50" y="409"/>
                  </a:lnTo>
                  <a:lnTo>
                    <a:pt x="50" y="420"/>
                  </a:lnTo>
                  <a:lnTo>
                    <a:pt x="50" y="430"/>
                  </a:lnTo>
                  <a:lnTo>
                    <a:pt x="50" y="441"/>
                  </a:lnTo>
                  <a:lnTo>
                    <a:pt x="52" y="451"/>
                  </a:lnTo>
                  <a:lnTo>
                    <a:pt x="54" y="462"/>
                  </a:lnTo>
                  <a:lnTo>
                    <a:pt x="54" y="472"/>
                  </a:lnTo>
                  <a:lnTo>
                    <a:pt x="54" y="483"/>
                  </a:lnTo>
                  <a:lnTo>
                    <a:pt x="54" y="493"/>
                  </a:lnTo>
                  <a:lnTo>
                    <a:pt x="55" y="504"/>
                  </a:lnTo>
                  <a:lnTo>
                    <a:pt x="55" y="514"/>
                  </a:lnTo>
                  <a:lnTo>
                    <a:pt x="57" y="525"/>
                  </a:lnTo>
                  <a:lnTo>
                    <a:pt x="57" y="534"/>
                  </a:lnTo>
                  <a:lnTo>
                    <a:pt x="59" y="546"/>
                  </a:lnTo>
                  <a:lnTo>
                    <a:pt x="59" y="552"/>
                  </a:lnTo>
                  <a:lnTo>
                    <a:pt x="59" y="559"/>
                  </a:lnTo>
                  <a:lnTo>
                    <a:pt x="59" y="565"/>
                  </a:lnTo>
                  <a:lnTo>
                    <a:pt x="61" y="573"/>
                  </a:lnTo>
                  <a:lnTo>
                    <a:pt x="63" y="578"/>
                  </a:lnTo>
                  <a:lnTo>
                    <a:pt x="65" y="586"/>
                  </a:lnTo>
                  <a:lnTo>
                    <a:pt x="65" y="592"/>
                  </a:lnTo>
                  <a:lnTo>
                    <a:pt x="67" y="601"/>
                  </a:lnTo>
                  <a:lnTo>
                    <a:pt x="69" y="607"/>
                  </a:lnTo>
                  <a:lnTo>
                    <a:pt x="69" y="612"/>
                  </a:lnTo>
                  <a:lnTo>
                    <a:pt x="71" y="620"/>
                  </a:lnTo>
                  <a:lnTo>
                    <a:pt x="73" y="626"/>
                  </a:lnTo>
                  <a:lnTo>
                    <a:pt x="73" y="633"/>
                  </a:lnTo>
                  <a:lnTo>
                    <a:pt x="74" y="641"/>
                  </a:lnTo>
                  <a:lnTo>
                    <a:pt x="74" y="647"/>
                  </a:lnTo>
                  <a:lnTo>
                    <a:pt x="76" y="654"/>
                  </a:lnTo>
                  <a:lnTo>
                    <a:pt x="76" y="662"/>
                  </a:lnTo>
                  <a:lnTo>
                    <a:pt x="76" y="673"/>
                  </a:lnTo>
                  <a:lnTo>
                    <a:pt x="74" y="677"/>
                  </a:lnTo>
                  <a:lnTo>
                    <a:pt x="73" y="683"/>
                  </a:lnTo>
                  <a:lnTo>
                    <a:pt x="73" y="688"/>
                  </a:lnTo>
                  <a:lnTo>
                    <a:pt x="71" y="694"/>
                  </a:lnTo>
                  <a:lnTo>
                    <a:pt x="65" y="702"/>
                  </a:lnTo>
                  <a:lnTo>
                    <a:pt x="59" y="709"/>
                  </a:lnTo>
                  <a:lnTo>
                    <a:pt x="55" y="711"/>
                  </a:lnTo>
                  <a:lnTo>
                    <a:pt x="50" y="713"/>
                  </a:lnTo>
                  <a:lnTo>
                    <a:pt x="46" y="713"/>
                  </a:lnTo>
                  <a:lnTo>
                    <a:pt x="40" y="713"/>
                  </a:lnTo>
                  <a:lnTo>
                    <a:pt x="33" y="711"/>
                  </a:lnTo>
                  <a:lnTo>
                    <a:pt x="29" y="707"/>
                  </a:lnTo>
                  <a:lnTo>
                    <a:pt x="23" y="704"/>
                  </a:lnTo>
                  <a:lnTo>
                    <a:pt x="21" y="700"/>
                  </a:lnTo>
                  <a:lnTo>
                    <a:pt x="17" y="694"/>
                  </a:lnTo>
                  <a:lnTo>
                    <a:pt x="17" y="688"/>
                  </a:lnTo>
                  <a:lnTo>
                    <a:pt x="16" y="683"/>
                  </a:lnTo>
                  <a:lnTo>
                    <a:pt x="16" y="677"/>
                  </a:lnTo>
                  <a:lnTo>
                    <a:pt x="16" y="669"/>
                  </a:lnTo>
                  <a:lnTo>
                    <a:pt x="16" y="664"/>
                  </a:lnTo>
                  <a:lnTo>
                    <a:pt x="16" y="656"/>
                  </a:lnTo>
                  <a:lnTo>
                    <a:pt x="17" y="650"/>
                  </a:lnTo>
                  <a:lnTo>
                    <a:pt x="19" y="645"/>
                  </a:lnTo>
                  <a:lnTo>
                    <a:pt x="21" y="639"/>
                  </a:lnTo>
                  <a:lnTo>
                    <a:pt x="21" y="631"/>
                  </a:lnTo>
                  <a:lnTo>
                    <a:pt x="23" y="630"/>
                  </a:lnTo>
                  <a:lnTo>
                    <a:pt x="25" y="620"/>
                  </a:lnTo>
                  <a:lnTo>
                    <a:pt x="27" y="611"/>
                  </a:lnTo>
                  <a:lnTo>
                    <a:pt x="29" y="601"/>
                  </a:lnTo>
                  <a:lnTo>
                    <a:pt x="31" y="592"/>
                  </a:lnTo>
                  <a:lnTo>
                    <a:pt x="33" y="582"/>
                  </a:lnTo>
                  <a:lnTo>
                    <a:pt x="35" y="573"/>
                  </a:lnTo>
                  <a:lnTo>
                    <a:pt x="35" y="563"/>
                  </a:lnTo>
                  <a:lnTo>
                    <a:pt x="36" y="555"/>
                  </a:lnTo>
                  <a:lnTo>
                    <a:pt x="36" y="544"/>
                  </a:lnTo>
                  <a:lnTo>
                    <a:pt x="38" y="534"/>
                  </a:lnTo>
                  <a:lnTo>
                    <a:pt x="38" y="525"/>
                  </a:lnTo>
                  <a:lnTo>
                    <a:pt x="38" y="517"/>
                  </a:lnTo>
                  <a:lnTo>
                    <a:pt x="38" y="508"/>
                  </a:lnTo>
                  <a:lnTo>
                    <a:pt x="38" y="496"/>
                  </a:lnTo>
                  <a:lnTo>
                    <a:pt x="38" y="487"/>
                  </a:lnTo>
                  <a:lnTo>
                    <a:pt x="38" y="479"/>
                  </a:lnTo>
                  <a:lnTo>
                    <a:pt x="38" y="468"/>
                  </a:lnTo>
                  <a:lnTo>
                    <a:pt x="38" y="455"/>
                  </a:lnTo>
                  <a:lnTo>
                    <a:pt x="38" y="445"/>
                  </a:lnTo>
                  <a:lnTo>
                    <a:pt x="38" y="434"/>
                  </a:lnTo>
                  <a:lnTo>
                    <a:pt x="38" y="422"/>
                  </a:lnTo>
                  <a:lnTo>
                    <a:pt x="38" y="411"/>
                  </a:lnTo>
                  <a:lnTo>
                    <a:pt x="38" y="401"/>
                  </a:lnTo>
                  <a:lnTo>
                    <a:pt x="38" y="390"/>
                  </a:lnTo>
                  <a:lnTo>
                    <a:pt x="38" y="379"/>
                  </a:lnTo>
                  <a:lnTo>
                    <a:pt x="38" y="367"/>
                  </a:lnTo>
                  <a:lnTo>
                    <a:pt x="38" y="356"/>
                  </a:lnTo>
                  <a:lnTo>
                    <a:pt x="38" y="346"/>
                  </a:lnTo>
                  <a:lnTo>
                    <a:pt x="38" y="335"/>
                  </a:lnTo>
                  <a:lnTo>
                    <a:pt x="38" y="323"/>
                  </a:lnTo>
                  <a:lnTo>
                    <a:pt x="38" y="312"/>
                  </a:lnTo>
                  <a:lnTo>
                    <a:pt x="38" y="303"/>
                  </a:lnTo>
                  <a:lnTo>
                    <a:pt x="36" y="297"/>
                  </a:lnTo>
                  <a:lnTo>
                    <a:pt x="35" y="297"/>
                  </a:lnTo>
                  <a:lnTo>
                    <a:pt x="31" y="297"/>
                  </a:lnTo>
                  <a:lnTo>
                    <a:pt x="29" y="301"/>
                  </a:lnTo>
                  <a:lnTo>
                    <a:pt x="27" y="310"/>
                  </a:lnTo>
                  <a:lnTo>
                    <a:pt x="23" y="320"/>
                  </a:lnTo>
                  <a:lnTo>
                    <a:pt x="21" y="331"/>
                  </a:lnTo>
                  <a:lnTo>
                    <a:pt x="21" y="343"/>
                  </a:lnTo>
                  <a:lnTo>
                    <a:pt x="21" y="354"/>
                  </a:lnTo>
                  <a:lnTo>
                    <a:pt x="21" y="363"/>
                  </a:lnTo>
                  <a:lnTo>
                    <a:pt x="21" y="377"/>
                  </a:lnTo>
                  <a:lnTo>
                    <a:pt x="21" y="388"/>
                  </a:lnTo>
                  <a:lnTo>
                    <a:pt x="21" y="398"/>
                  </a:lnTo>
                  <a:lnTo>
                    <a:pt x="21" y="409"/>
                  </a:lnTo>
                  <a:lnTo>
                    <a:pt x="23" y="422"/>
                  </a:lnTo>
                  <a:lnTo>
                    <a:pt x="25" y="434"/>
                  </a:lnTo>
                  <a:lnTo>
                    <a:pt x="25" y="443"/>
                  </a:lnTo>
                  <a:lnTo>
                    <a:pt x="25" y="455"/>
                  </a:lnTo>
                  <a:lnTo>
                    <a:pt x="27" y="468"/>
                  </a:lnTo>
                  <a:lnTo>
                    <a:pt x="27" y="479"/>
                  </a:lnTo>
                  <a:lnTo>
                    <a:pt x="27" y="485"/>
                  </a:lnTo>
                  <a:lnTo>
                    <a:pt x="27" y="491"/>
                  </a:lnTo>
                  <a:lnTo>
                    <a:pt x="27" y="496"/>
                  </a:lnTo>
                  <a:lnTo>
                    <a:pt x="27" y="502"/>
                  </a:lnTo>
                  <a:lnTo>
                    <a:pt x="25" y="508"/>
                  </a:lnTo>
                  <a:lnTo>
                    <a:pt x="25" y="514"/>
                  </a:lnTo>
                  <a:lnTo>
                    <a:pt x="25" y="519"/>
                  </a:lnTo>
                  <a:lnTo>
                    <a:pt x="25" y="525"/>
                  </a:lnTo>
                  <a:lnTo>
                    <a:pt x="25" y="531"/>
                  </a:lnTo>
                  <a:lnTo>
                    <a:pt x="25" y="536"/>
                  </a:lnTo>
                  <a:lnTo>
                    <a:pt x="23" y="542"/>
                  </a:lnTo>
                  <a:lnTo>
                    <a:pt x="23" y="548"/>
                  </a:lnTo>
                  <a:lnTo>
                    <a:pt x="23" y="553"/>
                  </a:lnTo>
                  <a:lnTo>
                    <a:pt x="23" y="559"/>
                  </a:lnTo>
                  <a:lnTo>
                    <a:pt x="21" y="565"/>
                  </a:lnTo>
                  <a:lnTo>
                    <a:pt x="21" y="573"/>
                  </a:lnTo>
                  <a:lnTo>
                    <a:pt x="19" y="576"/>
                  </a:lnTo>
                  <a:lnTo>
                    <a:pt x="19" y="582"/>
                  </a:lnTo>
                  <a:lnTo>
                    <a:pt x="17" y="588"/>
                  </a:lnTo>
                  <a:lnTo>
                    <a:pt x="17" y="593"/>
                  </a:lnTo>
                  <a:lnTo>
                    <a:pt x="16" y="599"/>
                  </a:lnTo>
                  <a:lnTo>
                    <a:pt x="14" y="603"/>
                  </a:lnTo>
                  <a:lnTo>
                    <a:pt x="12" y="609"/>
                  </a:lnTo>
                  <a:lnTo>
                    <a:pt x="10" y="614"/>
                  </a:lnTo>
                  <a:lnTo>
                    <a:pt x="8" y="620"/>
                  </a:lnTo>
                  <a:lnTo>
                    <a:pt x="8" y="626"/>
                  </a:lnTo>
                  <a:lnTo>
                    <a:pt x="6" y="631"/>
                  </a:lnTo>
                  <a:lnTo>
                    <a:pt x="4" y="637"/>
                  </a:lnTo>
                  <a:lnTo>
                    <a:pt x="2" y="643"/>
                  </a:lnTo>
                  <a:lnTo>
                    <a:pt x="0" y="649"/>
                  </a:lnTo>
                  <a:lnTo>
                    <a:pt x="0" y="654"/>
                  </a:lnTo>
                  <a:lnTo>
                    <a:pt x="0" y="660"/>
                  </a:lnTo>
                  <a:lnTo>
                    <a:pt x="0" y="664"/>
                  </a:lnTo>
                  <a:lnTo>
                    <a:pt x="0" y="669"/>
                  </a:lnTo>
                  <a:lnTo>
                    <a:pt x="0" y="675"/>
                  </a:lnTo>
                  <a:lnTo>
                    <a:pt x="0" y="683"/>
                  </a:lnTo>
                  <a:lnTo>
                    <a:pt x="0" y="688"/>
                  </a:lnTo>
                  <a:lnTo>
                    <a:pt x="2" y="696"/>
                  </a:lnTo>
                  <a:lnTo>
                    <a:pt x="6" y="702"/>
                  </a:lnTo>
                  <a:lnTo>
                    <a:pt x="10" y="709"/>
                  </a:lnTo>
                  <a:lnTo>
                    <a:pt x="12" y="713"/>
                  </a:lnTo>
                  <a:lnTo>
                    <a:pt x="16" y="719"/>
                  </a:lnTo>
                  <a:lnTo>
                    <a:pt x="19" y="723"/>
                  </a:lnTo>
                  <a:lnTo>
                    <a:pt x="25" y="726"/>
                  </a:lnTo>
                  <a:lnTo>
                    <a:pt x="29" y="728"/>
                  </a:lnTo>
                  <a:lnTo>
                    <a:pt x="36" y="730"/>
                  </a:lnTo>
                  <a:lnTo>
                    <a:pt x="42" y="728"/>
                  </a:lnTo>
                  <a:lnTo>
                    <a:pt x="50" y="728"/>
                  </a:lnTo>
                  <a:lnTo>
                    <a:pt x="57" y="726"/>
                  </a:lnTo>
                  <a:lnTo>
                    <a:pt x="63" y="723"/>
                  </a:lnTo>
                  <a:lnTo>
                    <a:pt x="69" y="719"/>
                  </a:lnTo>
                  <a:lnTo>
                    <a:pt x="73" y="715"/>
                  </a:lnTo>
                  <a:lnTo>
                    <a:pt x="76" y="709"/>
                  </a:lnTo>
                  <a:lnTo>
                    <a:pt x="80" y="706"/>
                  </a:lnTo>
                  <a:lnTo>
                    <a:pt x="82" y="700"/>
                  </a:lnTo>
                  <a:lnTo>
                    <a:pt x="86" y="694"/>
                  </a:lnTo>
                  <a:lnTo>
                    <a:pt x="86" y="687"/>
                  </a:lnTo>
                  <a:lnTo>
                    <a:pt x="88" y="681"/>
                  </a:lnTo>
                  <a:lnTo>
                    <a:pt x="88" y="673"/>
                  </a:lnTo>
                  <a:lnTo>
                    <a:pt x="90" y="668"/>
                  </a:lnTo>
                  <a:lnTo>
                    <a:pt x="88" y="662"/>
                  </a:lnTo>
                  <a:lnTo>
                    <a:pt x="88" y="654"/>
                  </a:lnTo>
                  <a:lnTo>
                    <a:pt x="88" y="649"/>
                  </a:lnTo>
                  <a:lnTo>
                    <a:pt x="88" y="643"/>
                  </a:lnTo>
                  <a:lnTo>
                    <a:pt x="86" y="633"/>
                  </a:lnTo>
                  <a:lnTo>
                    <a:pt x="86" y="626"/>
                  </a:lnTo>
                  <a:lnTo>
                    <a:pt x="84" y="616"/>
                  </a:lnTo>
                  <a:lnTo>
                    <a:pt x="84" y="609"/>
                  </a:lnTo>
                  <a:lnTo>
                    <a:pt x="82" y="599"/>
                  </a:lnTo>
                  <a:lnTo>
                    <a:pt x="80" y="592"/>
                  </a:lnTo>
                  <a:lnTo>
                    <a:pt x="78" y="584"/>
                  </a:lnTo>
                  <a:lnTo>
                    <a:pt x="78" y="576"/>
                  </a:lnTo>
                  <a:lnTo>
                    <a:pt x="76" y="567"/>
                  </a:lnTo>
                  <a:lnTo>
                    <a:pt x="74" y="559"/>
                  </a:lnTo>
                  <a:lnTo>
                    <a:pt x="73" y="550"/>
                  </a:lnTo>
                  <a:lnTo>
                    <a:pt x="73" y="542"/>
                  </a:lnTo>
                  <a:lnTo>
                    <a:pt x="71" y="533"/>
                  </a:lnTo>
                  <a:lnTo>
                    <a:pt x="69" y="525"/>
                  </a:lnTo>
                  <a:lnTo>
                    <a:pt x="69" y="517"/>
                  </a:lnTo>
                  <a:lnTo>
                    <a:pt x="69" y="510"/>
                  </a:lnTo>
                  <a:lnTo>
                    <a:pt x="67" y="496"/>
                  </a:lnTo>
                  <a:lnTo>
                    <a:pt x="67" y="485"/>
                  </a:lnTo>
                  <a:lnTo>
                    <a:pt x="65" y="472"/>
                  </a:lnTo>
                  <a:lnTo>
                    <a:pt x="65" y="460"/>
                  </a:lnTo>
                  <a:lnTo>
                    <a:pt x="65" y="447"/>
                  </a:lnTo>
                  <a:lnTo>
                    <a:pt x="65" y="436"/>
                  </a:lnTo>
                  <a:lnTo>
                    <a:pt x="65" y="424"/>
                  </a:lnTo>
                  <a:lnTo>
                    <a:pt x="65" y="413"/>
                  </a:lnTo>
                  <a:lnTo>
                    <a:pt x="65" y="400"/>
                  </a:lnTo>
                  <a:lnTo>
                    <a:pt x="65" y="388"/>
                  </a:lnTo>
                  <a:lnTo>
                    <a:pt x="65" y="377"/>
                  </a:lnTo>
                  <a:lnTo>
                    <a:pt x="67" y="363"/>
                  </a:lnTo>
                  <a:lnTo>
                    <a:pt x="67" y="352"/>
                  </a:lnTo>
                  <a:lnTo>
                    <a:pt x="69" y="341"/>
                  </a:lnTo>
                  <a:lnTo>
                    <a:pt x="71" y="329"/>
                  </a:lnTo>
                  <a:lnTo>
                    <a:pt x="74" y="318"/>
                  </a:lnTo>
                  <a:lnTo>
                    <a:pt x="74" y="312"/>
                  </a:lnTo>
                  <a:lnTo>
                    <a:pt x="76" y="306"/>
                  </a:lnTo>
                  <a:lnTo>
                    <a:pt x="76" y="301"/>
                  </a:lnTo>
                  <a:lnTo>
                    <a:pt x="78" y="297"/>
                  </a:lnTo>
                  <a:lnTo>
                    <a:pt x="80" y="285"/>
                  </a:lnTo>
                  <a:lnTo>
                    <a:pt x="82" y="276"/>
                  </a:lnTo>
                  <a:lnTo>
                    <a:pt x="84" y="265"/>
                  </a:lnTo>
                  <a:lnTo>
                    <a:pt x="86" y="255"/>
                  </a:lnTo>
                  <a:lnTo>
                    <a:pt x="88" y="246"/>
                  </a:lnTo>
                  <a:lnTo>
                    <a:pt x="90" y="236"/>
                  </a:lnTo>
                  <a:lnTo>
                    <a:pt x="90" y="228"/>
                  </a:lnTo>
                  <a:lnTo>
                    <a:pt x="92" y="223"/>
                  </a:lnTo>
                  <a:lnTo>
                    <a:pt x="93" y="217"/>
                  </a:lnTo>
                  <a:lnTo>
                    <a:pt x="95" y="211"/>
                  </a:lnTo>
                  <a:lnTo>
                    <a:pt x="99" y="202"/>
                  </a:lnTo>
                  <a:lnTo>
                    <a:pt x="103" y="192"/>
                  </a:lnTo>
                  <a:lnTo>
                    <a:pt x="103" y="185"/>
                  </a:lnTo>
                  <a:lnTo>
                    <a:pt x="105" y="179"/>
                  </a:lnTo>
                  <a:lnTo>
                    <a:pt x="107" y="173"/>
                  </a:lnTo>
                  <a:lnTo>
                    <a:pt x="109" y="170"/>
                  </a:lnTo>
                  <a:lnTo>
                    <a:pt x="111" y="164"/>
                  </a:lnTo>
                  <a:lnTo>
                    <a:pt x="113" y="158"/>
                  </a:lnTo>
                  <a:lnTo>
                    <a:pt x="114" y="152"/>
                  </a:lnTo>
                  <a:lnTo>
                    <a:pt x="116" y="149"/>
                  </a:lnTo>
                  <a:lnTo>
                    <a:pt x="118" y="137"/>
                  </a:lnTo>
                  <a:lnTo>
                    <a:pt x="120" y="128"/>
                  </a:lnTo>
                  <a:lnTo>
                    <a:pt x="124" y="116"/>
                  </a:lnTo>
                  <a:lnTo>
                    <a:pt x="126" y="107"/>
                  </a:lnTo>
                  <a:lnTo>
                    <a:pt x="130" y="97"/>
                  </a:lnTo>
                  <a:lnTo>
                    <a:pt x="132" y="88"/>
                  </a:lnTo>
                  <a:lnTo>
                    <a:pt x="135" y="78"/>
                  </a:lnTo>
                  <a:lnTo>
                    <a:pt x="139" y="71"/>
                  </a:lnTo>
                  <a:lnTo>
                    <a:pt x="141" y="61"/>
                  </a:lnTo>
                  <a:lnTo>
                    <a:pt x="147" y="50"/>
                  </a:lnTo>
                  <a:lnTo>
                    <a:pt x="151" y="42"/>
                  </a:lnTo>
                  <a:lnTo>
                    <a:pt x="156" y="35"/>
                  </a:lnTo>
                  <a:lnTo>
                    <a:pt x="162" y="25"/>
                  </a:lnTo>
                  <a:lnTo>
                    <a:pt x="168" y="17"/>
                  </a:lnTo>
                  <a:lnTo>
                    <a:pt x="173" y="10"/>
                  </a:lnTo>
                  <a:lnTo>
                    <a:pt x="183" y="2"/>
                  </a:lnTo>
                  <a:lnTo>
                    <a:pt x="183" y="0"/>
                  </a:lnTo>
                  <a:lnTo>
                    <a:pt x="183" y="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50" name="Freeform 98"/>
            <p:cNvSpPr>
              <a:spLocks/>
            </p:cNvSpPr>
            <p:nvPr/>
          </p:nvSpPr>
          <p:spPr bwMode="auto">
            <a:xfrm flipH="1">
              <a:off x="5155981" y="3976688"/>
              <a:ext cx="90323" cy="106363"/>
            </a:xfrm>
            <a:custGeom>
              <a:avLst/>
              <a:gdLst/>
              <a:ahLst/>
              <a:cxnLst>
                <a:cxn ang="0">
                  <a:pos x="101" y="0"/>
                </a:cxn>
                <a:cxn ang="0">
                  <a:pos x="82" y="0"/>
                </a:cxn>
                <a:cxn ang="0">
                  <a:pos x="65" y="0"/>
                </a:cxn>
                <a:cxn ang="0">
                  <a:pos x="48" y="4"/>
                </a:cxn>
                <a:cxn ang="0">
                  <a:pos x="31" y="10"/>
                </a:cxn>
                <a:cxn ang="0">
                  <a:pos x="16" y="19"/>
                </a:cxn>
                <a:cxn ang="0">
                  <a:pos x="6" y="32"/>
                </a:cxn>
                <a:cxn ang="0">
                  <a:pos x="0" y="49"/>
                </a:cxn>
                <a:cxn ang="0">
                  <a:pos x="0" y="68"/>
                </a:cxn>
                <a:cxn ang="0">
                  <a:pos x="4" y="86"/>
                </a:cxn>
                <a:cxn ang="0">
                  <a:pos x="12" y="99"/>
                </a:cxn>
                <a:cxn ang="0">
                  <a:pos x="23" y="110"/>
                </a:cxn>
                <a:cxn ang="0">
                  <a:pos x="36" y="120"/>
                </a:cxn>
                <a:cxn ang="0">
                  <a:pos x="55" y="127"/>
                </a:cxn>
                <a:cxn ang="0">
                  <a:pos x="73" y="133"/>
                </a:cxn>
                <a:cxn ang="0">
                  <a:pos x="92" y="135"/>
                </a:cxn>
                <a:cxn ang="0">
                  <a:pos x="105" y="131"/>
                </a:cxn>
                <a:cxn ang="0">
                  <a:pos x="97" y="118"/>
                </a:cxn>
                <a:cxn ang="0">
                  <a:pos x="76" y="110"/>
                </a:cxn>
                <a:cxn ang="0">
                  <a:pos x="59" y="105"/>
                </a:cxn>
                <a:cxn ang="0">
                  <a:pos x="44" y="101"/>
                </a:cxn>
                <a:cxn ang="0">
                  <a:pos x="29" y="95"/>
                </a:cxn>
                <a:cxn ang="0">
                  <a:pos x="17" y="86"/>
                </a:cxn>
                <a:cxn ang="0">
                  <a:pos x="12" y="74"/>
                </a:cxn>
                <a:cxn ang="0">
                  <a:pos x="8" y="63"/>
                </a:cxn>
                <a:cxn ang="0">
                  <a:pos x="10" y="51"/>
                </a:cxn>
                <a:cxn ang="0">
                  <a:pos x="14" y="42"/>
                </a:cxn>
                <a:cxn ang="0">
                  <a:pos x="21" y="30"/>
                </a:cxn>
                <a:cxn ang="0">
                  <a:pos x="38" y="17"/>
                </a:cxn>
                <a:cxn ang="0">
                  <a:pos x="57" y="11"/>
                </a:cxn>
                <a:cxn ang="0">
                  <a:pos x="73" y="10"/>
                </a:cxn>
                <a:cxn ang="0">
                  <a:pos x="88" y="8"/>
                </a:cxn>
                <a:cxn ang="0">
                  <a:pos x="103" y="6"/>
                </a:cxn>
                <a:cxn ang="0">
                  <a:pos x="111" y="4"/>
                </a:cxn>
                <a:cxn ang="0">
                  <a:pos x="111" y="4"/>
                </a:cxn>
              </a:cxnLst>
              <a:rect l="0" t="0" r="r" b="b"/>
              <a:pathLst>
                <a:path w="111" h="135">
                  <a:moveTo>
                    <a:pt x="111" y="4"/>
                  </a:moveTo>
                  <a:lnTo>
                    <a:pt x="101" y="0"/>
                  </a:lnTo>
                  <a:lnTo>
                    <a:pt x="93" y="0"/>
                  </a:lnTo>
                  <a:lnTo>
                    <a:pt x="82" y="0"/>
                  </a:lnTo>
                  <a:lnTo>
                    <a:pt x="74" y="0"/>
                  </a:lnTo>
                  <a:lnTo>
                    <a:pt x="65" y="0"/>
                  </a:lnTo>
                  <a:lnTo>
                    <a:pt x="55" y="2"/>
                  </a:lnTo>
                  <a:lnTo>
                    <a:pt x="48" y="4"/>
                  </a:lnTo>
                  <a:lnTo>
                    <a:pt x="38" y="6"/>
                  </a:lnTo>
                  <a:lnTo>
                    <a:pt x="31" y="10"/>
                  </a:lnTo>
                  <a:lnTo>
                    <a:pt x="23" y="13"/>
                  </a:lnTo>
                  <a:lnTo>
                    <a:pt x="16" y="19"/>
                  </a:lnTo>
                  <a:lnTo>
                    <a:pt x="12" y="25"/>
                  </a:lnTo>
                  <a:lnTo>
                    <a:pt x="6" y="32"/>
                  </a:lnTo>
                  <a:lnTo>
                    <a:pt x="2" y="40"/>
                  </a:lnTo>
                  <a:lnTo>
                    <a:pt x="0" y="49"/>
                  </a:lnTo>
                  <a:lnTo>
                    <a:pt x="0" y="61"/>
                  </a:lnTo>
                  <a:lnTo>
                    <a:pt x="0" y="68"/>
                  </a:lnTo>
                  <a:lnTo>
                    <a:pt x="2" y="78"/>
                  </a:lnTo>
                  <a:lnTo>
                    <a:pt x="4" y="86"/>
                  </a:lnTo>
                  <a:lnTo>
                    <a:pt x="8" y="93"/>
                  </a:lnTo>
                  <a:lnTo>
                    <a:pt x="12" y="99"/>
                  </a:lnTo>
                  <a:lnTo>
                    <a:pt x="17" y="105"/>
                  </a:lnTo>
                  <a:lnTo>
                    <a:pt x="23" y="110"/>
                  </a:lnTo>
                  <a:lnTo>
                    <a:pt x="31" y="116"/>
                  </a:lnTo>
                  <a:lnTo>
                    <a:pt x="36" y="120"/>
                  </a:lnTo>
                  <a:lnTo>
                    <a:pt x="46" y="124"/>
                  </a:lnTo>
                  <a:lnTo>
                    <a:pt x="55" y="127"/>
                  </a:lnTo>
                  <a:lnTo>
                    <a:pt x="65" y="131"/>
                  </a:lnTo>
                  <a:lnTo>
                    <a:pt x="73" y="133"/>
                  </a:lnTo>
                  <a:lnTo>
                    <a:pt x="82" y="135"/>
                  </a:lnTo>
                  <a:lnTo>
                    <a:pt x="92" y="135"/>
                  </a:lnTo>
                  <a:lnTo>
                    <a:pt x="99" y="135"/>
                  </a:lnTo>
                  <a:lnTo>
                    <a:pt x="105" y="131"/>
                  </a:lnTo>
                  <a:lnTo>
                    <a:pt x="105" y="125"/>
                  </a:lnTo>
                  <a:lnTo>
                    <a:pt x="97" y="118"/>
                  </a:lnTo>
                  <a:lnTo>
                    <a:pt x="88" y="114"/>
                  </a:lnTo>
                  <a:lnTo>
                    <a:pt x="76" y="110"/>
                  </a:lnTo>
                  <a:lnTo>
                    <a:pt x="69" y="108"/>
                  </a:lnTo>
                  <a:lnTo>
                    <a:pt x="59" y="105"/>
                  </a:lnTo>
                  <a:lnTo>
                    <a:pt x="52" y="103"/>
                  </a:lnTo>
                  <a:lnTo>
                    <a:pt x="44" y="101"/>
                  </a:lnTo>
                  <a:lnTo>
                    <a:pt x="36" y="99"/>
                  </a:lnTo>
                  <a:lnTo>
                    <a:pt x="29" y="95"/>
                  </a:lnTo>
                  <a:lnTo>
                    <a:pt x="23" y="91"/>
                  </a:lnTo>
                  <a:lnTo>
                    <a:pt x="17" y="86"/>
                  </a:lnTo>
                  <a:lnTo>
                    <a:pt x="16" y="80"/>
                  </a:lnTo>
                  <a:lnTo>
                    <a:pt x="12" y="74"/>
                  </a:lnTo>
                  <a:lnTo>
                    <a:pt x="10" y="68"/>
                  </a:lnTo>
                  <a:lnTo>
                    <a:pt x="8" y="63"/>
                  </a:lnTo>
                  <a:lnTo>
                    <a:pt x="10" y="57"/>
                  </a:lnTo>
                  <a:lnTo>
                    <a:pt x="10" y="51"/>
                  </a:lnTo>
                  <a:lnTo>
                    <a:pt x="12" y="48"/>
                  </a:lnTo>
                  <a:lnTo>
                    <a:pt x="14" y="42"/>
                  </a:lnTo>
                  <a:lnTo>
                    <a:pt x="16" y="38"/>
                  </a:lnTo>
                  <a:lnTo>
                    <a:pt x="21" y="30"/>
                  </a:lnTo>
                  <a:lnTo>
                    <a:pt x="31" y="23"/>
                  </a:lnTo>
                  <a:lnTo>
                    <a:pt x="38" y="17"/>
                  </a:lnTo>
                  <a:lnTo>
                    <a:pt x="50" y="15"/>
                  </a:lnTo>
                  <a:lnTo>
                    <a:pt x="57" y="11"/>
                  </a:lnTo>
                  <a:lnTo>
                    <a:pt x="65" y="11"/>
                  </a:lnTo>
                  <a:lnTo>
                    <a:pt x="73" y="10"/>
                  </a:lnTo>
                  <a:lnTo>
                    <a:pt x="80" y="10"/>
                  </a:lnTo>
                  <a:lnTo>
                    <a:pt x="88" y="8"/>
                  </a:lnTo>
                  <a:lnTo>
                    <a:pt x="95" y="8"/>
                  </a:lnTo>
                  <a:lnTo>
                    <a:pt x="103" y="6"/>
                  </a:lnTo>
                  <a:lnTo>
                    <a:pt x="111" y="6"/>
                  </a:lnTo>
                  <a:lnTo>
                    <a:pt x="111" y="4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51" name="Freeform 99"/>
            <p:cNvSpPr>
              <a:spLocks/>
            </p:cNvSpPr>
            <p:nvPr/>
          </p:nvSpPr>
          <p:spPr bwMode="auto">
            <a:xfrm flipH="1">
              <a:off x="5019675" y="4083050"/>
              <a:ext cx="83754" cy="1587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6"/>
                </a:cxn>
                <a:cxn ang="0">
                  <a:pos x="12" y="8"/>
                </a:cxn>
                <a:cxn ang="0">
                  <a:pos x="17" y="9"/>
                </a:cxn>
                <a:cxn ang="0">
                  <a:pos x="23" y="11"/>
                </a:cxn>
                <a:cxn ang="0">
                  <a:pos x="29" y="11"/>
                </a:cxn>
                <a:cxn ang="0">
                  <a:pos x="36" y="13"/>
                </a:cxn>
                <a:cxn ang="0">
                  <a:pos x="42" y="15"/>
                </a:cxn>
                <a:cxn ang="0">
                  <a:pos x="50" y="17"/>
                </a:cxn>
                <a:cxn ang="0">
                  <a:pos x="55" y="17"/>
                </a:cxn>
                <a:cxn ang="0">
                  <a:pos x="63" y="19"/>
                </a:cxn>
                <a:cxn ang="0">
                  <a:pos x="71" y="19"/>
                </a:cxn>
                <a:cxn ang="0">
                  <a:pos x="76" y="19"/>
                </a:cxn>
                <a:cxn ang="0">
                  <a:pos x="82" y="17"/>
                </a:cxn>
                <a:cxn ang="0">
                  <a:pos x="88" y="17"/>
                </a:cxn>
                <a:cxn ang="0">
                  <a:pos x="93" y="15"/>
                </a:cxn>
                <a:cxn ang="0">
                  <a:pos x="99" y="13"/>
                </a:cxn>
                <a:cxn ang="0">
                  <a:pos x="103" y="11"/>
                </a:cxn>
                <a:cxn ang="0">
                  <a:pos x="103" y="8"/>
                </a:cxn>
                <a:cxn ang="0">
                  <a:pos x="101" y="2"/>
                </a:cxn>
                <a:cxn ang="0">
                  <a:pos x="97" y="0"/>
                </a:cxn>
                <a:cxn ang="0">
                  <a:pos x="92" y="0"/>
                </a:cxn>
                <a:cxn ang="0">
                  <a:pos x="88" y="0"/>
                </a:cxn>
                <a:cxn ang="0">
                  <a:pos x="82" y="0"/>
                </a:cxn>
                <a:cxn ang="0">
                  <a:pos x="76" y="0"/>
                </a:cxn>
                <a:cxn ang="0">
                  <a:pos x="67" y="2"/>
                </a:cxn>
                <a:cxn ang="0">
                  <a:pos x="55" y="2"/>
                </a:cxn>
                <a:cxn ang="0">
                  <a:pos x="50" y="2"/>
                </a:cxn>
                <a:cxn ang="0">
                  <a:pos x="42" y="2"/>
                </a:cxn>
                <a:cxn ang="0">
                  <a:pos x="36" y="2"/>
                </a:cxn>
                <a:cxn ang="0">
                  <a:pos x="29" y="2"/>
                </a:cxn>
                <a:cxn ang="0">
                  <a:pos x="23" y="2"/>
                </a:cxn>
                <a:cxn ang="0">
                  <a:pos x="15" y="2"/>
                </a:cxn>
                <a:cxn ang="0">
                  <a:pos x="8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03" h="19">
                  <a:moveTo>
                    <a:pt x="0" y="4"/>
                  </a:moveTo>
                  <a:lnTo>
                    <a:pt x="4" y="6"/>
                  </a:lnTo>
                  <a:lnTo>
                    <a:pt x="12" y="8"/>
                  </a:lnTo>
                  <a:lnTo>
                    <a:pt x="17" y="9"/>
                  </a:lnTo>
                  <a:lnTo>
                    <a:pt x="23" y="11"/>
                  </a:lnTo>
                  <a:lnTo>
                    <a:pt x="29" y="11"/>
                  </a:lnTo>
                  <a:lnTo>
                    <a:pt x="36" y="13"/>
                  </a:lnTo>
                  <a:lnTo>
                    <a:pt x="42" y="15"/>
                  </a:lnTo>
                  <a:lnTo>
                    <a:pt x="50" y="17"/>
                  </a:lnTo>
                  <a:lnTo>
                    <a:pt x="55" y="17"/>
                  </a:lnTo>
                  <a:lnTo>
                    <a:pt x="63" y="19"/>
                  </a:lnTo>
                  <a:lnTo>
                    <a:pt x="71" y="19"/>
                  </a:lnTo>
                  <a:lnTo>
                    <a:pt x="76" y="19"/>
                  </a:lnTo>
                  <a:lnTo>
                    <a:pt x="82" y="17"/>
                  </a:lnTo>
                  <a:lnTo>
                    <a:pt x="88" y="17"/>
                  </a:lnTo>
                  <a:lnTo>
                    <a:pt x="93" y="15"/>
                  </a:lnTo>
                  <a:lnTo>
                    <a:pt x="99" y="13"/>
                  </a:lnTo>
                  <a:lnTo>
                    <a:pt x="103" y="11"/>
                  </a:lnTo>
                  <a:lnTo>
                    <a:pt x="103" y="8"/>
                  </a:lnTo>
                  <a:lnTo>
                    <a:pt x="101" y="2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8" y="0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67" y="2"/>
                  </a:lnTo>
                  <a:lnTo>
                    <a:pt x="55" y="2"/>
                  </a:lnTo>
                  <a:lnTo>
                    <a:pt x="50" y="2"/>
                  </a:lnTo>
                  <a:lnTo>
                    <a:pt x="42" y="2"/>
                  </a:lnTo>
                  <a:lnTo>
                    <a:pt x="36" y="2"/>
                  </a:lnTo>
                  <a:lnTo>
                    <a:pt x="29" y="2"/>
                  </a:lnTo>
                  <a:lnTo>
                    <a:pt x="23" y="2"/>
                  </a:lnTo>
                  <a:lnTo>
                    <a:pt x="15" y="2"/>
                  </a:lnTo>
                  <a:lnTo>
                    <a:pt x="8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52" name="Freeform 100"/>
            <p:cNvSpPr>
              <a:spLocks/>
            </p:cNvSpPr>
            <p:nvPr/>
          </p:nvSpPr>
          <p:spPr bwMode="auto">
            <a:xfrm flipH="1">
              <a:off x="5162550" y="4092575"/>
              <a:ext cx="118241" cy="112713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05" y="0"/>
                </a:cxn>
                <a:cxn ang="0">
                  <a:pos x="78" y="4"/>
                </a:cxn>
                <a:cxn ang="0">
                  <a:pos x="56" y="10"/>
                </a:cxn>
                <a:cxn ang="0">
                  <a:pos x="33" y="23"/>
                </a:cxn>
                <a:cxn ang="0">
                  <a:pos x="16" y="38"/>
                </a:cxn>
                <a:cxn ang="0">
                  <a:pos x="4" y="57"/>
                </a:cxn>
                <a:cxn ang="0">
                  <a:pos x="0" y="82"/>
                </a:cxn>
                <a:cxn ang="0">
                  <a:pos x="2" y="107"/>
                </a:cxn>
                <a:cxn ang="0">
                  <a:pos x="12" y="124"/>
                </a:cxn>
                <a:cxn ang="0">
                  <a:pos x="27" y="135"/>
                </a:cxn>
                <a:cxn ang="0">
                  <a:pos x="46" y="139"/>
                </a:cxn>
                <a:cxn ang="0">
                  <a:pos x="67" y="141"/>
                </a:cxn>
                <a:cxn ang="0">
                  <a:pos x="90" y="137"/>
                </a:cxn>
                <a:cxn ang="0">
                  <a:pos x="111" y="132"/>
                </a:cxn>
                <a:cxn ang="0">
                  <a:pos x="130" y="124"/>
                </a:cxn>
                <a:cxn ang="0">
                  <a:pos x="141" y="118"/>
                </a:cxn>
                <a:cxn ang="0">
                  <a:pos x="139" y="113"/>
                </a:cxn>
                <a:cxn ang="0">
                  <a:pos x="130" y="111"/>
                </a:cxn>
                <a:cxn ang="0">
                  <a:pos x="113" y="113"/>
                </a:cxn>
                <a:cxn ang="0">
                  <a:pos x="94" y="116"/>
                </a:cxn>
                <a:cxn ang="0">
                  <a:pos x="75" y="120"/>
                </a:cxn>
                <a:cxn ang="0">
                  <a:pos x="56" y="122"/>
                </a:cxn>
                <a:cxn ang="0">
                  <a:pos x="39" y="122"/>
                </a:cxn>
                <a:cxn ang="0">
                  <a:pos x="25" y="116"/>
                </a:cxn>
                <a:cxn ang="0">
                  <a:pos x="18" y="103"/>
                </a:cxn>
                <a:cxn ang="0">
                  <a:pos x="14" y="80"/>
                </a:cxn>
                <a:cxn ang="0">
                  <a:pos x="19" y="57"/>
                </a:cxn>
                <a:cxn ang="0">
                  <a:pos x="31" y="42"/>
                </a:cxn>
                <a:cxn ang="0">
                  <a:pos x="50" y="33"/>
                </a:cxn>
                <a:cxn ang="0">
                  <a:pos x="69" y="25"/>
                </a:cxn>
                <a:cxn ang="0">
                  <a:pos x="94" y="17"/>
                </a:cxn>
                <a:cxn ang="0">
                  <a:pos x="115" y="14"/>
                </a:cxn>
                <a:cxn ang="0">
                  <a:pos x="135" y="8"/>
                </a:cxn>
                <a:cxn ang="0">
                  <a:pos x="145" y="4"/>
                </a:cxn>
                <a:cxn ang="0">
                  <a:pos x="145" y="2"/>
                </a:cxn>
              </a:cxnLst>
              <a:rect l="0" t="0" r="r" b="b"/>
              <a:pathLst>
                <a:path w="145" h="141">
                  <a:moveTo>
                    <a:pt x="145" y="2"/>
                  </a:moveTo>
                  <a:lnTo>
                    <a:pt x="132" y="0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4" y="2"/>
                  </a:lnTo>
                  <a:lnTo>
                    <a:pt x="78" y="4"/>
                  </a:lnTo>
                  <a:lnTo>
                    <a:pt x="67" y="6"/>
                  </a:lnTo>
                  <a:lnTo>
                    <a:pt x="56" y="10"/>
                  </a:lnTo>
                  <a:lnTo>
                    <a:pt x="46" y="16"/>
                  </a:lnTo>
                  <a:lnTo>
                    <a:pt x="33" y="23"/>
                  </a:lnTo>
                  <a:lnTo>
                    <a:pt x="25" y="29"/>
                  </a:lnTo>
                  <a:lnTo>
                    <a:pt x="16" y="38"/>
                  </a:lnTo>
                  <a:lnTo>
                    <a:pt x="10" y="48"/>
                  </a:lnTo>
                  <a:lnTo>
                    <a:pt x="4" y="57"/>
                  </a:lnTo>
                  <a:lnTo>
                    <a:pt x="2" y="71"/>
                  </a:lnTo>
                  <a:lnTo>
                    <a:pt x="0" y="82"/>
                  </a:lnTo>
                  <a:lnTo>
                    <a:pt x="2" y="97"/>
                  </a:lnTo>
                  <a:lnTo>
                    <a:pt x="2" y="107"/>
                  </a:lnTo>
                  <a:lnTo>
                    <a:pt x="6" y="118"/>
                  </a:lnTo>
                  <a:lnTo>
                    <a:pt x="12" y="124"/>
                  </a:lnTo>
                  <a:lnTo>
                    <a:pt x="19" y="132"/>
                  </a:lnTo>
                  <a:lnTo>
                    <a:pt x="27" y="135"/>
                  </a:lnTo>
                  <a:lnTo>
                    <a:pt x="37" y="137"/>
                  </a:lnTo>
                  <a:lnTo>
                    <a:pt x="46" y="139"/>
                  </a:lnTo>
                  <a:lnTo>
                    <a:pt x="58" y="141"/>
                  </a:lnTo>
                  <a:lnTo>
                    <a:pt x="67" y="141"/>
                  </a:lnTo>
                  <a:lnTo>
                    <a:pt x="78" y="139"/>
                  </a:lnTo>
                  <a:lnTo>
                    <a:pt x="90" y="137"/>
                  </a:lnTo>
                  <a:lnTo>
                    <a:pt x="101" y="135"/>
                  </a:lnTo>
                  <a:lnTo>
                    <a:pt x="111" y="132"/>
                  </a:lnTo>
                  <a:lnTo>
                    <a:pt x="120" y="128"/>
                  </a:lnTo>
                  <a:lnTo>
                    <a:pt x="130" y="124"/>
                  </a:lnTo>
                  <a:lnTo>
                    <a:pt x="137" y="122"/>
                  </a:lnTo>
                  <a:lnTo>
                    <a:pt x="141" y="118"/>
                  </a:lnTo>
                  <a:lnTo>
                    <a:pt x="141" y="116"/>
                  </a:lnTo>
                  <a:lnTo>
                    <a:pt x="139" y="113"/>
                  </a:lnTo>
                  <a:lnTo>
                    <a:pt x="137" y="113"/>
                  </a:lnTo>
                  <a:lnTo>
                    <a:pt x="130" y="111"/>
                  </a:lnTo>
                  <a:lnTo>
                    <a:pt x="122" y="111"/>
                  </a:lnTo>
                  <a:lnTo>
                    <a:pt x="113" y="113"/>
                  </a:lnTo>
                  <a:lnTo>
                    <a:pt x="105" y="114"/>
                  </a:lnTo>
                  <a:lnTo>
                    <a:pt x="94" y="116"/>
                  </a:lnTo>
                  <a:lnTo>
                    <a:pt x="86" y="118"/>
                  </a:lnTo>
                  <a:lnTo>
                    <a:pt x="75" y="120"/>
                  </a:lnTo>
                  <a:lnTo>
                    <a:pt x="65" y="122"/>
                  </a:lnTo>
                  <a:lnTo>
                    <a:pt x="56" y="122"/>
                  </a:lnTo>
                  <a:lnTo>
                    <a:pt x="48" y="122"/>
                  </a:lnTo>
                  <a:lnTo>
                    <a:pt x="39" y="122"/>
                  </a:lnTo>
                  <a:lnTo>
                    <a:pt x="31" y="120"/>
                  </a:lnTo>
                  <a:lnTo>
                    <a:pt x="25" y="116"/>
                  </a:lnTo>
                  <a:lnTo>
                    <a:pt x="19" y="111"/>
                  </a:lnTo>
                  <a:lnTo>
                    <a:pt x="18" y="103"/>
                  </a:lnTo>
                  <a:lnTo>
                    <a:pt x="16" y="94"/>
                  </a:lnTo>
                  <a:lnTo>
                    <a:pt x="14" y="80"/>
                  </a:lnTo>
                  <a:lnTo>
                    <a:pt x="16" y="69"/>
                  </a:lnTo>
                  <a:lnTo>
                    <a:pt x="19" y="57"/>
                  </a:lnTo>
                  <a:lnTo>
                    <a:pt x="25" y="50"/>
                  </a:lnTo>
                  <a:lnTo>
                    <a:pt x="31" y="42"/>
                  </a:lnTo>
                  <a:lnTo>
                    <a:pt x="40" y="38"/>
                  </a:lnTo>
                  <a:lnTo>
                    <a:pt x="50" y="33"/>
                  </a:lnTo>
                  <a:lnTo>
                    <a:pt x="59" y="29"/>
                  </a:lnTo>
                  <a:lnTo>
                    <a:pt x="69" y="25"/>
                  </a:lnTo>
                  <a:lnTo>
                    <a:pt x="80" y="21"/>
                  </a:lnTo>
                  <a:lnTo>
                    <a:pt x="94" y="17"/>
                  </a:lnTo>
                  <a:lnTo>
                    <a:pt x="105" y="16"/>
                  </a:lnTo>
                  <a:lnTo>
                    <a:pt x="115" y="14"/>
                  </a:lnTo>
                  <a:lnTo>
                    <a:pt x="126" y="10"/>
                  </a:lnTo>
                  <a:lnTo>
                    <a:pt x="135" y="8"/>
                  </a:lnTo>
                  <a:lnTo>
                    <a:pt x="145" y="4"/>
                  </a:lnTo>
                  <a:lnTo>
                    <a:pt x="145" y="4"/>
                  </a:lnTo>
                  <a:lnTo>
                    <a:pt x="145" y="2"/>
                  </a:lnTo>
                  <a:lnTo>
                    <a:pt x="14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53" name="Freeform 101"/>
            <p:cNvSpPr>
              <a:spLocks/>
            </p:cNvSpPr>
            <p:nvPr/>
          </p:nvSpPr>
          <p:spPr bwMode="auto">
            <a:xfrm flipH="1">
              <a:off x="5034455" y="4156075"/>
              <a:ext cx="108388" cy="30163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7" y="34"/>
                </a:cxn>
                <a:cxn ang="0">
                  <a:pos x="15" y="31"/>
                </a:cxn>
                <a:cxn ang="0">
                  <a:pos x="23" y="27"/>
                </a:cxn>
                <a:cxn ang="0">
                  <a:pos x="30" y="25"/>
                </a:cxn>
                <a:cxn ang="0">
                  <a:pos x="38" y="23"/>
                </a:cxn>
                <a:cxn ang="0">
                  <a:pos x="45" y="23"/>
                </a:cxn>
                <a:cxn ang="0">
                  <a:pos x="55" y="21"/>
                </a:cxn>
                <a:cxn ang="0">
                  <a:pos x="64" y="19"/>
                </a:cxn>
                <a:cxn ang="0">
                  <a:pos x="72" y="19"/>
                </a:cxn>
                <a:cxn ang="0">
                  <a:pos x="80" y="19"/>
                </a:cxn>
                <a:cxn ang="0">
                  <a:pos x="87" y="19"/>
                </a:cxn>
                <a:cxn ang="0">
                  <a:pos x="95" y="21"/>
                </a:cxn>
                <a:cxn ang="0">
                  <a:pos x="102" y="19"/>
                </a:cxn>
                <a:cxn ang="0">
                  <a:pos x="112" y="19"/>
                </a:cxn>
                <a:cxn ang="0">
                  <a:pos x="120" y="17"/>
                </a:cxn>
                <a:cxn ang="0">
                  <a:pos x="127" y="15"/>
                </a:cxn>
                <a:cxn ang="0">
                  <a:pos x="131" y="12"/>
                </a:cxn>
                <a:cxn ang="0">
                  <a:pos x="127" y="6"/>
                </a:cxn>
                <a:cxn ang="0">
                  <a:pos x="120" y="2"/>
                </a:cxn>
                <a:cxn ang="0">
                  <a:pos x="110" y="0"/>
                </a:cxn>
                <a:cxn ang="0">
                  <a:pos x="101" y="0"/>
                </a:cxn>
                <a:cxn ang="0">
                  <a:pos x="91" y="0"/>
                </a:cxn>
                <a:cxn ang="0">
                  <a:pos x="81" y="2"/>
                </a:cxn>
                <a:cxn ang="0">
                  <a:pos x="72" y="4"/>
                </a:cxn>
                <a:cxn ang="0">
                  <a:pos x="64" y="4"/>
                </a:cxn>
                <a:cxn ang="0">
                  <a:pos x="57" y="6"/>
                </a:cxn>
                <a:cxn ang="0">
                  <a:pos x="47" y="8"/>
                </a:cxn>
                <a:cxn ang="0">
                  <a:pos x="40" y="10"/>
                </a:cxn>
                <a:cxn ang="0">
                  <a:pos x="30" y="12"/>
                </a:cxn>
                <a:cxn ang="0">
                  <a:pos x="24" y="15"/>
                </a:cxn>
                <a:cxn ang="0">
                  <a:pos x="17" y="19"/>
                </a:cxn>
                <a:cxn ang="0">
                  <a:pos x="11" y="25"/>
                </a:cxn>
                <a:cxn ang="0">
                  <a:pos x="4" y="31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131" h="38">
                  <a:moveTo>
                    <a:pt x="0" y="38"/>
                  </a:moveTo>
                  <a:lnTo>
                    <a:pt x="7" y="34"/>
                  </a:lnTo>
                  <a:lnTo>
                    <a:pt x="15" y="31"/>
                  </a:lnTo>
                  <a:lnTo>
                    <a:pt x="23" y="27"/>
                  </a:lnTo>
                  <a:lnTo>
                    <a:pt x="30" y="25"/>
                  </a:lnTo>
                  <a:lnTo>
                    <a:pt x="38" y="23"/>
                  </a:lnTo>
                  <a:lnTo>
                    <a:pt x="45" y="23"/>
                  </a:lnTo>
                  <a:lnTo>
                    <a:pt x="55" y="21"/>
                  </a:lnTo>
                  <a:lnTo>
                    <a:pt x="64" y="19"/>
                  </a:lnTo>
                  <a:lnTo>
                    <a:pt x="72" y="19"/>
                  </a:lnTo>
                  <a:lnTo>
                    <a:pt x="80" y="19"/>
                  </a:lnTo>
                  <a:lnTo>
                    <a:pt x="87" y="19"/>
                  </a:lnTo>
                  <a:lnTo>
                    <a:pt x="95" y="21"/>
                  </a:lnTo>
                  <a:lnTo>
                    <a:pt x="102" y="19"/>
                  </a:lnTo>
                  <a:lnTo>
                    <a:pt x="112" y="19"/>
                  </a:lnTo>
                  <a:lnTo>
                    <a:pt x="120" y="17"/>
                  </a:lnTo>
                  <a:lnTo>
                    <a:pt x="127" y="15"/>
                  </a:lnTo>
                  <a:lnTo>
                    <a:pt x="131" y="12"/>
                  </a:lnTo>
                  <a:lnTo>
                    <a:pt x="127" y="6"/>
                  </a:lnTo>
                  <a:lnTo>
                    <a:pt x="120" y="2"/>
                  </a:lnTo>
                  <a:lnTo>
                    <a:pt x="110" y="0"/>
                  </a:lnTo>
                  <a:lnTo>
                    <a:pt x="101" y="0"/>
                  </a:lnTo>
                  <a:lnTo>
                    <a:pt x="91" y="0"/>
                  </a:lnTo>
                  <a:lnTo>
                    <a:pt x="81" y="2"/>
                  </a:lnTo>
                  <a:lnTo>
                    <a:pt x="72" y="4"/>
                  </a:lnTo>
                  <a:lnTo>
                    <a:pt x="64" y="4"/>
                  </a:lnTo>
                  <a:lnTo>
                    <a:pt x="57" y="6"/>
                  </a:lnTo>
                  <a:lnTo>
                    <a:pt x="47" y="8"/>
                  </a:lnTo>
                  <a:lnTo>
                    <a:pt x="40" y="10"/>
                  </a:lnTo>
                  <a:lnTo>
                    <a:pt x="30" y="12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1" y="25"/>
                  </a:lnTo>
                  <a:lnTo>
                    <a:pt x="4" y="31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54" name="Freeform 102"/>
            <p:cNvSpPr>
              <a:spLocks/>
            </p:cNvSpPr>
            <p:nvPr/>
          </p:nvSpPr>
          <p:spPr bwMode="auto">
            <a:xfrm flipH="1">
              <a:off x="4761843" y="4089400"/>
              <a:ext cx="162582" cy="3492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17" y="9"/>
                </a:cxn>
                <a:cxn ang="0">
                  <a:pos x="29" y="13"/>
                </a:cxn>
                <a:cxn ang="0">
                  <a:pos x="42" y="15"/>
                </a:cxn>
                <a:cxn ang="0">
                  <a:pos x="53" y="17"/>
                </a:cxn>
                <a:cxn ang="0">
                  <a:pos x="65" y="19"/>
                </a:cxn>
                <a:cxn ang="0">
                  <a:pos x="76" y="19"/>
                </a:cxn>
                <a:cxn ang="0">
                  <a:pos x="89" y="20"/>
                </a:cxn>
                <a:cxn ang="0">
                  <a:pos x="101" y="22"/>
                </a:cxn>
                <a:cxn ang="0">
                  <a:pos x="112" y="26"/>
                </a:cxn>
                <a:cxn ang="0">
                  <a:pos x="126" y="28"/>
                </a:cxn>
                <a:cxn ang="0">
                  <a:pos x="137" y="32"/>
                </a:cxn>
                <a:cxn ang="0">
                  <a:pos x="150" y="36"/>
                </a:cxn>
                <a:cxn ang="0">
                  <a:pos x="162" y="39"/>
                </a:cxn>
                <a:cxn ang="0">
                  <a:pos x="173" y="41"/>
                </a:cxn>
                <a:cxn ang="0">
                  <a:pos x="186" y="43"/>
                </a:cxn>
                <a:cxn ang="0">
                  <a:pos x="196" y="41"/>
                </a:cxn>
                <a:cxn ang="0">
                  <a:pos x="200" y="34"/>
                </a:cxn>
                <a:cxn ang="0">
                  <a:pos x="192" y="26"/>
                </a:cxn>
                <a:cxn ang="0">
                  <a:pos x="181" y="20"/>
                </a:cxn>
                <a:cxn ang="0">
                  <a:pos x="169" y="17"/>
                </a:cxn>
                <a:cxn ang="0">
                  <a:pos x="158" y="13"/>
                </a:cxn>
                <a:cxn ang="0">
                  <a:pos x="146" y="11"/>
                </a:cxn>
                <a:cxn ang="0">
                  <a:pos x="135" y="9"/>
                </a:cxn>
                <a:cxn ang="0">
                  <a:pos x="124" y="7"/>
                </a:cxn>
                <a:cxn ang="0">
                  <a:pos x="112" y="5"/>
                </a:cxn>
                <a:cxn ang="0">
                  <a:pos x="101" y="5"/>
                </a:cxn>
                <a:cxn ang="0">
                  <a:pos x="88" y="3"/>
                </a:cxn>
                <a:cxn ang="0">
                  <a:pos x="72" y="1"/>
                </a:cxn>
                <a:cxn ang="0">
                  <a:pos x="59" y="1"/>
                </a:cxn>
                <a:cxn ang="0">
                  <a:pos x="46" y="0"/>
                </a:cxn>
                <a:cxn ang="0">
                  <a:pos x="32" y="0"/>
                </a:cxn>
                <a:cxn ang="0">
                  <a:pos x="19" y="1"/>
                </a:cxn>
                <a:cxn ang="0">
                  <a:pos x="8" y="1"/>
                </a:cxn>
                <a:cxn ang="0">
                  <a:pos x="0" y="5"/>
                </a:cxn>
                <a:cxn ang="0">
                  <a:pos x="2" y="5"/>
                </a:cxn>
              </a:cxnLst>
              <a:rect l="0" t="0" r="r" b="b"/>
              <a:pathLst>
                <a:path w="200" h="43">
                  <a:moveTo>
                    <a:pt x="2" y="5"/>
                  </a:moveTo>
                  <a:lnTo>
                    <a:pt x="6" y="7"/>
                  </a:lnTo>
                  <a:lnTo>
                    <a:pt x="11" y="9"/>
                  </a:lnTo>
                  <a:lnTo>
                    <a:pt x="17" y="9"/>
                  </a:lnTo>
                  <a:lnTo>
                    <a:pt x="23" y="11"/>
                  </a:lnTo>
                  <a:lnTo>
                    <a:pt x="29" y="13"/>
                  </a:lnTo>
                  <a:lnTo>
                    <a:pt x="36" y="13"/>
                  </a:lnTo>
                  <a:lnTo>
                    <a:pt x="42" y="15"/>
                  </a:lnTo>
                  <a:lnTo>
                    <a:pt x="48" y="17"/>
                  </a:lnTo>
                  <a:lnTo>
                    <a:pt x="53" y="17"/>
                  </a:lnTo>
                  <a:lnTo>
                    <a:pt x="59" y="17"/>
                  </a:lnTo>
                  <a:lnTo>
                    <a:pt x="65" y="19"/>
                  </a:lnTo>
                  <a:lnTo>
                    <a:pt x="70" y="19"/>
                  </a:lnTo>
                  <a:lnTo>
                    <a:pt x="76" y="19"/>
                  </a:lnTo>
                  <a:lnTo>
                    <a:pt x="84" y="20"/>
                  </a:lnTo>
                  <a:lnTo>
                    <a:pt x="89" y="20"/>
                  </a:lnTo>
                  <a:lnTo>
                    <a:pt x="95" y="22"/>
                  </a:lnTo>
                  <a:lnTo>
                    <a:pt x="101" y="22"/>
                  </a:lnTo>
                  <a:lnTo>
                    <a:pt x="107" y="24"/>
                  </a:lnTo>
                  <a:lnTo>
                    <a:pt x="112" y="26"/>
                  </a:lnTo>
                  <a:lnTo>
                    <a:pt x="118" y="28"/>
                  </a:lnTo>
                  <a:lnTo>
                    <a:pt x="126" y="28"/>
                  </a:lnTo>
                  <a:lnTo>
                    <a:pt x="131" y="32"/>
                  </a:lnTo>
                  <a:lnTo>
                    <a:pt x="137" y="32"/>
                  </a:lnTo>
                  <a:lnTo>
                    <a:pt x="145" y="36"/>
                  </a:lnTo>
                  <a:lnTo>
                    <a:pt x="150" y="36"/>
                  </a:lnTo>
                  <a:lnTo>
                    <a:pt x="156" y="38"/>
                  </a:lnTo>
                  <a:lnTo>
                    <a:pt x="162" y="39"/>
                  </a:lnTo>
                  <a:lnTo>
                    <a:pt x="167" y="41"/>
                  </a:lnTo>
                  <a:lnTo>
                    <a:pt x="173" y="41"/>
                  </a:lnTo>
                  <a:lnTo>
                    <a:pt x="181" y="43"/>
                  </a:lnTo>
                  <a:lnTo>
                    <a:pt x="186" y="43"/>
                  </a:lnTo>
                  <a:lnTo>
                    <a:pt x="192" y="43"/>
                  </a:lnTo>
                  <a:lnTo>
                    <a:pt x="196" y="41"/>
                  </a:lnTo>
                  <a:lnTo>
                    <a:pt x="200" y="38"/>
                  </a:lnTo>
                  <a:lnTo>
                    <a:pt x="200" y="34"/>
                  </a:lnTo>
                  <a:lnTo>
                    <a:pt x="196" y="30"/>
                  </a:lnTo>
                  <a:lnTo>
                    <a:pt x="192" y="26"/>
                  </a:lnTo>
                  <a:lnTo>
                    <a:pt x="186" y="22"/>
                  </a:lnTo>
                  <a:lnTo>
                    <a:pt x="181" y="20"/>
                  </a:lnTo>
                  <a:lnTo>
                    <a:pt x="177" y="19"/>
                  </a:lnTo>
                  <a:lnTo>
                    <a:pt x="169" y="17"/>
                  </a:lnTo>
                  <a:lnTo>
                    <a:pt x="164" y="15"/>
                  </a:lnTo>
                  <a:lnTo>
                    <a:pt x="158" y="13"/>
                  </a:lnTo>
                  <a:lnTo>
                    <a:pt x="154" y="13"/>
                  </a:lnTo>
                  <a:lnTo>
                    <a:pt x="146" y="11"/>
                  </a:lnTo>
                  <a:lnTo>
                    <a:pt x="141" y="9"/>
                  </a:lnTo>
                  <a:lnTo>
                    <a:pt x="135" y="9"/>
                  </a:lnTo>
                  <a:lnTo>
                    <a:pt x="129" y="9"/>
                  </a:lnTo>
                  <a:lnTo>
                    <a:pt x="124" y="7"/>
                  </a:lnTo>
                  <a:lnTo>
                    <a:pt x="118" y="7"/>
                  </a:lnTo>
                  <a:lnTo>
                    <a:pt x="112" y="5"/>
                  </a:lnTo>
                  <a:lnTo>
                    <a:pt x="108" y="5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8" y="3"/>
                  </a:lnTo>
                  <a:lnTo>
                    <a:pt x="80" y="3"/>
                  </a:lnTo>
                  <a:lnTo>
                    <a:pt x="72" y="1"/>
                  </a:lnTo>
                  <a:lnTo>
                    <a:pt x="67" y="1"/>
                  </a:lnTo>
                  <a:lnTo>
                    <a:pt x="59" y="1"/>
                  </a:lnTo>
                  <a:lnTo>
                    <a:pt x="53" y="1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7" y="1"/>
                  </a:lnTo>
                  <a:lnTo>
                    <a:pt x="19" y="1"/>
                  </a:lnTo>
                  <a:lnTo>
                    <a:pt x="13" y="1"/>
                  </a:lnTo>
                  <a:lnTo>
                    <a:pt x="8" y="1"/>
                  </a:lnTo>
                  <a:lnTo>
                    <a:pt x="2" y="3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55" name="Freeform 103"/>
            <p:cNvSpPr>
              <a:spLocks/>
            </p:cNvSpPr>
            <p:nvPr/>
          </p:nvSpPr>
          <p:spPr bwMode="auto">
            <a:xfrm flipH="1">
              <a:off x="4765128" y="4162425"/>
              <a:ext cx="192142" cy="30163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21" y="7"/>
                </a:cxn>
                <a:cxn ang="0">
                  <a:pos x="36" y="11"/>
                </a:cxn>
                <a:cxn ang="0">
                  <a:pos x="50" y="13"/>
                </a:cxn>
                <a:cxn ang="0">
                  <a:pos x="65" y="15"/>
                </a:cxn>
                <a:cxn ang="0">
                  <a:pos x="80" y="17"/>
                </a:cxn>
                <a:cxn ang="0">
                  <a:pos x="95" y="19"/>
                </a:cxn>
                <a:cxn ang="0">
                  <a:pos x="109" y="23"/>
                </a:cxn>
                <a:cxn ang="0">
                  <a:pos x="126" y="25"/>
                </a:cxn>
                <a:cxn ang="0">
                  <a:pos x="141" y="26"/>
                </a:cxn>
                <a:cxn ang="0">
                  <a:pos x="158" y="28"/>
                </a:cxn>
                <a:cxn ang="0">
                  <a:pos x="175" y="32"/>
                </a:cxn>
                <a:cxn ang="0">
                  <a:pos x="188" y="34"/>
                </a:cxn>
                <a:cxn ang="0">
                  <a:pos x="200" y="36"/>
                </a:cxn>
                <a:cxn ang="0">
                  <a:pos x="213" y="36"/>
                </a:cxn>
                <a:cxn ang="0">
                  <a:pos x="226" y="38"/>
                </a:cxn>
                <a:cxn ang="0">
                  <a:pos x="234" y="34"/>
                </a:cxn>
                <a:cxn ang="0">
                  <a:pos x="236" y="28"/>
                </a:cxn>
                <a:cxn ang="0">
                  <a:pos x="226" y="23"/>
                </a:cxn>
                <a:cxn ang="0">
                  <a:pos x="215" y="17"/>
                </a:cxn>
                <a:cxn ang="0">
                  <a:pos x="202" y="15"/>
                </a:cxn>
                <a:cxn ang="0">
                  <a:pos x="188" y="13"/>
                </a:cxn>
                <a:cxn ang="0">
                  <a:pos x="175" y="11"/>
                </a:cxn>
                <a:cxn ang="0">
                  <a:pos x="160" y="9"/>
                </a:cxn>
                <a:cxn ang="0">
                  <a:pos x="147" y="9"/>
                </a:cxn>
                <a:cxn ang="0">
                  <a:pos x="135" y="7"/>
                </a:cxn>
                <a:cxn ang="0">
                  <a:pos x="122" y="6"/>
                </a:cxn>
                <a:cxn ang="0">
                  <a:pos x="105" y="4"/>
                </a:cxn>
                <a:cxn ang="0">
                  <a:pos x="88" y="4"/>
                </a:cxn>
                <a:cxn ang="0">
                  <a:pos x="72" y="2"/>
                </a:cxn>
                <a:cxn ang="0">
                  <a:pos x="55" y="0"/>
                </a:cxn>
                <a:cxn ang="0">
                  <a:pos x="40" y="0"/>
                </a:cxn>
                <a:cxn ang="0">
                  <a:pos x="23" y="0"/>
                </a:cxn>
                <a:cxn ang="0">
                  <a:pos x="8" y="0"/>
                </a:cxn>
                <a:cxn ang="0">
                  <a:pos x="0" y="2"/>
                </a:cxn>
              </a:cxnLst>
              <a:rect l="0" t="0" r="r" b="b"/>
              <a:pathLst>
                <a:path w="236" h="38">
                  <a:moveTo>
                    <a:pt x="0" y="2"/>
                  </a:moveTo>
                  <a:lnTo>
                    <a:pt x="6" y="4"/>
                  </a:lnTo>
                  <a:lnTo>
                    <a:pt x="13" y="6"/>
                  </a:lnTo>
                  <a:lnTo>
                    <a:pt x="21" y="7"/>
                  </a:lnTo>
                  <a:lnTo>
                    <a:pt x="29" y="9"/>
                  </a:lnTo>
                  <a:lnTo>
                    <a:pt x="36" y="11"/>
                  </a:lnTo>
                  <a:lnTo>
                    <a:pt x="44" y="13"/>
                  </a:lnTo>
                  <a:lnTo>
                    <a:pt x="50" y="13"/>
                  </a:lnTo>
                  <a:lnTo>
                    <a:pt x="59" y="15"/>
                  </a:lnTo>
                  <a:lnTo>
                    <a:pt x="65" y="15"/>
                  </a:lnTo>
                  <a:lnTo>
                    <a:pt x="74" y="17"/>
                  </a:lnTo>
                  <a:lnTo>
                    <a:pt x="80" y="17"/>
                  </a:lnTo>
                  <a:lnTo>
                    <a:pt x="88" y="19"/>
                  </a:lnTo>
                  <a:lnTo>
                    <a:pt x="95" y="19"/>
                  </a:lnTo>
                  <a:lnTo>
                    <a:pt x="103" y="21"/>
                  </a:lnTo>
                  <a:lnTo>
                    <a:pt x="109" y="23"/>
                  </a:lnTo>
                  <a:lnTo>
                    <a:pt x="118" y="25"/>
                  </a:lnTo>
                  <a:lnTo>
                    <a:pt x="126" y="25"/>
                  </a:lnTo>
                  <a:lnTo>
                    <a:pt x="133" y="26"/>
                  </a:lnTo>
                  <a:lnTo>
                    <a:pt x="141" y="26"/>
                  </a:lnTo>
                  <a:lnTo>
                    <a:pt x="150" y="28"/>
                  </a:lnTo>
                  <a:lnTo>
                    <a:pt x="158" y="28"/>
                  </a:lnTo>
                  <a:lnTo>
                    <a:pt x="167" y="30"/>
                  </a:lnTo>
                  <a:lnTo>
                    <a:pt x="175" y="32"/>
                  </a:lnTo>
                  <a:lnTo>
                    <a:pt x="183" y="34"/>
                  </a:lnTo>
                  <a:lnTo>
                    <a:pt x="188" y="34"/>
                  </a:lnTo>
                  <a:lnTo>
                    <a:pt x="194" y="34"/>
                  </a:lnTo>
                  <a:lnTo>
                    <a:pt x="200" y="36"/>
                  </a:lnTo>
                  <a:lnTo>
                    <a:pt x="205" y="36"/>
                  </a:lnTo>
                  <a:lnTo>
                    <a:pt x="213" y="36"/>
                  </a:lnTo>
                  <a:lnTo>
                    <a:pt x="219" y="38"/>
                  </a:lnTo>
                  <a:lnTo>
                    <a:pt x="226" y="38"/>
                  </a:lnTo>
                  <a:lnTo>
                    <a:pt x="232" y="38"/>
                  </a:lnTo>
                  <a:lnTo>
                    <a:pt x="234" y="34"/>
                  </a:lnTo>
                  <a:lnTo>
                    <a:pt x="236" y="32"/>
                  </a:lnTo>
                  <a:lnTo>
                    <a:pt x="236" y="28"/>
                  </a:lnTo>
                  <a:lnTo>
                    <a:pt x="232" y="26"/>
                  </a:lnTo>
                  <a:lnTo>
                    <a:pt x="226" y="23"/>
                  </a:lnTo>
                  <a:lnTo>
                    <a:pt x="221" y="19"/>
                  </a:lnTo>
                  <a:lnTo>
                    <a:pt x="215" y="17"/>
                  </a:lnTo>
                  <a:lnTo>
                    <a:pt x="207" y="17"/>
                  </a:lnTo>
                  <a:lnTo>
                    <a:pt x="202" y="15"/>
                  </a:lnTo>
                  <a:lnTo>
                    <a:pt x="194" y="13"/>
                  </a:lnTo>
                  <a:lnTo>
                    <a:pt x="188" y="13"/>
                  </a:lnTo>
                  <a:lnTo>
                    <a:pt x="183" y="13"/>
                  </a:lnTo>
                  <a:lnTo>
                    <a:pt x="175" y="11"/>
                  </a:lnTo>
                  <a:lnTo>
                    <a:pt x="167" y="11"/>
                  </a:lnTo>
                  <a:lnTo>
                    <a:pt x="160" y="9"/>
                  </a:lnTo>
                  <a:lnTo>
                    <a:pt x="154" y="9"/>
                  </a:lnTo>
                  <a:lnTo>
                    <a:pt x="147" y="9"/>
                  </a:lnTo>
                  <a:lnTo>
                    <a:pt x="141" y="9"/>
                  </a:lnTo>
                  <a:lnTo>
                    <a:pt x="135" y="7"/>
                  </a:lnTo>
                  <a:lnTo>
                    <a:pt x="129" y="7"/>
                  </a:lnTo>
                  <a:lnTo>
                    <a:pt x="122" y="6"/>
                  </a:lnTo>
                  <a:lnTo>
                    <a:pt x="112" y="6"/>
                  </a:lnTo>
                  <a:lnTo>
                    <a:pt x="105" y="4"/>
                  </a:lnTo>
                  <a:lnTo>
                    <a:pt x="97" y="4"/>
                  </a:lnTo>
                  <a:lnTo>
                    <a:pt x="88" y="4"/>
                  </a:lnTo>
                  <a:lnTo>
                    <a:pt x="80" y="2"/>
                  </a:lnTo>
                  <a:lnTo>
                    <a:pt x="72" y="2"/>
                  </a:lnTo>
                  <a:lnTo>
                    <a:pt x="65" y="2"/>
                  </a:lnTo>
                  <a:lnTo>
                    <a:pt x="55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8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56" name="Freeform 104"/>
            <p:cNvSpPr>
              <a:spLocks/>
            </p:cNvSpPr>
            <p:nvPr/>
          </p:nvSpPr>
          <p:spPr bwMode="auto">
            <a:xfrm flipH="1">
              <a:off x="4474451" y="4070350"/>
              <a:ext cx="128095" cy="84138"/>
            </a:xfrm>
            <a:custGeom>
              <a:avLst/>
              <a:gdLst/>
              <a:ahLst/>
              <a:cxnLst>
                <a:cxn ang="0">
                  <a:pos x="7" y="84"/>
                </a:cxn>
                <a:cxn ang="0">
                  <a:pos x="26" y="89"/>
                </a:cxn>
                <a:cxn ang="0">
                  <a:pos x="45" y="97"/>
                </a:cxn>
                <a:cxn ang="0">
                  <a:pos x="64" y="103"/>
                </a:cxn>
                <a:cxn ang="0">
                  <a:pos x="85" y="106"/>
                </a:cxn>
                <a:cxn ang="0">
                  <a:pos x="104" y="106"/>
                </a:cxn>
                <a:cxn ang="0">
                  <a:pos x="121" y="101"/>
                </a:cxn>
                <a:cxn ang="0">
                  <a:pos x="139" y="89"/>
                </a:cxn>
                <a:cxn ang="0">
                  <a:pos x="150" y="74"/>
                </a:cxn>
                <a:cxn ang="0">
                  <a:pos x="156" y="57"/>
                </a:cxn>
                <a:cxn ang="0">
                  <a:pos x="154" y="42"/>
                </a:cxn>
                <a:cxn ang="0">
                  <a:pos x="146" y="28"/>
                </a:cxn>
                <a:cxn ang="0">
                  <a:pos x="135" y="17"/>
                </a:cxn>
                <a:cxn ang="0">
                  <a:pos x="121" y="7"/>
                </a:cxn>
                <a:cxn ang="0">
                  <a:pos x="104" y="2"/>
                </a:cxn>
                <a:cxn ang="0">
                  <a:pos x="87" y="0"/>
                </a:cxn>
                <a:cxn ang="0">
                  <a:pos x="76" y="4"/>
                </a:cxn>
                <a:cxn ang="0">
                  <a:pos x="76" y="9"/>
                </a:cxn>
                <a:cxn ang="0">
                  <a:pos x="85" y="13"/>
                </a:cxn>
                <a:cxn ang="0">
                  <a:pos x="99" y="17"/>
                </a:cxn>
                <a:cxn ang="0">
                  <a:pos x="112" y="21"/>
                </a:cxn>
                <a:cxn ang="0">
                  <a:pos x="123" y="28"/>
                </a:cxn>
                <a:cxn ang="0">
                  <a:pos x="137" y="42"/>
                </a:cxn>
                <a:cxn ang="0">
                  <a:pos x="139" y="61"/>
                </a:cxn>
                <a:cxn ang="0">
                  <a:pos x="127" y="78"/>
                </a:cxn>
                <a:cxn ang="0">
                  <a:pos x="108" y="89"/>
                </a:cxn>
                <a:cxn ang="0">
                  <a:pos x="91" y="91"/>
                </a:cxn>
                <a:cxn ang="0">
                  <a:pos x="78" y="91"/>
                </a:cxn>
                <a:cxn ang="0">
                  <a:pos x="66" y="89"/>
                </a:cxn>
                <a:cxn ang="0">
                  <a:pos x="55" y="87"/>
                </a:cxn>
                <a:cxn ang="0">
                  <a:pos x="42" y="85"/>
                </a:cxn>
                <a:cxn ang="0">
                  <a:pos x="30" y="84"/>
                </a:cxn>
                <a:cxn ang="0">
                  <a:pos x="17" y="82"/>
                </a:cxn>
                <a:cxn ang="0">
                  <a:pos x="5" y="82"/>
                </a:cxn>
                <a:cxn ang="0">
                  <a:pos x="0" y="82"/>
                </a:cxn>
              </a:cxnLst>
              <a:rect l="0" t="0" r="r" b="b"/>
              <a:pathLst>
                <a:path w="156" h="106">
                  <a:moveTo>
                    <a:pt x="0" y="82"/>
                  </a:moveTo>
                  <a:lnTo>
                    <a:pt x="7" y="84"/>
                  </a:lnTo>
                  <a:lnTo>
                    <a:pt x="17" y="85"/>
                  </a:lnTo>
                  <a:lnTo>
                    <a:pt x="26" y="89"/>
                  </a:lnTo>
                  <a:lnTo>
                    <a:pt x="36" y="93"/>
                  </a:lnTo>
                  <a:lnTo>
                    <a:pt x="45" y="97"/>
                  </a:lnTo>
                  <a:lnTo>
                    <a:pt x="55" y="99"/>
                  </a:lnTo>
                  <a:lnTo>
                    <a:pt x="64" y="103"/>
                  </a:lnTo>
                  <a:lnTo>
                    <a:pt x="76" y="104"/>
                  </a:lnTo>
                  <a:lnTo>
                    <a:pt x="85" y="106"/>
                  </a:lnTo>
                  <a:lnTo>
                    <a:pt x="95" y="106"/>
                  </a:lnTo>
                  <a:lnTo>
                    <a:pt x="104" y="106"/>
                  </a:lnTo>
                  <a:lnTo>
                    <a:pt x="114" y="104"/>
                  </a:lnTo>
                  <a:lnTo>
                    <a:pt x="121" y="101"/>
                  </a:lnTo>
                  <a:lnTo>
                    <a:pt x="131" y="97"/>
                  </a:lnTo>
                  <a:lnTo>
                    <a:pt x="139" y="89"/>
                  </a:lnTo>
                  <a:lnTo>
                    <a:pt x="146" y="82"/>
                  </a:lnTo>
                  <a:lnTo>
                    <a:pt x="150" y="74"/>
                  </a:lnTo>
                  <a:lnTo>
                    <a:pt x="154" y="66"/>
                  </a:lnTo>
                  <a:lnTo>
                    <a:pt x="156" y="57"/>
                  </a:lnTo>
                  <a:lnTo>
                    <a:pt x="156" y="51"/>
                  </a:lnTo>
                  <a:lnTo>
                    <a:pt x="154" y="42"/>
                  </a:lnTo>
                  <a:lnTo>
                    <a:pt x="150" y="34"/>
                  </a:lnTo>
                  <a:lnTo>
                    <a:pt x="146" y="28"/>
                  </a:lnTo>
                  <a:lnTo>
                    <a:pt x="142" y="23"/>
                  </a:lnTo>
                  <a:lnTo>
                    <a:pt x="135" y="17"/>
                  </a:lnTo>
                  <a:lnTo>
                    <a:pt x="129" y="11"/>
                  </a:lnTo>
                  <a:lnTo>
                    <a:pt x="121" y="7"/>
                  </a:lnTo>
                  <a:lnTo>
                    <a:pt x="112" y="6"/>
                  </a:lnTo>
                  <a:lnTo>
                    <a:pt x="104" y="2"/>
                  </a:lnTo>
                  <a:lnTo>
                    <a:pt x="97" y="2"/>
                  </a:lnTo>
                  <a:lnTo>
                    <a:pt x="87" y="0"/>
                  </a:lnTo>
                  <a:lnTo>
                    <a:pt x="80" y="2"/>
                  </a:lnTo>
                  <a:lnTo>
                    <a:pt x="76" y="4"/>
                  </a:lnTo>
                  <a:lnTo>
                    <a:pt x="76" y="6"/>
                  </a:lnTo>
                  <a:lnTo>
                    <a:pt x="76" y="9"/>
                  </a:lnTo>
                  <a:lnTo>
                    <a:pt x="80" y="11"/>
                  </a:lnTo>
                  <a:lnTo>
                    <a:pt x="85" y="13"/>
                  </a:lnTo>
                  <a:lnTo>
                    <a:pt x="93" y="15"/>
                  </a:lnTo>
                  <a:lnTo>
                    <a:pt x="99" y="17"/>
                  </a:lnTo>
                  <a:lnTo>
                    <a:pt x="106" y="19"/>
                  </a:lnTo>
                  <a:lnTo>
                    <a:pt x="112" y="21"/>
                  </a:lnTo>
                  <a:lnTo>
                    <a:pt x="118" y="25"/>
                  </a:lnTo>
                  <a:lnTo>
                    <a:pt x="123" y="28"/>
                  </a:lnTo>
                  <a:lnTo>
                    <a:pt x="129" y="32"/>
                  </a:lnTo>
                  <a:lnTo>
                    <a:pt x="137" y="42"/>
                  </a:lnTo>
                  <a:lnTo>
                    <a:pt x="139" y="51"/>
                  </a:lnTo>
                  <a:lnTo>
                    <a:pt x="139" y="61"/>
                  </a:lnTo>
                  <a:lnTo>
                    <a:pt x="135" y="70"/>
                  </a:lnTo>
                  <a:lnTo>
                    <a:pt x="127" y="78"/>
                  </a:lnTo>
                  <a:lnTo>
                    <a:pt x="118" y="84"/>
                  </a:lnTo>
                  <a:lnTo>
                    <a:pt x="108" y="89"/>
                  </a:lnTo>
                  <a:lnTo>
                    <a:pt x="99" y="91"/>
                  </a:lnTo>
                  <a:lnTo>
                    <a:pt x="91" y="91"/>
                  </a:lnTo>
                  <a:lnTo>
                    <a:pt x="85" y="91"/>
                  </a:lnTo>
                  <a:lnTo>
                    <a:pt x="78" y="91"/>
                  </a:lnTo>
                  <a:lnTo>
                    <a:pt x="72" y="91"/>
                  </a:lnTo>
                  <a:lnTo>
                    <a:pt x="66" y="89"/>
                  </a:lnTo>
                  <a:lnTo>
                    <a:pt x="61" y="89"/>
                  </a:lnTo>
                  <a:lnTo>
                    <a:pt x="55" y="87"/>
                  </a:lnTo>
                  <a:lnTo>
                    <a:pt x="49" y="87"/>
                  </a:lnTo>
                  <a:lnTo>
                    <a:pt x="42" y="85"/>
                  </a:lnTo>
                  <a:lnTo>
                    <a:pt x="36" y="85"/>
                  </a:lnTo>
                  <a:lnTo>
                    <a:pt x="30" y="84"/>
                  </a:lnTo>
                  <a:lnTo>
                    <a:pt x="24" y="84"/>
                  </a:lnTo>
                  <a:lnTo>
                    <a:pt x="17" y="82"/>
                  </a:lnTo>
                  <a:lnTo>
                    <a:pt x="11" y="82"/>
                  </a:lnTo>
                  <a:lnTo>
                    <a:pt x="5" y="82"/>
                  </a:lnTo>
                  <a:lnTo>
                    <a:pt x="0" y="82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57" name="Freeform 105"/>
            <p:cNvSpPr>
              <a:spLocks/>
            </p:cNvSpPr>
            <p:nvPr/>
          </p:nvSpPr>
          <p:spPr bwMode="auto">
            <a:xfrm flipH="1">
              <a:off x="5164192" y="4205288"/>
              <a:ext cx="78828" cy="63500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1" y="2"/>
                </a:cxn>
                <a:cxn ang="0">
                  <a:pos x="15" y="4"/>
                </a:cxn>
                <a:cxn ang="0">
                  <a:pos x="12" y="6"/>
                </a:cxn>
                <a:cxn ang="0">
                  <a:pos x="10" y="10"/>
                </a:cxn>
                <a:cxn ang="0">
                  <a:pos x="4" y="17"/>
                </a:cxn>
                <a:cxn ang="0">
                  <a:pos x="2" y="27"/>
                </a:cxn>
                <a:cxn ang="0">
                  <a:pos x="0" y="34"/>
                </a:cxn>
                <a:cxn ang="0">
                  <a:pos x="2" y="44"/>
                </a:cxn>
                <a:cxn ang="0">
                  <a:pos x="6" y="53"/>
                </a:cxn>
                <a:cxn ang="0">
                  <a:pos x="12" y="65"/>
                </a:cxn>
                <a:cxn ang="0">
                  <a:pos x="17" y="70"/>
                </a:cxn>
                <a:cxn ang="0">
                  <a:pos x="25" y="76"/>
                </a:cxn>
                <a:cxn ang="0">
                  <a:pos x="34" y="78"/>
                </a:cxn>
                <a:cxn ang="0">
                  <a:pos x="44" y="82"/>
                </a:cxn>
                <a:cxn ang="0">
                  <a:pos x="50" y="82"/>
                </a:cxn>
                <a:cxn ang="0">
                  <a:pos x="55" y="82"/>
                </a:cxn>
                <a:cxn ang="0">
                  <a:pos x="61" y="82"/>
                </a:cxn>
                <a:cxn ang="0">
                  <a:pos x="69" y="82"/>
                </a:cxn>
                <a:cxn ang="0">
                  <a:pos x="76" y="80"/>
                </a:cxn>
                <a:cxn ang="0">
                  <a:pos x="84" y="80"/>
                </a:cxn>
                <a:cxn ang="0">
                  <a:pos x="88" y="78"/>
                </a:cxn>
                <a:cxn ang="0">
                  <a:pos x="93" y="76"/>
                </a:cxn>
                <a:cxn ang="0">
                  <a:pos x="97" y="72"/>
                </a:cxn>
                <a:cxn ang="0">
                  <a:pos x="93" y="68"/>
                </a:cxn>
                <a:cxn ang="0">
                  <a:pos x="88" y="65"/>
                </a:cxn>
                <a:cxn ang="0">
                  <a:pos x="80" y="65"/>
                </a:cxn>
                <a:cxn ang="0">
                  <a:pos x="74" y="67"/>
                </a:cxn>
                <a:cxn ang="0">
                  <a:pos x="69" y="68"/>
                </a:cxn>
                <a:cxn ang="0">
                  <a:pos x="59" y="68"/>
                </a:cxn>
                <a:cxn ang="0">
                  <a:pos x="51" y="68"/>
                </a:cxn>
                <a:cxn ang="0">
                  <a:pos x="44" y="68"/>
                </a:cxn>
                <a:cxn ang="0">
                  <a:pos x="36" y="68"/>
                </a:cxn>
                <a:cxn ang="0">
                  <a:pos x="29" y="65"/>
                </a:cxn>
                <a:cxn ang="0">
                  <a:pos x="25" y="63"/>
                </a:cxn>
                <a:cxn ang="0">
                  <a:pos x="21" y="59"/>
                </a:cxn>
                <a:cxn ang="0">
                  <a:pos x="17" y="57"/>
                </a:cxn>
                <a:cxn ang="0">
                  <a:pos x="12" y="46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2" y="27"/>
                </a:cxn>
                <a:cxn ang="0">
                  <a:pos x="12" y="21"/>
                </a:cxn>
                <a:cxn ang="0">
                  <a:pos x="15" y="17"/>
                </a:cxn>
                <a:cxn ang="0">
                  <a:pos x="19" y="8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97" h="82">
                  <a:moveTo>
                    <a:pt x="27" y="0"/>
                  </a:moveTo>
                  <a:lnTo>
                    <a:pt x="21" y="2"/>
                  </a:lnTo>
                  <a:lnTo>
                    <a:pt x="15" y="4"/>
                  </a:lnTo>
                  <a:lnTo>
                    <a:pt x="12" y="6"/>
                  </a:lnTo>
                  <a:lnTo>
                    <a:pt x="10" y="10"/>
                  </a:lnTo>
                  <a:lnTo>
                    <a:pt x="4" y="17"/>
                  </a:lnTo>
                  <a:lnTo>
                    <a:pt x="2" y="27"/>
                  </a:lnTo>
                  <a:lnTo>
                    <a:pt x="0" y="34"/>
                  </a:lnTo>
                  <a:lnTo>
                    <a:pt x="2" y="44"/>
                  </a:lnTo>
                  <a:lnTo>
                    <a:pt x="6" y="53"/>
                  </a:lnTo>
                  <a:lnTo>
                    <a:pt x="12" y="65"/>
                  </a:lnTo>
                  <a:lnTo>
                    <a:pt x="17" y="70"/>
                  </a:lnTo>
                  <a:lnTo>
                    <a:pt x="25" y="76"/>
                  </a:lnTo>
                  <a:lnTo>
                    <a:pt x="34" y="78"/>
                  </a:lnTo>
                  <a:lnTo>
                    <a:pt x="44" y="82"/>
                  </a:lnTo>
                  <a:lnTo>
                    <a:pt x="50" y="82"/>
                  </a:lnTo>
                  <a:lnTo>
                    <a:pt x="55" y="82"/>
                  </a:lnTo>
                  <a:lnTo>
                    <a:pt x="61" y="82"/>
                  </a:lnTo>
                  <a:lnTo>
                    <a:pt x="69" y="82"/>
                  </a:lnTo>
                  <a:lnTo>
                    <a:pt x="76" y="80"/>
                  </a:lnTo>
                  <a:lnTo>
                    <a:pt x="84" y="80"/>
                  </a:lnTo>
                  <a:lnTo>
                    <a:pt x="88" y="78"/>
                  </a:lnTo>
                  <a:lnTo>
                    <a:pt x="93" y="76"/>
                  </a:lnTo>
                  <a:lnTo>
                    <a:pt x="97" y="72"/>
                  </a:lnTo>
                  <a:lnTo>
                    <a:pt x="93" y="68"/>
                  </a:lnTo>
                  <a:lnTo>
                    <a:pt x="88" y="65"/>
                  </a:lnTo>
                  <a:lnTo>
                    <a:pt x="80" y="65"/>
                  </a:lnTo>
                  <a:lnTo>
                    <a:pt x="74" y="67"/>
                  </a:lnTo>
                  <a:lnTo>
                    <a:pt x="69" y="68"/>
                  </a:lnTo>
                  <a:lnTo>
                    <a:pt x="59" y="68"/>
                  </a:lnTo>
                  <a:lnTo>
                    <a:pt x="51" y="68"/>
                  </a:lnTo>
                  <a:lnTo>
                    <a:pt x="44" y="68"/>
                  </a:lnTo>
                  <a:lnTo>
                    <a:pt x="36" y="68"/>
                  </a:lnTo>
                  <a:lnTo>
                    <a:pt x="29" y="65"/>
                  </a:lnTo>
                  <a:lnTo>
                    <a:pt x="25" y="63"/>
                  </a:lnTo>
                  <a:lnTo>
                    <a:pt x="21" y="59"/>
                  </a:lnTo>
                  <a:lnTo>
                    <a:pt x="17" y="57"/>
                  </a:lnTo>
                  <a:lnTo>
                    <a:pt x="12" y="46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2" y="27"/>
                  </a:lnTo>
                  <a:lnTo>
                    <a:pt x="12" y="21"/>
                  </a:lnTo>
                  <a:lnTo>
                    <a:pt x="15" y="17"/>
                  </a:lnTo>
                  <a:lnTo>
                    <a:pt x="19" y="8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58" name="Freeform 106"/>
            <p:cNvSpPr>
              <a:spLocks/>
            </p:cNvSpPr>
            <p:nvPr/>
          </p:nvSpPr>
          <p:spPr bwMode="auto">
            <a:xfrm flipH="1">
              <a:off x="5200322" y="4267200"/>
              <a:ext cx="26276" cy="60325"/>
            </a:xfrm>
            <a:custGeom>
              <a:avLst/>
              <a:gdLst/>
              <a:ahLst/>
              <a:cxnLst>
                <a:cxn ang="0">
                  <a:pos x="32" y="2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11" y="0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2" y="9"/>
                </a:cxn>
                <a:cxn ang="0">
                  <a:pos x="0" y="15"/>
                </a:cxn>
                <a:cxn ang="0">
                  <a:pos x="0" y="23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4" y="45"/>
                </a:cxn>
                <a:cxn ang="0">
                  <a:pos x="6" y="53"/>
                </a:cxn>
                <a:cxn ang="0">
                  <a:pos x="8" y="59"/>
                </a:cxn>
                <a:cxn ang="0">
                  <a:pos x="10" y="66"/>
                </a:cxn>
                <a:cxn ang="0">
                  <a:pos x="13" y="72"/>
                </a:cxn>
                <a:cxn ang="0">
                  <a:pos x="19" y="76"/>
                </a:cxn>
                <a:cxn ang="0">
                  <a:pos x="27" y="76"/>
                </a:cxn>
                <a:cxn ang="0">
                  <a:pos x="29" y="70"/>
                </a:cxn>
                <a:cxn ang="0">
                  <a:pos x="27" y="64"/>
                </a:cxn>
                <a:cxn ang="0">
                  <a:pos x="23" y="57"/>
                </a:cxn>
                <a:cxn ang="0">
                  <a:pos x="21" y="51"/>
                </a:cxn>
                <a:cxn ang="0">
                  <a:pos x="19" y="45"/>
                </a:cxn>
                <a:cxn ang="0">
                  <a:pos x="17" y="40"/>
                </a:cxn>
                <a:cxn ang="0">
                  <a:pos x="15" y="34"/>
                </a:cxn>
                <a:cxn ang="0">
                  <a:pos x="13" y="28"/>
                </a:cxn>
                <a:cxn ang="0">
                  <a:pos x="13" y="25"/>
                </a:cxn>
                <a:cxn ang="0">
                  <a:pos x="11" y="17"/>
                </a:cxn>
                <a:cxn ang="0">
                  <a:pos x="13" y="13"/>
                </a:cxn>
                <a:cxn ang="0">
                  <a:pos x="15" y="9"/>
                </a:cxn>
                <a:cxn ang="0">
                  <a:pos x="19" y="6"/>
                </a:cxn>
                <a:cxn ang="0">
                  <a:pos x="25" y="2"/>
                </a:cxn>
                <a:cxn ang="0">
                  <a:pos x="32" y="2"/>
                </a:cxn>
                <a:cxn ang="0">
                  <a:pos x="32" y="2"/>
                </a:cxn>
              </a:cxnLst>
              <a:rect l="0" t="0" r="r" b="b"/>
              <a:pathLst>
                <a:path w="32" h="76">
                  <a:moveTo>
                    <a:pt x="32" y="2"/>
                  </a:moveTo>
                  <a:lnTo>
                    <a:pt x="25" y="0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8" y="4"/>
                  </a:lnTo>
                  <a:lnTo>
                    <a:pt x="4" y="6"/>
                  </a:lnTo>
                  <a:lnTo>
                    <a:pt x="2" y="9"/>
                  </a:lnTo>
                  <a:lnTo>
                    <a:pt x="0" y="15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4" y="45"/>
                  </a:lnTo>
                  <a:lnTo>
                    <a:pt x="6" y="53"/>
                  </a:lnTo>
                  <a:lnTo>
                    <a:pt x="8" y="59"/>
                  </a:lnTo>
                  <a:lnTo>
                    <a:pt x="10" y="66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7" y="76"/>
                  </a:lnTo>
                  <a:lnTo>
                    <a:pt x="29" y="70"/>
                  </a:lnTo>
                  <a:lnTo>
                    <a:pt x="27" y="64"/>
                  </a:lnTo>
                  <a:lnTo>
                    <a:pt x="23" y="57"/>
                  </a:lnTo>
                  <a:lnTo>
                    <a:pt x="21" y="51"/>
                  </a:lnTo>
                  <a:lnTo>
                    <a:pt x="19" y="45"/>
                  </a:lnTo>
                  <a:lnTo>
                    <a:pt x="17" y="40"/>
                  </a:lnTo>
                  <a:lnTo>
                    <a:pt x="15" y="34"/>
                  </a:lnTo>
                  <a:lnTo>
                    <a:pt x="13" y="28"/>
                  </a:lnTo>
                  <a:lnTo>
                    <a:pt x="13" y="25"/>
                  </a:lnTo>
                  <a:lnTo>
                    <a:pt x="11" y="17"/>
                  </a:lnTo>
                  <a:lnTo>
                    <a:pt x="13" y="13"/>
                  </a:lnTo>
                  <a:lnTo>
                    <a:pt x="15" y="9"/>
                  </a:lnTo>
                  <a:lnTo>
                    <a:pt x="19" y="6"/>
                  </a:lnTo>
                  <a:lnTo>
                    <a:pt x="25" y="2"/>
                  </a:lnTo>
                  <a:lnTo>
                    <a:pt x="32" y="2"/>
                  </a:lnTo>
                  <a:lnTo>
                    <a:pt x="32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59" name="Freeform 107"/>
            <p:cNvSpPr>
              <a:spLocks/>
            </p:cNvSpPr>
            <p:nvPr/>
          </p:nvSpPr>
          <p:spPr bwMode="auto">
            <a:xfrm flipH="1">
              <a:off x="5029528" y="4251325"/>
              <a:ext cx="85397" cy="1270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6" y="11"/>
                </a:cxn>
                <a:cxn ang="0">
                  <a:pos x="11" y="13"/>
                </a:cxn>
                <a:cxn ang="0">
                  <a:pos x="17" y="13"/>
                </a:cxn>
                <a:cxn ang="0">
                  <a:pos x="23" y="13"/>
                </a:cxn>
                <a:cxn ang="0">
                  <a:pos x="29" y="13"/>
                </a:cxn>
                <a:cxn ang="0">
                  <a:pos x="34" y="13"/>
                </a:cxn>
                <a:cxn ang="0">
                  <a:pos x="40" y="13"/>
                </a:cxn>
                <a:cxn ang="0">
                  <a:pos x="46" y="15"/>
                </a:cxn>
                <a:cxn ang="0">
                  <a:pos x="51" y="15"/>
                </a:cxn>
                <a:cxn ang="0">
                  <a:pos x="59" y="15"/>
                </a:cxn>
                <a:cxn ang="0">
                  <a:pos x="65" y="15"/>
                </a:cxn>
                <a:cxn ang="0">
                  <a:pos x="72" y="15"/>
                </a:cxn>
                <a:cxn ang="0">
                  <a:pos x="78" y="15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9" y="15"/>
                </a:cxn>
                <a:cxn ang="0">
                  <a:pos x="103" y="13"/>
                </a:cxn>
                <a:cxn ang="0">
                  <a:pos x="105" y="9"/>
                </a:cxn>
                <a:cxn ang="0">
                  <a:pos x="105" y="4"/>
                </a:cxn>
                <a:cxn ang="0">
                  <a:pos x="101" y="4"/>
                </a:cxn>
                <a:cxn ang="0">
                  <a:pos x="95" y="2"/>
                </a:cxn>
                <a:cxn ang="0">
                  <a:pos x="88" y="0"/>
                </a:cxn>
                <a:cxn ang="0">
                  <a:pos x="82" y="0"/>
                </a:cxn>
                <a:cxn ang="0">
                  <a:pos x="74" y="0"/>
                </a:cxn>
                <a:cxn ang="0">
                  <a:pos x="69" y="0"/>
                </a:cxn>
                <a:cxn ang="0">
                  <a:pos x="63" y="0"/>
                </a:cxn>
                <a:cxn ang="0">
                  <a:pos x="55" y="0"/>
                </a:cxn>
                <a:cxn ang="0">
                  <a:pos x="49" y="2"/>
                </a:cxn>
                <a:cxn ang="0">
                  <a:pos x="44" y="2"/>
                </a:cxn>
                <a:cxn ang="0">
                  <a:pos x="36" y="2"/>
                </a:cxn>
                <a:cxn ang="0">
                  <a:pos x="30" y="4"/>
                </a:cxn>
                <a:cxn ang="0">
                  <a:pos x="23" y="6"/>
                </a:cxn>
                <a:cxn ang="0">
                  <a:pos x="17" y="6"/>
                </a:cxn>
                <a:cxn ang="0">
                  <a:pos x="11" y="8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105" h="15">
                  <a:moveTo>
                    <a:pt x="0" y="11"/>
                  </a:moveTo>
                  <a:lnTo>
                    <a:pt x="6" y="11"/>
                  </a:lnTo>
                  <a:lnTo>
                    <a:pt x="11" y="13"/>
                  </a:lnTo>
                  <a:lnTo>
                    <a:pt x="17" y="13"/>
                  </a:lnTo>
                  <a:lnTo>
                    <a:pt x="23" y="13"/>
                  </a:lnTo>
                  <a:lnTo>
                    <a:pt x="29" y="13"/>
                  </a:lnTo>
                  <a:lnTo>
                    <a:pt x="34" y="13"/>
                  </a:lnTo>
                  <a:lnTo>
                    <a:pt x="40" y="13"/>
                  </a:lnTo>
                  <a:lnTo>
                    <a:pt x="46" y="15"/>
                  </a:lnTo>
                  <a:lnTo>
                    <a:pt x="51" y="15"/>
                  </a:lnTo>
                  <a:lnTo>
                    <a:pt x="59" y="15"/>
                  </a:lnTo>
                  <a:lnTo>
                    <a:pt x="65" y="15"/>
                  </a:lnTo>
                  <a:lnTo>
                    <a:pt x="72" y="15"/>
                  </a:lnTo>
                  <a:lnTo>
                    <a:pt x="78" y="15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9" y="15"/>
                  </a:lnTo>
                  <a:lnTo>
                    <a:pt x="103" y="13"/>
                  </a:lnTo>
                  <a:lnTo>
                    <a:pt x="105" y="9"/>
                  </a:lnTo>
                  <a:lnTo>
                    <a:pt x="105" y="4"/>
                  </a:lnTo>
                  <a:lnTo>
                    <a:pt x="101" y="4"/>
                  </a:lnTo>
                  <a:lnTo>
                    <a:pt x="95" y="2"/>
                  </a:lnTo>
                  <a:lnTo>
                    <a:pt x="88" y="0"/>
                  </a:lnTo>
                  <a:lnTo>
                    <a:pt x="82" y="0"/>
                  </a:lnTo>
                  <a:lnTo>
                    <a:pt x="74" y="0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5" y="0"/>
                  </a:lnTo>
                  <a:lnTo>
                    <a:pt x="49" y="2"/>
                  </a:lnTo>
                  <a:lnTo>
                    <a:pt x="44" y="2"/>
                  </a:lnTo>
                  <a:lnTo>
                    <a:pt x="36" y="2"/>
                  </a:lnTo>
                  <a:lnTo>
                    <a:pt x="30" y="4"/>
                  </a:lnTo>
                  <a:lnTo>
                    <a:pt x="23" y="6"/>
                  </a:lnTo>
                  <a:lnTo>
                    <a:pt x="17" y="6"/>
                  </a:lnTo>
                  <a:lnTo>
                    <a:pt x="11" y="8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60" name="Freeform 108"/>
            <p:cNvSpPr>
              <a:spLocks/>
            </p:cNvSpPr>
            <p:nvPr/>
          </p:nvSpPr>
          <p:spPr bwMode="auto">
            <a:xfrm flipH="1">
              <a:off x="5045951" y="4287838"/>
              <a:ext cx="73901" cy="285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3"/>
                </a:cxn>
                <a:cxn ang="0">
                  <a:pos x="21" y="7"/>
                </a:cxn>
                <a:cxn ang="0">
                  <a:pos x="31" y="11"/>
                </a:cxn>
                <a:cxn ang="0">
                  <a:pos x="40" y="17"/>
                </a:cxn>
                <a:cxn ang="0">
                  <a:pos x="46" y="19"/>
                </a:cxn>
                <a:cxn ang="0">
                  <a:pos x="52" y="20"/>
                </a:cxn>
                <a:cxn ang="0">
                  <a:pos x="57" y="24"/>
                </a:cxn>
                <a:cxn ang="0">
                  <a:pos x="63" y="26"/>
                </a:cxn>
                <a:cxn ang="0">
                  <a:pos x="67" y="28"/>
                </a:cxn>
                <a:cxn ang="0">
                  <a:pos x="73" y="32"/>
                </a:cxn>
                <a:cxn ang="0">
                  <a:pos x="78" y="34"/>
                </a:cxn>
                <a:cxn ang="0">
                  <a:pos x="86" y="36"/>
                </a:cxn>
                <a:cxn ang="0">
                  <a:pos x="92" y="32"/>
                </a:cxn>
                <a:cxn ang="0">
                  <a:pos x="90" y="26"/>
                </a:cxn>
                <a:cxn ang="0">
                  <a:pos x="84" y="20"/>
                </a:cxn>
                <a:cxn ang="0">
                  <a:pos x="80" y="17"/>
                </a:cxn>
                <a:cxn ang="0">
                  <a:pos x="75" y="15"/>
                </a:cxn>
                <a:cxn ang="0">
                  <a:pos x="69" y="13"/>
                </a:cxn>
                <a:cxn ang="0">
                  <a:pos x="59" y="9"/>
                </a:cxn>
                <a:cxn ang="0">
                  <a:pos x="50" y="5"/>
                </a:cxn>
                <a:cxn ang="0">
                  <a:pos x="44" y="3"/>
                </a:cxn>
                <a:cxn ang="0">
                  <a:pos x="38" y="3"/>
                </a:cxn>
                <a:cxn ang="0">
                  <a:pos x="33" y="1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92" h="36">
                  <a:moveTo>
                    <a:pt x="2" y="0"/>
                  </a:moveTo>
                  <a:lnTo>
                    <a:pt x="12" y="3"/>
                  </a:lnTo>
                  <a:lnTo>
                    <a:pt x="21" y="7"/>
                  </a:lnTo>
                  <a:lnTo>
                    <a:pt x="31" y="11"/>
                  </a:lnTo>
                  <a:lnTo>
                    <a:pt x="40" y="17"/>
                  </a:lnTo>
                  <a:lnTo>
                    <a:pt x="46" y="19"/>
                  </a:lnTo>
                  <a:lnTo>
                    <a:pt x="52" y="20"/>
                  </a:lnTo>
                  <a:lnTo>
                    <a:pt x="57" y="24"/>
                  </a:lnTo>
                  <a:lnTo>
                    <a:pt x="63" y="26"/>
                  </a:lnTo>
                  <a:lnTo>
                    <a:pt x="67" y="28"/>
                  </a:lnTo>
                  <a:lnTo>
                    <a:pt x="73" y="32"/>
                  </a:lnTo>
                  <a:lnTo>
                    <a:pt x="78" y="34"/>
                  </a:lnTo>
                  <a:lnTo>
                    <a:pt x="86" y="36"/>
                  </a:lnTo>
                  <a:lnTo>
                    <a:pt x="92" y="32"/>
                  </a:lnTo>
                  <a:lnTo>
                    <a:pt x="90" y="26"/>
                  </a:lnTo>
                  <a:lnTo>
                    <a:pt x="84" y="20"/>
                  </a:lnTo>
                  <a:lnTo>
                    <a:pt x="80" y="17"/>
                  </a:lnTo>
                  <a:lnTo>
                    <a:pt x="75" y="15"/>
                  </a:lnTo>
                  <a:lnTo>
                    <a:pt x="69" y="13"/>
                  </a:lnTo>
                  <a:lnTo>
                    <a:pt x="59" y="9"/>
                  </a:lnTo>
                  <a:lnTo>
                    <a:pt x="50" y="5"/>
                  </a:lnTo>
                  <a:lnTo>
                    <a:pt x="44" y="3"/>
                  </a:lnTo>
                  <a:lnTo>
                    <a:pt x="38" y="3"/>
                  </a:lnTo>
                  <a:lnTo>
                    <a:pt x="33" y="1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61" name="Freeform 109"/>
            <p:cNvSpPr>
              <a:spLocks/>
            </p:cNvSpPr>
            <p:nvPr/>
          </p:nvSpPr>
          <p:spPr bwMode="auto">
            <a:xfrm flipH="1">
              <a:off x="5052520" y="4316413"/>
              <a:ext cx="151086" cy="19050"/>
            </a:xfrm>
            <a:custGeom>
              <a:avLst/>
              <a:gdLst/>
              <a:ahLst/>
              <a:cxnLst>
                <a:cxn ang="0">
                  <a:pos x="3" y="17"/>
                </a:cxn>
                <a:cxn ang="0">
                  <a:pos x="11" y="17"/>
                </a:cxn>
                <a:cxn ang="0">
                  <a:pos x="20" y="17"/>
                </a:cxn>
                <a:cxn ang="0">
                  <a:pos x="30" y="17"/>
                </a:cxn>
                <a:cxn ang="0">
                  <a:pos x="41" y="17"/>
                </a:cxn>
                <a:cxn ang="0">
                  <a:pos x="51" y="17"/>
                </a:cxn>
                <a:cxn ang="0">
                  <a:pos x="62" y="17"/>
                </a:cxn>
                <a:cxn ang="0">
                  <a:pos x="66" y="17"/>
                </a:cxn>
                <a:cxn ang="0">
                  <a:pos x="72" y="17"/>
                </a:cxn>
                <a:cxn ang="0">
                  <a:pos x="78" y="17"/>
                </a:cxn>
                <a:cxn ang="0">
                  <a:pos x="83" y="17"/>
                </a:cxn>
                <a:cxn ang="0">
                  <a:pos x="93" y="15"/>
                </a:cxn>
                <a:cxn ang="0">
                  <a:pos x="104" y="15"/>
                </a:cxn>
                <a:cxn ang="0">
                  <a:pos x="114" y="15"/>
                </a:cxn>
                <a:cxn ang="0">
                  <a:pos x="123" y="15"/>
                </a:cxn>
                <a:cxn ang="0">
                  <a:pos x="129" y="15"/>
                </a:cxn>
                <a:cxn ang="0">
                  <a:pos x="136" y="15"/>
                </a:cxn>
                <a:cxn ang="0">
                  <a:pos x="142" y="17"/>
                </a:cxn>
                <a:cxn ang="0">
                  <a:pos x="150" y="19"/>
                </a:cxn>
                <a:cxn ang="0">
                  <a:pos x="155" y="19"/>
                </a:cxn>
                <a:cxn ang="0">
                  <a:pos x="161" y="21"/>
                </a:cxn>
                <a:cxn ang="0">
                  <a:pos x="167" y="23"/>
                </a:cxn>
                <a:cxn ang="0">
                  <a:pos x="173" y="24"/>
                </a:cxn>
                <a:cxn ang="0">
                  <a:pos x="178" y="23"/>
                </a:cxn>
                <a:cxn ang="0">
                  <a:pos x="182" y="19"/>
                </a:cxn>
                <a:cxn ang="0">
                  <a:pos x="182" y="15"/>
                </a:cxn>
                <a:cxn ang="0">
                  <a:pos x="178" y="11"/>
                </a:cxn>
                <a:cxn ang="0">
                  <a:pos x="169" y="7"/>
                </a:cxn>
                <a:cxn ang="0">
                  <a:pos x="161" y="3"/>
                </a:cxn>
                <a:cxn ang="0">
                  <a:pos x="150" y="0"/>
                </a:cxn>
                <a:cxn ang="0">
                  <a:pos x="140" y="0"/>
                </a:cxn>
                <a:cxn ang="0">
                  <a:pos x="135" y="0"/>
                </a:cxn>
                <a:cxn ang="0">
                  <a:pos x="129" y="0"/>
                </a:cxn>
                <a:cxn ang="0">
                  <a:pos x="123" y="0"/>
                </a:cxn>
                <a:cxn ang="0">
                  <a:pos x="117" y="0"/>
                </a:cxn>
                <a:cxn ang="0">
                  <a:pos x="108" y="0"/>
                </a:cxn>
                <a:cxn ang="0">
                  <a:pos x="98" y="2"/>
                </a:cxn>
                <a:cxn ang="0">
                  <a:pos x="93" y="2"/>
                </a:cxn>
                <a:cxn ang="0">
                  <a:pos x="87" y="3"/>
                </a:cxn>
                <a:cxn ang="0">
                  <a:pos x="79" y="3"/>
                </a:cxn>
                <a:cxn ang="0">
                  <a:pos x="74" y="5"/>
                </a:cxn>
                <a:cxn ang="0">
                  <a:pos x="66" y="5"/>
                </a:cxn>
                <a:cxn ang="0">
                  <a:pos x="60" y="7"/>
                </a:cxn>
                <a:cxn ang="0">
                  <a:pos x="55" y="7"/>
                </a:cxn>
                <a:cxn ang="0">
                  <a:pos x="49" y="9"/>
                </a:cxn>
                <a:cxn ang="0">
                  <a:pos x="43" y="9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26" y="13"/>
                </a:cxn>
                <a:cxn ang="0">
                  <a:pos x="20" y="13"/>
                </a:cxn>
                <a:cxn ang="0">
                  <a:pos x="15" y="15"/>
                </a:cxn>
                <a:cxn ang="0">
                  <a:pos x="9" y="15"/>
                </a:cxn>
                <a:cxn ang="0">
                  <a:pos x="0" y="17"/>
                </a:cxn>
                <a:cxn ang="0">
                  <a:pos x="3" y="17"/>
                </a:cxn>
                <a:cxn ang="0">
                  <a:pos x="3" y="17"/>
                </a:cxn>
              </a:cxnLst>
              <a:rect l="0" t="0" r="r" b="b"/>
              <a:pathLst>
                <a:path w="182" h="24">
                  <a:moveTo>
                    <a:pt x="3" y="17"/>
                  </a:moveTo>
                  <a:lnTo>
                    <a:pt x="11" y="17"/>
                  </a:lnTo>
                  <a:lnTo>
                    <a:pt x="20" y="17"/>
                  </a:lnTo>
                  <a:lnTo>
                    <a:pt x="30" y="17"/>
                  </a:lnTo>
                  <a:lnTo>
                    <a:pt x="41" y="17"/>
                  </a:lnTo>
                  <a:lnTo>
                    <a:pt x="51" y="17"/>
                  </a:lnTo>
                  <a:lnTo>
                    <a:pt x="62" y="17"/>
                  </a:lnTo>
                  <a:lnTo>
                    <a:pt x="66" y="17"/>
                  </a:lnTo>
                  <a:lnTo>
                    <a:pt x="72" y="17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93" y="15"/>
                  </a:lnTo>
                  <a:lnTo>
                    <a:pt x="104" y="15"/>
                  </a:lnTo>
                  <a:lnTo>
                    <a:pt x="114" y="15"/>
                  </a:lnTo>
                  <a:lnTo>
                    <a:pt x="123" y="15"/>
                  </a:lnTo>
                  <a:lnTo>
                    <a:pt x="129" y="15"/>
                  </a:lnTo>
                  <a:lnTo>
                    <a:pt x="136" y="15"/>
                  </a:lnTo>
                  <a:lnTo>
                    <a:pt x="142" y="17"/>
                  </a:lnTo>
                  <a:lnTo>
                    <a:pt x="150" y="19"/>
                  </a:lnTo>
                  <a:lnTo>
                    <a:pt x="155" y="19"/>
                  </a:lnTo>
                  <a:lnTo>
                    <a:pt x="161" y="21"/>
                  </a:lnTo>
                  <a:lnTo>
                    <a:pt x="167" y="23"/>
                  </a:lnTo>
                  <a:lnTo>
                    <a:pt x="173" y="24"/>
                  </a:lnTo>
                  <a:lnTo>
                    <a:pt x="178" y="23"/>
                  </a:lnTo>
                  <a:lnTo>
                    <a:pt x="182" y="19"/>
                  </a:lnTo>
                  <a:lnTo>
                    <a:pt x="182" y="15"/>
                  </a:lnTo>
                  <a:lnTo>
                    <a:pt x="178" y="11"/>
                  </a:lnTo>
                  <a:lnTo>
                    <a:pt x="169" y="7"/>
                  </a:lnTo>
                  <a:lnTo>
                    <a:pt x="161" y="3"/>
                  </a:lnTo>
                  <a:lnTo>
                    <a:pt x="150" y="0"/>
                  </a:lnTo>
                  <a:lnTo>
                    <a:pt x="140" y="0"/>
                  </a:lnTo>
                  <a:lnTo>
                    <a:pt x="135" y="0"/>
                  </a:lnTo>
                  <a:lnTo>
                    <a:pt x="129" y="0"/>
                  </a:lnTo>
                  <a:lnTo>
                    <a:pt x="123" y="0"/>
                  </a:lnTo>
                  <a:lnTo>
                    <a:pt x="117" y="0"/>
                  </a:lnTo>
                  <a:lnTo>
                    <a:pt x="108" y="0"/>
                  </a:lnTo>
                  <a:lnTo>
                    <a:pt x="98" y="2"/>
                  </a:lnTo>
                  <a:lnTo>
                    <a:pt x="93" y="2"/>
                  </a:lnTo>
                  <a:lnTo>
                    <a:pt x="87" y="3"/>
                  </a:lnTo>
                  <a:lnTo>
                    <a:pt x="79" y="3"/>
                  </a:lnTo>
                  <a:lnTo>
                    <a:pt x="74" y="5"/>
                  </a:lnTo>
                  <a:lnTo>
                    <a:pt x="66" y="5"/>
                  </a:lnTo>
                  <a:lnTo>
                    <a:pt x="60" y="7"/>
                  </a:lnTo>
                  <a:lnTo>
                    <a:pt x="55" y="7"/>
                  </a:lnTo>
                  <a:lnTo>
                    <a:pt x="49" y="9"/>
                  </a:lnTo>
                  <a:lnTo>
                    <a:pt x="43" y="9"/>
                  </a:lnTo>
                  <a:lnTo>
                    <a:pt x="38" y="11"/>
                  </a:lnTo>
                  <a:lnTo>
                    <a:pt x="32" y="11"/>
                  </a:lnTo>
                  <a:lnTo>
                    <a:pt x="26" y="13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9" y="15"/>
                  </a:lnTo>
                  <a:lnTo>
                    <a:pt x="0" y="17"/>
                  </a:lnTo>
                  <a:lnTo>
                    <a:pt x="3" y="17"/>
                  </a:lnTo>
                  <a:lnTo>
                    <a:pt x="3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62" name="Freeform 110"/>
            <p:cNvSpPr>
              <a:spLocks/>
            </p:cNvSpPr>
            <p:nvPr/>
          </p:nvSpPr>
          <p:spPr bwMode="auto">
            <a:xfrm flipH="1">
              <a:off x="4903076" y="4344988"/>
              <a:ext cx="98534" cy="44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4"/>
                </a:cxn>
                <a:cxn ang="0">
                  <a:pos x="15" y="6"/>
                </a:cxn>
                <a:cxn ang="0">
                  <a:pos x="23" y="9"/>
                </a:cxn>
                <a:cxn ang="0">
                  <a:pos x="30" y="13"/>
                </a:cxn>
                <a:cxn ang="0">
                  <a:pos x="38" y="17"/>
                </a:cxn>
                <a:cxn ang="0">
                  <a:pos x="46" y="21"/>
                </a:cxn>
                <a:cxn ang="0">
                  <a:pos x="53" y="25"/>
                </a:cxn>
                <a:cxn ang="0">
                  <a:pos x="61" y="28"/>
                </a:cxn>
                <a:cxn ang="0">
                  <a:pos x="66" y="32"/>
                </a:cxn>
                <a:cxn ang="0">
                  <a:pos x="72" y="36"/>
                </a:cxn>
                <a:cxn ang="0">
                  <a:pos x="80" y="40"/>
                </a:cxn>
                <a:cxn ang="0">
                  <a:pos x="85" y="45"/>
                </a:cxn>
                <a:cxn ang="0">
                  <a:pos x="91" y="49"/>
                </a:cxn>
                <a:cxn ang="0">
                  <a:pos x="99" y="53"/>
                </a:cxn>
                <a:cxn ang="0">
                  <a:pos x="106" y="55"/>
                </a:cxn>
                <a:cxn ang="0">
                  <a:pos x="114" y="57"/>
                </a:cxn>
                <a:cxn ang="0">
                  <a:pos x="120" y="55"/>
                </a:cxn>
                <a:cxn ang="0">
                  <a:pos x="120" y="49"/>
                </a:cxn>
                <a:cxn ang="0">
                  <a:pos x="112" y="44"/>
                </a:cxn>
                <a:cxn ang="0">
                  <a:pos x="106" y="38"/>
                </a:cxn>
                <a:cxn ang="0">
                  <a:pos x="99" y="34"/>
                </a:cxn>
                <a:cxn ang="0">
                  <a:pos x="91" y="30"/>
                </a:cxn>
                <a:cxn ang="0">
                  <a:pos x="84" y="26"/>
                </a:cxn>
                <a:cxn ang="0">
                  <a:pos x="74" y="23"/>
                </a:cxn>
                <a:cxn ang="0">
                  <a:pos x="66" y="17"/>
                </a:cxn>
                <a:cxn ang="0">
                  <a:pos x="59" y="15"/>
                </a:cxn>
                <a:cxn ang="0">
                  <a:pos x="51" y="11"/>
                </a:cxn>
                <a:cxn ang="0">
                  <a:pos x="44" y="7"/>
                </a:cxn>
                <a:cxn ang="0">
                  <a:pos x="38" y="4"/>
                </a:cxn>
                <a:cxn ang="0">
                  <a:pos x="30" y="4"/>
                </a:cxn>
                <a:cxn ang="0">
                  <a:pos x="23" y="0"/>
                </a:cxn>
                <a:cxn ang="0">
                  <a:pos x="15" y="0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0" h="57">
                  <a:moveTo>
                    <a:pt x="0" y="0"/>
                  </a:moveTo>
                  <a:lnTo>
                    <a:pt x="7" y="4"/>
                  </a:lnTo>
                  <a:lnTo>
                    <a:pt x="15" y="6"/>
                  </a:lnTo>
                  <a:lnTo>
                    <a:pt x="23" y="9"/>
                  </a:lnTo>
                  <a:lnTo>
                    <a:pt x="30" y="13"/>
                  </a:lnTo>
                  <a:lnTo>
                    <a:pt x="38" y="17"/>
                  </a:lnTo>
                  <a:lnTo>
                    <a:pt x="46" y="21"/>
                  </a:lnTo>
                  <a:lnTo>
                    <a:pt x="53" y="25"/>
                  </a:lnTo>
                  <a:lnTo>
                    <a:pt x="61" y="28"/>
                  </a:lnTo>
                  <a:lnTo>
                    <a:pt x="66" y="32"/>
                  </a:lnTo>
                  <a:lnTo>
                    <a:pt x="72" y="36"/>
                  </a:lnTo>
                  <a:lnTo>
                    <a:pt x="80" y="40"/>
                  </a:lnTo>
                  <a:lnTo>
                    <a:pt x="85" y="45"/>
                  </a:lnTo>
                  <a:lnTo>
                    <a:pt x="91" y="49"/>
                  </a:lnTo>
                  <a:lnTo>
                    <a:pt x="99" y="53"/>
                  </a:lnTo>
                  <a:lnTo>
                    <a:pt x="106" y="55"/>
                  </a:lnTo>
                  <a:lnTo>
                    <a:pt x="114" y="57"/>
                  </a:lnTo>
                  <a:lnTo>
                    <a:pt x="120" y="55"/>
                  </a:lnTo>
                  <a:lnTo>
                    <a:pt x="120" y="49"/>
                  </a:lnTo>
                  <a:lnTo>
                    <a:pt x="112" y="44"/>
                  </a:lnTo>
                  <a:lnTo>
                    <a:pt x="106" y="38"/>
                  </a:lnTo>
                  <a:lnTo>
                    <a:pt x="99" y="34"/>
                  </a:lnTo>
                  <a:lnTo>
                    <a:pt x="91" y="30"/>
                  </a:lnTo>
                  <a:lnTo>
                    <a:pt x="84" y="26"/>
                  </a:lnTo>
                  <a:lnTo>
                    <a:pt x="74" y="23"/>
                  </a:lnTo>
                  <a:lnTo>
                    <a:pt x="66" y="17"/>
                  </a:lnTo>
                  <a:lnTo>
                    <a:pt x="59" y="15"/>
                  </a:lnTo>
                  <a:lnTo>
                    <a:pt x="51" y="11"/>
                  </a:lnTo>
                  <a:lnTo>
                    <a:pt x="44" y="7"/>
                  </a:lnTo>
                  <a:lnTo>
                    <a:pt x="38" y="4"/>
                  </a:lnTo>
                  <a:lnTo>
                    <a:pt x="30" y="4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7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63" name="Freeform 111"/>
            <p:cNvSpPr>
              <a:spLocks/>
            </p:cNvSpPr>
            <p:nvPr/>
          </p:nvSpPr>
          <p:spPr bwMode="auto">
            <a:xfrm flipH="1">
              <a:off x="4909645" y="4318000"/>
              <a:ext cx="88681" cy="2381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5"/>
                </a:cxn>
                <a:cxn ang="0">
                  <a:pos x="11" y="7"/>
                </a:cxn>
                <a:cxn ang="0">
                  <a:pos x="19" y="7"/>
                </a:cxn>
                <a:cxn ang="0">
                  <a:pos x="24" y="9"/>
                </a:cxn>
                <a:cxn ang="0">
                  <a:pos x="32" y="11"/>
                </a:cxn>
                <a:cxn ang="0">
                  <a:pos x="40" y="13"/>
                </a:cxn>
                <a:cxn ang="0">
                  <a:pos x="45" y="17"/>
                </a:cxn>
                <a:cxn ang="0">
                  <a:pos x="53" y="19"/>
                </a:cxn>
                <a:cxn ang="0">
                  <a:pos x="59" y="21"/>
                </a:cxn>
                <a:cxn ang="0">
                  <a:pos x="64" y="22"/>
                </a:cxn>
                <a:cxn ang="0">
                  <a:pos x="70" y="24"/>
                </a:cxn>
                <a:cxn ang="0">
                  <a:pos x="78" y="26"/>
                </a:cxn>
                <a:cxn ang="0">
                  <a:pos x="83" y="26"/>
                </a:cxn>
                <a:cxn ang="0">
                  <a:pos x="89" y="28"/>
                </a:cxn>
                <a:cxn ang="0">
                  <a:pos x="95" y="30"/>
                </a:cxn>
                <a:cxn ang="0">
                  <a:pos x="102" y="30"/>
                </a:cxn>
                <a:cxn ang="0">
                  <a:pos x="104" y="28"/>
                </a:cxn>
                <a:cxn ang="0">
                  <a:pos x="108" y="26"/>
                </a:cxn>
                <a:cxn ang="0">
                  <a:pos x="108" y="22"/>
                </a:cxn>
                <a:cxn ang="0">
                  <a:pos x="106" y="19"/>
                </a:cxn>
                <a:cxn ang="0">
                  <a:pos x="99" y="17"/>
                </a:cxn>
                <a:cxn ang="0">
                  <a:pos x="93" y="13"/>
                </a:cxn>
                <a:cxn ang="0">
                  <a:pos x="87" y="11"/>
                </a:cxn>
                <a:cxn ang="0">
                  <a:pos x="81" y="9"/>
                </a:cxn>
                <a:cxn ang="0">
                  <a:pos x="72" y="7"/>
                </a:cxn>
                <a:cxn ang="0">
                  <a:pos x="66" y="5"/>
                </a:cxn>
                <a:cxn ang="0">
                  <a:pos x="59" y="3"/>
                </a:cxn>
                <a:cxn ang="0">
                  <a:pos x="53" y="3"/>
                </a:cxn>
                <a:cxn ang="0">
                  <a:pos x="45" y="1"/>
                </a:cxn>
                <a:cxn ang="0">
                  <a:pos x="40" y="0"/>
                </a:cxn>
                <a:cxn ang="0">
                  <a:pos x="32" y="0"/>
                </a:cxn>
                <a:cxn ang="0">
                  <a:pos x="24" y="0"/>
                </a:cxn>
                <a:cxn ang="0">
                  <a:pos x="17" y="0"/>
                </a:cxn>
                <a:cxn ang="0">
                  <a:pos x="11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08" h="30">
                  <a:moveTo>
                    <a:pt x="0" y="3"/>
                  </a:moveTo>
                  <a:lnTo>
                    <a:pt x="5" y="5"/>
                  </a:lnTo>
                  <a:lnTo>
                    <a:pt x="11" y="7"/>
                  </a:lnTo>
                  <a:lnTo>
                    <a:pt x="19" y="7"/>
                  </a:lnTo>
                  <a:lnTo>
                    <a:pt x="24" y="9"/>
                  </a:lnTo>
                  <a:lnTo>
                    <a:pt x="32" y="11"/>
                  </a:lnTo>
                  <a:lnTo>
                    <a:pt x="40" y="13"/>
                  </a:lnTo>
                  <a:lnTo>
                    <a:pt x="45" y="17"/>
                  </a:lnTo>
                  <a:lnTo>
                    <a:pt x="53" y="19"/>
                  </a:lnTo>
                  <a:lnTo>
                    <a:pt x="59" y="21"/>
                  </a:lnTo>
                  <a:lnTo>
                    <a:pt x="64" y="22"/>
                  </a:lnTo>
                  <a:lnTo>
                    <a:pt x="70" y="24"/>
                  </a:lnTo>
                  <a:lnTo>
                    <a:pt x="78" y="26"/>
                  </a:lnTo>
                  <a:lnTo>
                    <a:pt x="83" y="26"/>
                  </a:lnTo>
                  <a:lnTo>
                    <a:pt x="89" y="28"/>
                  </a:lnTo>
                  <a:lnTo>
                    <a:pt x="95" y="30"/>
                  </a:lnTo>
                  <a:lnTo>
                    <a:pt x="102" y="30"/>
                  </a:lnTo>
                  <a:lnTo>
                    <a:pt x="104" y="28"/>
                  </a:lnTo>
                  <a:lnTo>
                    <a:pt x="108" y="26"/>
                  </a:lnTo>
                  <a:lnTo>
                    <a:pt x="108" y="22"/>
                  </a:lnTo>
                  <a:lnTo>
                    <a:pt x="106" y="19"/>
                  </a:lnTo>
                  <a:lnTo>
                    <a:pt x="99" y="17"/>
                  </a:lnTo>
                  <a:lnTo>
                    <a:pt x="93" y="13"/>
                  </a:lnTo>
                  <a:lnTo>
                    <a:pt x="87" y="11"/>
                  </a:lnTo>
                  <a:lnTo>
                    <a:pt x="81" y="9"/>
                  </a:lnTo>
                  <a:lnTo>
                    <a:pt x="72" y="7"/>
                  </a:lnTo>
                  <a:lnTo>
                    <a:pt x="66" y="5"/>
                  </a:lnTo>
                  <a:lnTo>
                    <a:pt x="59" y="3"/>
                  </a:lnTo>
                  <a:lnTo>
                    <a:pt x="53" y="3"/>
                  </a:lnTo>
                  <a:lnTo>
                    <a:pt x="45" y="1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64" name="Freeform 112"/>
            <p:cNvSpPr>
              <a:spLocks/>
            </p:cNvSpPr>
            <p:nvPr/>
          </p:nvSpPr>
          <p:spPr bwMode="auto">
            <a:xfrm flipH="1">
              <a:off x="4893222" y="4262438"/>
              <a:ext cx="93608" cy="127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6" y="8"/>
                </a:cxn>
                <a:cxn ang="0">
                  <a:pos x="13" y="10"/>
                </a:cxn>
                <a:cxn ang="0">
                  <a:pos x="19" y="12"/>
                </a:cxn>
                <a:cxn ang="0">
                  <a:pos x="25" y="14"/>
                </a:cxn>
                <a:cxn ang="0">
                  <a:pos x="30" y="14"/>
                </a:cxn>
                <a:cxn ang="0">
                  <a:pos x="36" y="14"/>
                </a:cxn>
                <a:cxn ang="0">
                  <a:pos x="42" y="14"/>
                </a:cxn>
                <a:cxn ang="0">
                  <a:pos x="49" y="15"/>
                </a:cxn>
                <a:cxn ang="0">
                  <a:pos x="55" y="15"/>
                </a:cxn>
                <a:cxn ang="0">
                  <a:pos x="65" y="15"/>
                </a:cxn>
                <a:cxn ang="0">
                  <a:pos x="70" y="17"/>
                </a:cxn>
                <a:cxn ang="0">
                  <a:pos x="78" y="17"/>
                </a:cxn>
                <a:cxn ang="0">
                  <a:pos x="85" y="17"/>
                </a:cxn>
                <a:cxn ang="0">
                  <a:pos x="93" y="17"/>
                </a:cxn>
                <a:cxn ang="0">
                  <a:pos x="101" y="15"/>
                </a:cxn>
                <a:cxn ang="0">
                  <a:pos x="108" y="15"/>
                </a:cxn>
                <a:cxn ang="0">
                  <a:pos x="112" y="12"/>
                </a:cxn>
                <a:cxn ang="0">
                  <a:pos x="114" y="6"/>
                </a:cxn>
                <a:cxn ang="0">
                  <a:pos x="110" y="2"/>
                </a:cxn>
                <a:cxn ang="0">
                  <a:pos x="106" y="0"/>
                </a:cxn>
                <a:cxn ang="0">
                  <a:pos x="99" y="0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8" y="0"/>
                </a:cxn>
                <a:cxn ang="0">
                  <a:pos x="70" y="0"/>
                </a:cxn>
                <a:cxn ang="0">
                  <a:pos x="63" y="0"/>
                </a:cxn>
                <a:cxn ang="0">
                  <a:pos x="55" y="0"/>
                </a:cxn>
                <a:cxn ang="0">
                  <a:pos x="49" y="2"/>
                </a:cxn>
                <a:cxn ang="0">
                  <a:pos x="42" y="2"/>
                </a:cxn>
                <a:cxn ang="0">
                  <a:pos x="36" y="2"/>
                </a:cxn>
                <a:cxn ang="0">
                  <a:pos x="30" y="2"/>
                </a:cxn>
                <a:cxn ang="0">
                  <a:pos x="25" y="2"/>
                </a:cxn>
                <a:cxn ang="0">
                  <a:pos x="19" y="2"/>
                </a:cxn>
                <a:cxn ang="0">
                  <a:pos x="13" y="4"/>
                </a:cxn>
                <a:cxn ang="0">
                  <a:pos x="6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4" h="17">
                  <a:moveTo>
                    <a:pt x="0" y="8"/>
                  </a:moveTo>
                  <a:lnTo>
                    <a:pt x="6" y="8"/>
                  </a:lnTo>
                  <a:lnTo>
                    <a:pt x="13" y="10"/>
                  </a:lnTo>
                  <a:lnTo>
                    <a:pt x="19" y="12"/>
                  </a:lnTo>
                  <a:lnTo>
                    <a:pt x="25" y="14"/>
                  </a:lnTo>
                  <a:lnTo>
                    <a:pt x="30" y="14"/>
                  </a:lnTo>
                  <a:lnTo>
                    <a:pt x="36" y="14"/>
                  </a:lnTo>
                  <a:lnTo>
                    <a:pt x="42" y="14"/>
                  </a:lnTo>
                  <a:lnTo>
                    <a:pt x="49" y="15"/>
                  </a:lnTo>
                  <a:lnTo>
                    <a:pt x="55" y="15"/>
                  </a:lnTo>
                  <a:lnTo>
                    <a:pt x="65" y="15"/>
                  </a:lnTo>
                  <a:lnTo>
                    <a:pt x="70" y="17"/>
                  </a:lnTo>
                  <a:lnTo>
                    <a:pt x="78" y="17"/>
                  </a:lnTo>
                  <a:lnTo>
                    <a:pt x="85" y="17"/>
                  </a:lnTo>
                  <a:lnTo>
                    <a:pt x="93" y="17"/>
                  </a:lnTo>
                  <a:lnTo>
                    <a:pt x="101" y="15"/>
                  </a:lnTo>
                  <a:lnTo>
                    <a:pt x="108" y="15"/>
                  </a:lnTo>
                  <a:lnTo>
                    <a:pt x="112" y="12"/>
                  </a:lnTo>
                  <a:lnTo>
                    <a:pt x="114" y="6"/>
                  </a:lnTo>
                  <a:lnTo>
                    <a:pt x="110" y="2"/>
                  </a:lnTo>
                  <a:lnTo>
                    <a:pt x="106" y="0"/>
                  </a:lnTo>
                  <a:lnTo>
                    <a:pt x="99" y="0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8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5" y="0"/>
                  </a:lnTo>
                  <a:lnTo>
                    <a:pt x="49" y="2"/>
                  </a:lnTo>
                  <a:lnTo>
                    <a:pt x="42" y="2"/>
                  </a:lnTo>
                  <a:lnTo>
                    <a:pt x="36" y="2"/>
                  </a:lnTo>
                  <a:lnTo>
                    <a:pt x="30" y="2"/>
                  </a:lnTo>
                  <a:lnTo>
                    <a:pt x="25" y="2"/>
                  </a:lnTo>
                  <a:lnTo>
                    <a:pt x="19" y="2"/>
                  </a:lnTo>
                  <a:lnTo>
                    <a:pt x="13" y="4"/>
                  </a:lnTo>
                  <a:lnTo>
                    <a:pt x="6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65" name="Freeform 113"/>
            <p:cNvSpPr>
              <a:spLocks/>
            </p:cNvSpPr>
            <p:nvPr/>
          </p:nvSpPr>
          <p:spPr bwMode="auto">
            <a:xfrm flipH="1">
              <a:off x="4740494" y="4183063"/>
              <a:ext cx="175720" cy="242888"/>
            </a:xfrm>
            <a:custGeom>
              <a:avLst/>
              <a:gdLst/>
              <a:ahLst/>
              <a:cxnLst>
                <a:cxn ang="0">
                  <a:pos x="185" y="232"/>
                </a:cxn>
                <a:cxn ang="0">
                  <a:pos x="151" y="227"/>
                </a:cxn>
                <a:cxn ang="0">
                  <a:pos x="118" y="217"/>
                </a:cxn>
                <a:cxn ang="0">
                  <a:pos x="84" y="211"/>
                </a:cxn>
                <a:cxn ang="0">
                  <a:pos x="73" y="194"/>
                </a:cxn>
                <a:cxn ang="0">
                  <a:pos x="71" y="168"/>
                </a:cxn>
                <a:cxn ang="0">
                  <a:pos x="71" y="143"/>
                </a:cxn>
                <a:cxn ang="0">
                  <a:pos x="73" y="120"/>
                </a:cxn>
                <a:cxn ang="0">
                  <a:pos x="96" y="120"/>
                </a:cxn>
                <a:cxn ang="0">
                  <a:pos x="130" y="124"/>
                </a:cxn>
                <a:cxn ang="0">
                  <a:pos x="160" y="130"/>
                </a:cxn>
                <a:cxn ang="0">
                  <a:pos x="191" y="132"/>
                </a:cxn>
                <a:cxn ang="0">
                  <a:pos x="193" y="120"/>
                </a:cxn>
                <a:cxn ang="0">
                  <a:pos x="162" y="113"/>
                </a:cxn>
                <a:cxn ang="0">
                  <a:pos x="132" y="111"/>
                </a:cxn>
                <a:cxn ang="0">
                  <a:pos x="97" y="109"/>
                </a:cxn>
                <a:cxn ang="0">
                  <a:pos x="77" y="101"/>
                </a:cxn>
                <a:cxn ang="0">
                  <a:pos x="82" y="67"/>
                </a:cxn>
                <a:cxn ang="0">
                  <a:pos x="96" y="48"/>
                </a:cxn>
                <a:cxn ang="0">
                  <a:pos x="116" y="37"/>
                </a:cxn>
                <a:cxn ang="0">
                  <a:pos x="139" y="27"/>
                </a:cxn>
                <a:cxn ang="0">
                  <a:pos x="160" y="18"/>
                </a:cxn>
                <a:cxn ang="0">
                  <a:pos x="145" y="8"/>
                </a:cxn>
                <a:cxn ang="0">
                  <a:pos x="111" y="18"/>
                </a:cxn>
                <a:cxn ang="0">
                  <a:pos x="84" y="40"/>
                </a:cxn>
                <a:cxn ang="0">
                  <a:pos x="69" y="69"/>
                </a:cxn>
                <a:cxn ang="0">
                  <a:pos x="63" y="103"/>
                </a:cxn>
                <a:cxn ang="0">
                  <a:pos x="61" y="130"/>
                </a:cxn>
                <a:cxn ang="0">
                  <a:pos x="59" y="154"/>
                </a:cxn>
                <a:cxn ang="0">
                  <a:pos x="59" y="181"/>
                </a:cxn>
                <a:cxn ang="0">
                  <a:pos x="63" y="211"/>
                </a:cxn>
                <a:cxn ang="0">
                  <a:pos x="75" y="249"/>
                </a:cxn>
                <a:cxn ang="0">
                  <a:pos x="65" y="286"/>
                </a:cxn>
                <a:cxn ang="0">
                  <a:pos x="44" y="291"/>
                </a:cxn>
                <a:cxn ang="0">
                  <a:pos x="18" y="272"/>
                </a:cxn>
                <a:cxn ang="0">
                  <a:pos x="16" y="225"/>
                </a:cxn>
                <a:cxn ang="0">
                  <a:pos x="33" y="168"/>
                </a:cxn>
                <a:cxn ang="0">
                  <a:pos x="46" y="124"/>
                </a:cxn>
                <a:cxn ang="0">
                  <a:pos x="52" y="90"/>
                </a:cxn>
                <a:cxn ang="0">
                  <a:pos x="50" y="57"/>
                </a:cxn>
                <a:cxn ang="0">
                  <a:pos x="37" y="27"/>
                </a:cxn>
                <a:cxn ang="0">
                  <a:pos x="10" y="4"/>
                </a:cxn>
                <a:cxn ang="0">
                  <a:pos x="18" y="19"/>
                </a:cxn>
                <a:cxn ang="0">
                  <a:pos x="37" y="59"/>
                </a:cxn>
                <a:cxn ang="0">
                  <a:pos x="40" y="84"/>
                </a:cxn>
                <a:cxn ang="0">
                  <a:pos x="37" y="107"/>
                </a:cxn>
                <a:cxn ang="0">
                  <a:pos x="33" y="130"/>
                </a:cxn>
                <a:cxn ang="0">
                  <a:pos x="25" y="152"/>
                </a:cxn>
                <a:cxn ang="0">
                  <a:pos x="18" y="175"/>
                </a:cxn>
                <a:cxn ang="0">
                  <a:pos x="8" y="208"/>
                </a:cxn>
                <a:cxn ang="0">
                  <a:pos x="2" y="248"/>
                </a:cxn>
                <a:cxn ang="0">
                  <a:pos x="8" y="282"/>
                </a:cxn>
                <a:cxn ang="0">
                  <a:pos x="37" y="305"/>
                </a:cxn>
                <a:cxn ang="0">
                  <a:pos x="63" y="305"/>
                </a:cxn>
                <a:cxn ang="0">
                  <a:pos x="86" y="286"/>
                </a:cxn>
                <a:cxn ang="0">
                  <a:pos x="90" y="251"/>
                </a:cxn>
                <a:cxn ang="0">
                  <a:pos x="78" y="215"/>
                </a:cxn>
                <a:cxn ang="0">
                  <a:pos x="107" y="232"/>
                </a:cxn>
                <a:cxn ang="0">
                  <a:pos x="143" y="248"/>
                </a:cxn>
                <a:cxn ang="0">
                  <a:pos x="179" y="255"/>
                </a:cxn>
                <a:cxn ang="0">
                  <a:pos x="210" y="249"/>
                </a:cxn>
                <a:cxn ang="0">
                  <a:pos x="208" y="238"/>
                </a:cxn>
              </a:cxnLst>
              <a:rect l="0" t="0" r="r" b="b"/>
              <a:pathLst>
                <a:path w="213" h="306">
                  <a:moveTo>
                    <a:pt x="208" y="238"/>
                  </a:moveTo>
                  <a:lnTo>
                    <a:pt x="200" y="236"/>
                  </a:lnTo>
                  <a:lnTo>
                    <a:pt x="193" y="234"/>
                  </a:lnTo>
                  <a:lnTo>
                    <a:pt x="185" y="232"/>
                  </a:lnTo>
                  <a:lnTo>
                    <a:pt x="177" y="232"/>
                  </a:lnTo>
                  <a:lnTo>
                    <a:pt x="168" y="230"/>
                  </a:lnTo>
                  <a:lnTo>
                    <a:pt x="158" y="229"/>
                  </a:lnTo>
                  <a:lnTo>
                    <a:pt x="151" y="227"/>
                  </a:lnTo>
                  <a:lnTo>
                    <a:pt x="141" y="225"/>
                  </a:lnTo>
                  <a:lnTo>
                    <a:pt x="134" y="221"/>
                  </a:lnTo>
                  <a:lnTo>
                    <a:pt x="126" y="219"/>
                  </a:lnTo>
                  <a:lnTo>
                    <a:pt x="118" y="217"/>
                  </a:lnTo>
                  <a:lnTo>
                    <a:pt x="109" y="215"/>
                  </a:lnTo>
                  <a:lnTo>
                    <a:pt x="101" y="213"/>
                  </a:lnTo>
                  <a:lnTo>
                    <a:pt x="94" y="211"/>
                  </a:lnTo>
                  <a:lnTo>
                    <a:pt x="84" y="211"/>
                  </a:lnTo>
                  <a:lnTo>
                    <a:pt x="77" y="211"/>
                  </a:lnTo>
                  <a:lnTo>
                    <a:pt x="77" y="206"/>
                  </a:lnTo>
                  <a:lnTo>
                    <a:pt x="75" y="200"/>
                  </a:lnTo>
                  <a:lnTo>
                    <a:pt x="73" y="194"/>
                  </a:lnTo>
                  <a:lnTo>
                    <a:pt x="73" y="191"/>
                  </a:lnTo>
                  <a:lnTo>
                    <a:pt x="71" y="185"/>
                  </a:lnTo>
                  <a:lnTo>
                    <a:pt x="71" y="179"/>
                  </a:lnTo>
                  <a:lnTo>
                    <a:pt x="71" y="168"/>
                  </a:lnTo>
                  <a:lnTo>
                    <a:pt x="71" y="158"/>
                  </a:lnTo>
                  <a:lnTo>
                    <a:pt x="71" y="152"/>
                  </a:lnTo>
                  <a:lnTo>
                    <a:pt x="71" y="149"/>
                  </a:lnTo>
                  <a:lnTo>
                    <a:pt x="71" y="143"/>
                  </a:lnTo>
                  <a:lnTo>
                    <a:pt x="71" y="137"/>
                  </a:lnTo>
                  <a:lnTo>
                    <a:pt x="71" y="132"/>
                  </a:lnTo>
                  <a:lnTo>
                    <a:pt x="73" y="128"/>
                  </a:lnTo>
                  <a:lnTo>
                    <a:pt x="73" y="120"/>
                  </a:lnTo>
                  <a:lnTo>
                    <a:pt x="73" y="116"/>
                  </a:lnTo>
                  <a:lnTo>
                    <a:pt x="80" y="116"/>
                  </a:lnTo>
                  <a:lnTo>
                    <a:pt x="88" y="118"/>
                  </a:lnTo>
                  <a:lnTo>
                    <a:pt x="96" y="120"/>
                  </a:lnTo>
                  <a:lnTo>
                    <a:pt x="105" y="122"/>
                  </a:lnTo>
                  <a:lnTo>
                    <a:pt x="113" y="122"/>
                  </a:lnTo>
                  <a:lnTo>
                    <a:pt x="122" y="124"/>
                  </a:lnTo>
                  <a:lnTo>
                    <a:pt x="130" y="124"/>
                  </a:lnTo>
                  <a:lnTo>
                    <a:pt x="137" y="126"/>
                  </a:lnTo>
                  <a:lnTo>
                    <a:pt x="145" y="128"/>
                  </a:lnTo>
                  <a:lnTo>
                    <a:pt x="153" y="130"/>
                  </a:lnTo>
                  <a:lnTo>
                    <a:pt x="160" y="130"/>
                  </a:lnTo>
                  <a:lnTo>
                    <a:pt x="168" y="132"/>
                  </a:lnTo>
                  <a:lnTo>
                    <a:pt x="175" y="132"/>
                  </a:lnTo>
                  <a:lnTo>
                    <a:pt x="183" y="133"/>
                  </a:lnTo>
                  <a:lnTo>
                    <a:pt x="191" y="132"/>
                  </a:lnTo>
                  <a:lnTo>
                    <a:pt x="198" y="132"/>
                  </a:lnTo>
                  <a:lnTo>
                    <a:pt x="202" y="128"/>
                  </a:lnTo>
                  <a:lnTo>
                    <a:pt x="200" y="124"/>
                  </a:lnTo>
                  <a:lnTo>
                    <a:pt x="193" y="120"/>
                  </a:lnTo>
                  <a:lnTo>
                    <a:pt x="187" y="118"/>
                  </a:lnTo>
                  <a:lnTo>
                    <a:pt x="179" y="114"/>
                  </a:lnTo>
                  <a:lnTo>
                    <a:pt x="172" y="114"/>
                  </a:lnTo>
                  <a:lnTo>
                    <a:pt x="162" y="113"/>
                  </a:lnTo>
                  <a:lnTo>
                    <a:pt x="154" y="113"/>
                  </a:lnTo>
                  <a:lnTo>
                    <a:pt x="147" y="113"/>
                  </a:lnTo>
                  <a:lnTo>
                    <a:pt x="139" y="113"/>
                  </a:lnTo>
                  <a:lnTo>
                    <a:pt x="132" y="111"/>
                  </a:lnTo>
                  <a:lnTo>
                    <a:pt x="124" y="111"/>
                  </a:lnTo>
                  <a:lnTo>
                    <a:pt x="115" y="109"/>
                  </a:lnTo>
                  <a:lnTo>
                    <a:pt x="107" y="109"/>
                  </a:lnTo>
                  <a:lnTo>
                    <a:pt x="97" y="109"/>
                  </a:lnTo>
                  <a:lnTo>
                    <a:pt x="90" y="109"/>
                  </a:lnTo>
                  <a:lnTo>
                    <a:pt x="82" y="111"/>
                  </a:lnTo>
                  <a:lnTo>
                    <a:pt x="75" y="113"/>
                  </a:lnTo>
                  <a:lnTo>
                    <a:pt x="77" y="101"/>
                  </a:lnTo>
                  <a:lnTo>
                    <a:pt x="78" y="94"/>
                  </a:lnTo>
                  <a:lnTo>
                    <a:pt x="78" y="84"/>
                  </a:lnTo>
                  <a:lnTo>
                    <a:pt x="80" y="75"/>
                  </a:lnTo>
                  <a:lnTo>
                    <a:pt x="82" y="67"/>
                  </a:lnTo>
                  <a:lnTo>
                    <a:pt x="84" y="61"/>
                  </a:lnTo>
                  <a:lnTo>
                    <a:pt x="88" y="56"/>
                  </a:lnTo>
                  <a:lnTo>
                    <a:pt x="92" y="52"/>
                  </a:lnTo>
                  <a:lnTo>
                    <a:pt x="96" y="48"/>
                  </a:lnTo>
                  <a:lnTo>
                    <a:pt x="99" y="44"/>
                  </a:lnTo>
                  <a:lnTo>
                    <a:pt x="105" y="42"/>
                  </a:lnTo>
                  <a:lnTo>
                    <a:pt x="111" y="40"/>
                  </a:lnTo>
                  <a:lnTo>
                    <a:pt x="116" y="37"/>
                  </a:lnTo>
                  <a:lnTo>
                    <a:pt x="122" y="33"/>
                  </a:lnTo>
                  <a:lnTo>
                    <a:pt x="128" y="31"/>
                  </a:lnTo>
                  <a:lnTo>
                    <a:pt x="134" y="31"/>
                  </a:lnTo>
                  <a:lnTo>
                    <a:pt x="139" y="27"/>
                  </a:lnTo>
                  <a:lnTo>
                    <a:pt x="145" y="25"/>
                  </a:lnTo>
                  <a:lnTo>
                    <a:pt x="151" y="23"/>
                  </a:lnTo>
                  <a:lnTo>
                    <a:pt x="158" y="21"/>
                  </a:lnTo>
                  <a:lnTo>
                    <a:pt x="160" y="18"/>
                  </a:lnTo>
                  <a:lnTo>
                    <a:pt x="160" y="12"/>
                  </a:lnTo>
                  <a:lnTo>
                    <a:pt x="156" y="8"/>
                  </a:lnTo>
                  <a:lnTo>
                    <a:pt x="153" y="8"/>
                  </a:lnTo>
                  <a:lnTo>
                    <a:pt x="145" y="8"/>
                  </a:lnTo>
                  <a:lnTo>
                    <a:pt x="135" y="8"/>
                  </a:lnTo>
                  <a:lnTo>
                    <a:pt x="128" y="10"/>
                  </a:lnTo>
                  <a:lnTo>
                    <a:pt x="120" y="14"/>
                  </a:lnTo>
                  <a:lnTo>
                    <a:pt x="111" y="18"/>
                  </a:lnTo>
                  <a:lnTo>
                    <a:pt x="103" y="21"/>
                  </a:lnTo>
                  <a:lnTo>
                    <a:pt x="96" y="27"/>
                  </a:lnTo>
                  <a:lnTo>
                    <a:pt x="90" y="33"/>
                  </a:lnTo>
                  <a:lnTo>
                    <a:pt x="84" y="40"/>
                  </a:lnTo>
                  <a:lnTo>
                    <a:pt x="78" y="46"/>
                  </a:lnTo>
                  <a:lnTo>
                    <a:pt x="75" y="54"/>
                  </a:lnTo>
                  <a:lnTo>
                    <a:pt x="73" y="61"/>
                  </a:lnTo>
                  <a:lnTo>
                    <a:pt x="69" y="69"/>
                  </a:lnTo>
                  <a:lnTo>
                    <a:pt x="67" y="78"/>
                  </a:lnTo>
                  <a:lnTo>
                    <a:pt x="65" y="88"/>
                  </a:lnTo>
                  <a:lnTo>
                    <a:pt x="65" y="97"/>
                  </a:lnTo>
                  <a:lnTo>
                    <a:pt x="63" y="103"/>
                  </a:lnTo>
                  <a:lnTo>
                    <a:pt x="63" y="109"/>
                  </a:lnTo>
                  <a:lnTo>
                    <a:pt x="61" y="116"/>
                  </a:lnTo>
                  <a:lnTo>
                    <a:pt x="61" y="122"/>
                  </a:lnTo>
                  <a:lnTo>
                    <a:pt x="61" y="130"/>
                  </a:lnTo>
                  <a:lnTo>
                    <a:pt x="59" y="135"/>
                  </a:lnTo>
                  <a:lnTo>
                    <a:pt x="59" y="143"/>
                  </a:lnTo>
                  <a:lnTo>
                    <a:pt x="59" y="149"/>
                  </a:lnTo>
                  <a:lnTo>
                    <a:pt x="59" y="154"/>
                  </a:lnTo>
                  <a:lnTo>
                    <a:pt x="59" y="162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59" y="181"/>
                  </a:lnTo>
                  <a:lnTo>
                    <a:pt x="59" y="189"/>
                  </a:lnTo>
                  <a:lnTo>
                    <a:pt x="61" y="194"/>
                  </a:lnTo>
                  <a:lnTo>
                    <a:pt x="63" y="202"/>
                  </a:lnTo>
                  <a:lnTo>
                    <a:pt x="63" y="211"/>
                  </a:lnTo>
                  <a:lnTo>
                    <a:pt x="67" y="221"/>
                  </a:lnTo>
                  <a:lnTo>
                    <a:pt x="71" y="230"/>
                  </a:lnTo>
                  <a:lnTo>
                    <a:pt x="73" y="240"/>
                  </a:lnTo>
                  <a:lnTo>
                    <a:pt x="75" y="249"/>
                  </a:lnTo>
                  <a:lnTo>
                    <a:pt x="77" y="261"/>
                  </a:lnTo>
                  <a:lnTo>
                    <a:pt x="75" y="270"/>
                  </a:lnTo>
                  <a:lnTo>
                    <a:pt x="73" y="280"/>
                  </a:lnTo>
                  <a:lnTo>
                    <a:pt x="65" y="286"/>
                  </a:lnTo>
                  <a:lnTo>
                    <a:pt x="59" y="289"/>
                  </a:lnTo>
                  <a:lnTo>
                    <a:pt x="56" y="291"/>
                  </a:lnTo>
                  <a:lnTo>
                    <a:pt x="50" y="291"/>
                  </a:lnTo>
                  <a:lnTo>
                    <a:pt x="44" y="291"/>
                  </a:lnTo>
                  <a:lnTo>
                    <a:pt x="40" y="291"/>
                  </a:lnTo>
                  <a:lnTo>
                    <a:pt x="29" y="287"/>
                  </a:lnTo>
                  <a:lnTo>
                    <a:pt x="23" y="282"/>
                  </a:lnTo>
                  <a:lnTo>
                    <a:pt x="18" y="272"/>
                  </a:lnTo>
                  <a:lnTo>
                    <a:pt x="16" y="263"/>
                  </a:lnTo>
                  <a:lnTo>
                    <a:pt x="14" y="249"/>
                  </a:lnTo>
                  <a:lnTo>
                    <a:pt x="14" y="238"/>
                  </a:lnTo>
                  <a:lnTo>
                    <a:pt x="16" y="225"/>
                  </a:lnTo>
                  <a:lnTo>
                    <a:pt x="21" y="211"/>
                  </a:lnTo>
                  <a:lnTo>
                    <a:pt x="23" y="196"/>
                  </a:lnTo>
                  <a:lnTo>
                    <a:pt x="27" y="183"/>
                  </a:lnTo>
                  <a:lnTo>
                    <a:pt x="33" y="168"/>
                  </a:lnTo>
                  <a:lnTo>
                    <a:pt x="37" y="156"/>
                  </a:lnTo>
                  <a:lnTo>
                    <a:pt x="40" y="145"/>
                  </a:lnTo>
                  <a:lnTo>
                    <a:pt x="44" y="133"/>
                  </a:lnTo>
                  <a:lnTo>
                    <a:pt x="46" y="124"/>
                  </a:lnTo>
                  <a:lnTo>
                    <a:pt x="50" y="118"/>
                  </a:lnTo>
                  <a:lnTo>
                    <a:pt x="50" y="109"/>
                  </a:lnTo>
                  <a:lnTo>
                    <a:pt x="52" y="99"/>
                  </a:lnTo>
                  <a:lnTo>
                    <a:pt x="52" y="90"/>
                  </a:lnTo>
                  <a:lnTo>
                    <a:pt x="54" y="80"/>
                  </a:lnTo>
                  <a:lnTo>
                    <a:pt x="52" y="73"/>
                  </a:lnTo>
                  <a:lnTo>
                    <a:pt x="52" y="65"/>
                  </a:lnTo>
                  <a:lnTo>
                    <a:pt x="50" y="57"/>
                  </a:lnTo>
                  <a:lnTo>
                    <a:pt x="48" y="50"/>
                  </a:lnTo>
                  <a:lnTo>
                    <a:pt x="44" y="42"/>
                  </a:lnTo>
                  <a:lnTo>
                    <a:pt x="40" y="35"/>
                  </a:lnTo>
                  <a:lnTo>
                    <a:pt x="37" y="27"/>
                  </a:lnTo>
                  <a:lnTo>
                    <a:pt x="31" y="21"/>
                  </a:lnTo>
                  <a:lnTo>
                    <a:pt x="25" y="16"/>
                  </a:lnTo>
                  <a:lnTo>
                    <a:pt x="18" y="10"/>
                  </a:lnTo>
                  <a:lnTo>
                    <a:pt x="10" y="4"/>
                  </a:lnTo>
                  <a:lnTo>
                    <a:pt x="4" y="0"/>
                  </a:lnTo>
                  <a:lnTo>
                    <a:pt x="4" y="2"/>
                  </a:lnTo>
                  <a:lnTo>
                    <a:pt x="10" y="10"/>
                  </a:lnTo>
                  <a:lnTo>
                    <a:pt x="18" y="19"/>
                  </a:lnTo>
                  <a:lnTo>
                    <a:pt x="23" y="29"/>
                  </a:lnTo>
                  <a:lnTo>
                    <a:pt x="29" y="40"/>
                  </a:lnTo>
                  <a:lnTo>
                    <a:pt x="33" y="48"/>
                  </a:lnTo>
                  <a:lnTo>
                    <a:pt x="37" y="59"/>
                  </a:lnTo>
                  <a:lnTo>
                    <a:pt x="38" y="65"/>
                  </a:lnTo>
                  <a:lnTo>
                    <a:pt x="38" y="71"/>
                  </a:lnTo>
                  <a:lnTo>
                    <a:pt x="38" y="76"/>
                  </a:lnTo>
                  <a:lnTo>
                    <a:pt x="40" y="84"/>
                  </a:lnTo>
                  <a:lnTo>
                    <a:pt x="38" y="90"/>
                  </a:lnTo>
                  <a:lnTo>
                    <a:pt x="38" y="95"/>
                  </a:lnTo>
                  <a:lnTo>
                    <a:pt x="38" y="101"/>
                  </a:lnTo>
                  <a:lnTo>
                    <a:pt x="37" y="107"/>
                  </a:lnTo>
                  <a:lnTo>
                    <a:pt x="35" y="113"/>
                  </a:lnTo>
                  <a:lnTo>
                    <a:pt x="35" y="118"/>
                  </a:lnTo>
                  <a:lnTo>
                    <a:pt x="33" y="124"/>
                  </a:lnTo>
                  <a:lnTo>
                    <a:pt x="33" y="130"/>
                  </a:lnTo>
                  <a:lnTo>
                    <a:pt x="29" y="135"/>
                  </a:lnTo>
                  <a:lnTo>
                    <a:pt x="29" y="141"/>
                  </a:lnTo>
                  <a:lnTo>
                    <a:pt x="25" y="147"/>
                  </a:lnTo>
                  <a:lnTo>
                    <a:pt x="25" y="152"/>
                  </a:lnTo>
                  <a:lnTo>
                    <a:pt x="23" y="158"/>
                  </a:lnTo>
                  <a:lnTo>
                    <a:pt x="21" y="164"/>
                  </a:lnTo>
                  <a:lnTo>
                    <a:pt x="18" y="170"/>
                  </a:lnTo>
                  <a:lnTo>
                    <a:pt x="18" y="175"/>
                  </a:lnTo>
                  <a:lnTo>
                    <a:pt x="14" y="183"/>
                  </a:lnTo>
                  <a:lnTo>
                    <a:pt x="12" y="191"/>
                  </a:lnTo>
                  <a:lnTo>
                    <a:pt x="10" y="200"/>
                  </a:lnTo>
                  <a:lnTo>
                    <a:pt x="8" y="208"/>
                  </a:lnTo>
                  <a:lnTo>
                    <a:pt x="4" y="217"/>
                  </a:lnTo>
                  <a:lnTo>
                    <a:pt x="2" y="229"/>
                  </a:lnTo>
                  <a:lnTo>
                    <a:pt x="2" y="236"/>
                  </a:lnTo>
                  <a:lnTo>
                    <a:pt x="2" y="248"/>
                  </a:lnTo>
                  <a:lnTo>
                    <a:pt x="0" y="255"/>
                  </a:lnTo>
                  <a:lnTo>
                    <a:pt x="2" y="263"/>
                  </a:lnTo>
                  <a:lnTo>
                    <a:pt x="4" y="272"/>
                  </a:lnTo>
                  <a:lnTo>
                    <a:pt x="8" y="282"/>
                  </a:lnTo>
                  <a:lnTo>
                    <a:pt x="12" y="287"/>
                  </a:lnTo>
                  <a:lnTo>
                    <a:pt x="18" y="295"/>
                  </a:lnTo>
                  <a:lnTo>
                    <a:pt x="27" y="299"/>
                  </a:lnTo>
                  <a:lnTo>
                    <a:pt x="37" y="305"/>
                  </a:lnTo>
                  <a:lnTo>
                    <a:pt x="42" y="306"/>
                  </a:lnTo>
                  <a:lnTo>
                    <a:pt x="50" y="306"/>
                  </a:lnTo>
                  <a:lnTo>
                    <a:pt x="58" y="306"/>
                  </a:lnTo>
                  <a:lnTo>
                    <a:pt x="63" y="305"/>
                  </a:lnTo>
                  <a:lnTo>
                    <a:pt x="71" y="301"/>
                  </a:lnTo>
                  <a:lnTo>
                    <a:pt x="77" y="297"/>
                  </a:lnTo>
                  <a:lnTo>
                    <a:pt x="80" y="291"/>
                  </a:lnTo>
                  <a:lnTo>
                    <a:pt x="86" y="286"/>
                  </a:lnTo>
                  <a:lnTo>
                    <a:pt x="90" y="278"/>
                  </a:lnTo>
                  <a:lnTo>
                    <a:pt x="92" y="268"/>
                  </a:lnTo>
                  <a:lnTo>
                    <a:pt x="92" y="259"/>
                  </a:lnTo>
                  <a:lnTo>
                    <a:pt x="90" y="251"/>
                  </a:lnTo>
                  <a:lnTo>
                    <a:pt x="88" y="242"/>
                  </a:lnTo>
                  <a:lnTo>
                    <a:pt x="84" y="232"/>
                  </a:lnTo>
                  <a:lnTo>
                    <a:pt x="82" y="225"/>
                  </a:lnTo>
                  <a:lnTo>
                    <a:pt x="78" y="215"/>
                  </a:lnTo>
                  <a:lnTo>
                    <a:pt x="84" y="219"/>
                  </a:lnTo>
                  <a:lnTo>
                    <a:pt x="92" y="225"/>
                  </a:lnTo>
                  <a:lnTo>
                    <a:pt x="97" y="229"/>
                  </a:lnTo>
                  <a:lnTo>
                    <a:pt x="107" y="232"/>
                  </a:lnTo>
                  <a:lnTo>
                    <a:pt x="116" y="236"/>
                  </a:lnTo>
                  <a:lnTo>
                    <a:pt x="124" y="240"/>
                  </a:lnTo>
                  <a:lnTo>
                    <a:pt x="134" y="244"/>
                  </a:lnTo>
                  <a:lnTo>
                    <a:pt x="143" y="248"/>
                  </a:lnTo>
                  <a:lnTo>
                    <a:pt x="151" y="249"/>
                  </a:lnTo>
                  <a:lnTo>
                    <a:pt x="162" y="251"/>
                  </a:lnTo>
                  <a:lnTo>
                    <a:pt x="170" y="253"/>
                  </a:lnTo>
                  <a:lnTo>
                    <a:pt x="179" y="255"/>
                  </a:lnTo>
                  <a:lnTo>
                    <a:pt x="187" y="253"/>
                  </a:lnTo>
                  <a:lnTo>
                    <a:pt x="196" y="253"/>
                  </a:lnTo>
                  <a:lnTo>
                    <a:pt x="202" y="251"/>
                  </a:lnTo>
                  <a:lnTo>
                    <a:pt x="210" y="249"/>
                  </a:lnTo>
                  <a:lnTo>
                    <a:pt x="213" y="248"/>
                  </a:lnTo>
                  <a:lnTo>
                    <a:pt x="213" y="244"/>
                  </a:lnTo>
                  <a:lnTo>
                    <a:pt x="212" y="240"/>
                  </a:lnTo>
                  <a:lnTo>
                    <a:pt x="208" y="238"/>
                  </a:lnTo>
                  <a:lnTo>
                    <a:pt x="20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66" name="Freeform 114"/>
            <p:cNvSpPr>
              <a:spLocks/>
            </p:cNvSpPr>
            <p:nvPr/>
          </p:nvSpPr>
          <p:spPr bwMode="auto">
            <a:xfrm flipH="1">
              <a:off x="4448175" y="4164013"/>
              <a:ext cx="243052" cy="219075"/>
            </a:xfrm>
            <a:custGeom>
              <a:avLst/>
              <a:gdLst/>
              <a:ahLst/>
              <a:cxnLst>
                <a:cxn ang="0">
                  <a:pos x="286" y="137"/>
                </a:cxn>
                <a:cxn ang="0">
                  <a:pos x="259" y="110"/>
                </a:cxn>
                <a:cxn ang="0">
                  <a:pos x="236" y="95"/>
                </a:cxn>
                <a:cxn ang="0">
                  <a:pos x="225" y="85"/>
                </a:cxn>
                <a:cxn ang="0">
                  <a:pos x="244" y="61"/>
                </a:cxn>
                <a:cxn ang="0">
                  <a:pos x="248" y="30"/>
                </a:cxn>
                <a:cxn ang="0">
                  <a:pos x="228" y="7"/>
                </a:cxn>
                <a:cxn ang="0">
                  <a:pos x="215" y="5"/>
                </a:cxn>
                <a:cxn ang="0">
                  <a:pos x="234" y="36"/>
                </a:cxn>
                <a:cxn ang="0">
                  <a:pos x="217" y="68"/>
                </a:cxn>
                <a:cxn ang="0">
                  <a:pos x="190" y="74"/>
                </a:cxn>
                <a:cxn ang="0">
                  <a:pos x="162" y="70"/>
                </a:cxn>
                <a:cxn ang="0">
                  <a:pos x="135" y="64"/>
                </a:cxn>
                <a:cxn ang="0">
                  <a:pos x="111" y="53"/>
                </a:cxn>
                <a:cxn ang="0">
                  <a:pos x="80" y="53"/>
                </a:cxn>
                <a:cxn ang="0">
                  <a:pos x="78" y="62"/>
                </a:cxn>
                <a:cxn ang="0">
                  <a:pos x="88" y="72"/>
                </a:cxn>
                <a:cxn ang="0">
                  <a:pos x="114" y="80"/>
                </a:cxn>
                <a:cxn ang="0">
                  <a:pos x="151" y="89"/>
                </a:cxn>
                <a:cxn ang="0">
                  <a:pos x="187" y="95"/>
                </a:cxn>
                <a:cxn ang="0">
                  <a:pos x="215" y="104"/>
                </a:cxn>
                <a:cxn ang="0">
                  <a:pos x="242" y="119"/>
                </a:cxn>
                <a:cxn ang="0">
                  <a:pos x="263" y="138"/>
                </a:cxn>
                <a:cxn ang="0">
                  <a:pos x="278" y="163"/>
                </a:cxn>
                <a:cxn ang="0">
                  <a:pos x="274" y="190"/>
                </a:cxn>
                <a:cxn ang="0">
                  <a:pos x="251" y="209"/>
                </a:cxn>
                <a:cxn ang="0">
                  <a:pos x="228" y="215"/>
                </a:cxn>
                <a:cxn ang="0">
                  <a:pos x="215" y="213"/>
                </a:cxn>
                <a:cxn ang="0">
                  <a:pos x="190" y="201"/>
                </a:cxn>
                <a:cxn ang="0">
                  <a:pos x="166" y="192"/>
                </a:cxn>
                <a:cxn ang="0">
                  <a:pos x="141" y="186"/>
                </a:cxn>
                <a:cxn ang="0">
                  <a:pos x="116" y="180"/>
                </a:cxn>
                <a:cxn ang="0">
                  <a:pos x="86" y="173"/>
                </a:cxn>
                <a:cxn ang="0">
                  <a:pos x="55" y="167"/>
                </a:cxn>
                <a:cxn ang="0">
                  <a:pos x="25" y="165"/>
                </a:cxn>
                <a:cxn ang="0">
                  <a:pos x="10" y="167"/>
                </a:cxn>
                <a:cxn ang="0">
                  <a:pos x="35" y="176"/>
                </a:cxn>
                <a:cxn ang="0">
                  <a:pos x="61" y="184"/>
                </a:cxn>
                <a:cxn ang="0">
                  <a:pos x="90" y="192"/>
                </a:cxn>
                <a:cxn ang="0">
                  <a:pos x="118" y="201"/>
                </a:cxn>
                <a:cxn ang="0">
                  <a:pos x="154" y="213"/>
                </a:cxn>
                <a:cxn ang="0">
                  <a:pos x="177" y="222"/>
                </a:cxn>
                <a:cxn ang="0">
                  <a:pos x="147" y="230"/>
                </a:cxn>
                <a:cxn ang="0">
                  <a:pos x="120" y="235"/>
                </a:cxn>
                <a:cxn ang="0">
                  <a:pos x="93" y="241"/>
                </a:cxn>
                <a:cxn ang="0">
                  <a:pos x="59" y="251"/>
                </a:cxn>
                <a:cxn ang="0">
                  <a:pos x="25" y="262"/>
                </a:cxn>
                <a:cxn ang="0">
                  <a:pos x="0" y="275"/>
                </a:cxn>
                <a:cxn ang="0">
                  <a:pos x="27" y="272"/>
                </a:cxn>
                <a:cxn ang="0">
                  <a:pos x="50" y="268"/>
                </a:cxn>
                <a:cxn ang="0">
                  <a:pos x="73" y="262"/>
                </a:cxn>
                <a:cxn ang="0">
                  <a:pos x="97" y="258"/>
                </a:cxn>
                <a:cxn ang="0">
                  <a:pos x="122" y="253"/>
                </a:cxn>
                <a:cxn ang="0">
                  <a:pos x="151" y="245"/>
                </a:cxn>
                <a:cxn ang="0">
                  <a:pos x="179" y="239"/>
                </a:cxn>
                <a:cxn ang="0">
                  <a:pos x="209" y="235"/>
                </a:cxn>
                <a:cxn ang="0">
                  <a:pos x="248" y="230"/>
                </a:cxn>
                <a:cxn ang="0">
                  <a:pos x="282" y="211"/>
                </a:cxn>
                <a:cxn ang="0">
                  <a:pos x="295" y="180"/>
                </a:cxn>
                <a:cxn ang="0">
                  <a:pos x="293" y="156"/>
                </a:cxn>
              </a:cxnLst>
              <a:rect l="0" t="0" r="r" b="b"/>
              <a:pathLst>
                <a:path w="295" h="275">
                  <a:moveTo>
                    <a:pt x="293" y="156"/>
                  </a:moveTo>
                  <a:lnTo>
                    <a:pt x="291" y="148"/>
                  </a:lnTo>
                  <a:lnTo>
                    <a:pt x="289" y="142"/>
                  </a:lnTo>
                  <a:lnTo>
                    <a:pt x="286" y="137"/>
                  </a:lnTo>
                  <a:lnTo>
                    <a:pt x="284" y="133"/>
                  </a:lnTo>
                  <a:lnTo>
                    <a:pt x="274" y="121"/>
                  </a:lnTo>
                  <a:lnTo>
                    <a:pt x="265" y="114"/>
                  </a:lnTo>
                  <a:lnTo>
                    <a:pt x="259" y="110"/>
                  </a:lnTo>
                  <a:lnTo>
                    <a:pt x="253" y="104"/>
                  </a:lnTo>
                  <a:lnTo>
                    <a:pt x="248" y="100"/>
                  </a:lnTo>
                  <a:lnTo>
                    <a:pt x="242" y="99"/>
                  </a:lnTo>
                  <a:lnTo>
                    <a:pt x="236" y="95"/>
                  </a:lnTo>
                  <a:lnTo>
                    <a:pt x="230" y="93"/>
                  </a:lnTo>
                  <a:lnTo>
                    <a:pt x="225" y="91"/>
                  </a:lnTo>
                  <a:lnTo>
                    <a:pt x="219" y="89"/>
                  </a:lnTo>
                  <a:lnTo>
                    <a:pt x="225" y="85"/>
                  </a:lnTo>
                  <a:lnTo>
                    <a:pt x="232" y="80"/>
                  </a:lnTo>
                  <a:lnTo>
                    <a:pt x="236" y="74"/>
                  </a:lnTo>
                  <a:lnTo>
                    <a:pt x="242" y="68"/>
                  </a:lnTo>
                  <a:lnTo>
                    <a:pt x="244" y="61"/>
                  </a:lnTo>
                  <a:lnTo>
                    <a:pt x="248" y="53"/>
                  </a:lnTo>
                  <a:lnTo>
                    <a:pt x="249" y="45"/>
                  </a:lnTo>
                  <a:lnTo>
                    <a:pt x="249" y="40"/>
                  </a:lnTo>
                  <a:lnTo>
                    <a:pt x="248" y="30"/>
                  </a:lnTo>
                  <a:lnTo>
                    <a:pt x="246" y="24"/>
                  </a:lnTo>
                  <a:lnTo>
                    <a:pt x="240" y="17"/>
                  </a:lnTo>
                  <a:lnTo>
                    <a:pt x="234" y="13"/>
                  </a:lnTo>
                  <a:lnTo>
                    <a:pt x="228" y="7"/>
                  </a:lnTo>
                  <a:lnTo>
                    <a:pt x="221" y="5"/>
                  </a:lnTo>
                  <a:lnTo>
                    <a:pt x="213" y="2"/>
                  </a:lnTo>
                  <a:lnTo>
                    <a:pt x="208" y="0"/>
                  </a:lnTo>
                  <a:lnTo>
                    <a:pt x="215" y="5"/>
                  </a:lnTo>
                  <a:lnTo>
                    <a:pt x="225" y="13"/>
                  </a:lnTo>
                  <a:lnTo>
                    <a:pt x="228" y="21"/>
                  </a:lnTo>
                  <a:lnTo>
                    <a:pt x="232" y="28"/>
                  </a:lnTo>
                  <a:lnTo>
                    <a:pt x="234" y="36"/>
                  </a:lnTo>
                  <a:lnTo>
                    <a:pt x="232" y="45"/>
                  </a:lnTo>
                  <a:lnTo>
                    <a:pt x="228" y="53"/>
                  </a:lnTo>
                  <a:lnTo>
                    <a:pt x="223" y="64"/>
                  </a:lnTo>
                  <a:lnTo>
                    <a:pt x="217" y="68"/>
                  </a:lnTo>
                  <a:lnTo>
                    <a:pt x="211" y="70"/>
                  </a:lnTo>
                  <a:lnTo>
                    <a:pt x="204" y="72"/>
                  </a:lnTo>
                  <a:lnTo>
                    <a:pt x="198" y="74"/>
                  </a:lnTo>
                  <a:lnTo>
                    <a:pt x="190" y="74"/>
                  </a:lnTo>
                  <a:lnTo>
                    <a:pt x="185" y="74"/>
                  </a:lnTo>
                  <a:lnTo>
                    <a:pt x="177" y="72"/>
                  </a:lnTo>
                  <a:lnTo>
                    <a:pt x="171" y="72"/>
                  </a:lnTo>
                  <a:lnTo>
                    <a:pt x="162" y="70"/>
                  </a:lnTo>
                  <a:lnTo>
                    <a:pt x="154" y="68"/>
                  </a:lnTo>
                  <a:lnTo>
                    <a:pt x="147" y="66"/>
                  </a:lnTo>
                  <a:lnTo>
                    <a:pt x="141" y="66"/>
                  </a:lnTo>
                  <a:lnTo>
                    <a:pt x="135" y="64"/>
                  </a:lnTo>
                  <a:lnTo>
                    <a:pt x="130" y="61"/>
                  </a:lnTo>
                  <a:lnTo>
                    <a:pt x="124" y="59"/>
                  </a:lnTo>
                  <a:lnTo>
                    <a:pt x="120" y="57"/>
                  </a:lnTo>
                  <a:lnTo>
                    <a:pt x="111" y="53"/>
                  </a:lnTo>
                  <a:lnTo>
                    <a:pt x="103" y="51"/>
                  </a:lnTo>
                  <a:lnTo>
                    <a:pt x="93" y="49"/>
                  </a:lnTo>
                  <a:lnTo>
                    <a:pt x="86" y="49"/>
                  </a:lnTo>
                  <a:lnTo>
                    <a:pt x="80" y="53"/>
                  </a:lnTo>
                  <a:lnTo>
                    <a:pt x="80" y="59"/>
                  </a:lnTo>
                  <a:lnTo>
                    <a:pt x="80" y="61"/>
                  </a:lnTo>
                  <a:lnTo>
                    <a:pt x="84" y="61"/>
                  </a:lnTo>
                  <a:lnTo>
                    <a:pt x="78" y="62"/>
                  </a:lnTo>
                  <a:lnTo>
                    <a:pt x="76" y="66"/>
                  </a:lnTo>
                  <a:lnTo>
                    <a:pt x="76" y="68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3" y="74"/>
                  </a:lnTo>
                  <a:lnTo>
                    <a:pt x="99" y="76"/>
                  </a:lnTo>
                  <a:lnTo>
                    <a:pt x="107" y="78"/>
                  </a:lnTo>
                  <a:lnTo>
                    <a:pt x="114" y="80"/>
                  </a:lnTo>
                  <a:lnTo>
                    <a:pt x="122" y="81"/>
                  </a:lnTo>
                  <a:lnTo>
                    <a:pt x="132" y="83"/>
                  </a:lnTo>
                  <a:lnTo>
                    <a:pt x="141" y="87"/>
                  </a:lnTo>
                  <a:lnTo>
                    <a:pt x="151" y="89"/>
                  </a:lnTo>
                  <a:lnTo>
                    <a:pt x="160" y="91"/>
                  </a:lnTo>
                  <a:lnTo>
                    <a:pt x="170" y="93"/>
                  </a:lnTo>
                  <a:lnTo>
                    <a:pt x="181" y="95"/>
                  </a:lnTo>
                  <a:lnTo>
                    <a:pt x="187" y="95"/>
                  </a:lnTo>
                  <a:lnTo>
                    <a:pt x="194" y="97"/>
                  </a:lnTo>
                  <a:lnTo>
                    <a:pt x="200" y="99"/>
                  </a:lnTo>
                  <a:lnTo>
                    <a:pt x="208" y="102"/>
                  </a:lnTo>
                  <a:lnTo>
                    <a:pt x="215" y="104"/>
                  </a:lnTo>
                  <a:lnTo>
                    <a:pt x="221" y="108"/>
                  </a:lnTo>
                  <a:lnTo>
                    <a:pt x="228" y="112"/>
                  </a:lnTo>
                  <a:lnTo>
                    <a:pt x="236" y="116"/>
                  </a:lnTo>
                  <a:lnTo>
                    <a:pt x="242" y="119"/>
                  </a:lnTo>
                  <a:lnTo>
                    <a:pt x="248" y="123"/>
                  </a:lnTo>
                  <a:lnTo>
                    <a:pt x="253" y="127"/>
                  </a:lnTo>
                  <a:lnTo>
                    <a:pt x="259" y="133"/>
                  </a:lnTo>
                  <a:lnTo>
                    <a:pt x="263" y="138"/>
                  </a:lnTo>
                  <a:lnTo>
                    <a:pt x="268" y="144"/>
                  </a:lnTo>
                  <a:lnTo>
                    <a:pt x="272" y="150"/>
                  </a:lnTo>
                  <a:lnTo>
                    <a:pt x="276" y="157"/>
                  </a:lnTo>
                  <a:lnTo>
                    <a:pt x="278" y="163"/>
                  </a:lnTo>
                  <a:lnTo>
                    <a:pt x="280" y="169"/>
                  </a:lnTo>
                  <a:lnTo>
                    <a:pt x="278" y="175"/>
                  </a:lnTo>
                  <a:lnTo>
                    <a:pt x="278" y="180"/>
                  </a:lnTo>
                  <a:lnTo>
                    <a:pt x="274" y="190"/>
                  </a:lnTo>
                  <a:lnTo>
                    <a:pt x="267" y="199"/>
                  </a:lnTo>
                  <a:lnTo>
                    <a:pt x="261" y="203"/>
                  </a:lnTo>
                  <a:lnTo>
                    <a:pt x="255" y="205"/>
                  </a:lnTo>
                  <a:lnTo>
                    <a:pt x="251" y="209"/>
                  </a:lnTo>
                  <a:lnTo>
                    <a:pt x="246" y="211"/>
                  </a:lnTo>
                  <a:lnTo>
                    <a:pt x="240" y="213"/>
                  </a:lnTo>
                  <a:lnTo>
                    <a:pt x="234" y="215"/>
                  </a:lnTo>
                  <a:lnTo>
                    <a:pt x="228" y="215"/>
                  </a:lnTo>
                  <a:lnTo>
                    <a:pt x="223" y="216"/>
                  </a:lnTo>
                  <a:lnTo>
                    <a:pt x="221" y="216"/>
                  </a:lnTo>
                  <a:lnTo>
                    <a:pt x="221" y="216"/>
                  </a:lnTo>
                  <a:lnTo>
                    <a:pt x="215" y="213"/>
                  </a:lnTo>
                  <a:lnTo>
                    <a:pt x="209" y="209"/>
                  </a:lnTo>
                  <a:lnTo>
                    <a:pt x="204" y="207"/>
                  </a:lnTo>
                  <a:lnTo>
                    <a:pt x="198" y="205"/>
                  </a:lnTo>
                  <a:lnTo>
                    <a:pt x="190" y="201"/>
                  </a:lnTo>
                  <a:lnTo>
                    <a:pt x="185" y="199"/>
                  </a:lnTo>
                  <a:lnTo>
                    <a:pt x="179" y="197"/>
                  </a:lnTo>
                  <a:lnTo>
                    <a:pt x="173" y="195"/>
                  </a:lnTo>
                  <a:lnTo>
                    <a:pt x="166" y="192"/>
                  </a:lnTo>
                  <a:lnTo>
                    <a:pt x="160" y="190"/>
                  </a:lnTo>
                  <a:lnTo>
                    <a:pt x="154" y="188"/>
                  </a:lnTo>
                  <a:lnTo>
                    <a:pt x="149" y="188"/>
                  </a:lnTo>
                  <a:lnTo>
                    <a:pt x="141" y="186"/>
                  </a:lnTo>
                  <a:lnTo>
                    <a:pt x="135" y="184"/>
                  </a:lnTo>
                  <a:lnTo>
                    <a:pt x="130" y="182"/>
                  </a:lnTo>
                  <a:lnTo>
                    <a:pt x="124" y="182"/>
                  </a:lnTo>
                  <a:lnTo>
                    <a:pt x="116" y="180"/>
                  </a:lnTo>
                  <a:lnTo>
                    <a:pt x="109" y="178"/>
                  </a:lnTo>
                  <a:lnTo>
                    <a:pt x="101" y="176"/>
                  </a:lnTo>
                  <a:lnTo>
                    <a:pt x="93" y="175"/>
                  </a:lnTo>
                  <a:lnTo>
                    <a:pt x="86" y="173"/>
                  </a:lnTo>
                  <a:lnTo>
                    <a:pt x="78" y="173"/>
                  </a:lnTo>
                  <a:lnTo>
                    <a:pt x="71" y="171"/>
                  </a:lnTo>
                  <a:lnTo>
                    <a:pt x="63" y="169"/>
                  </a:lnTo>
                  <a:lnTo>
                    <a:pt x="55" y="167"/>
                  </a:lnTo>
                  <a:lnTo>
                    <a:pt x="48" y="167"/>
                  </a:lnTo>
                  <a:lnTo>
                    <a:pt x="40" y="165"/>
                  </a:lnTo>
                  <a:lnTo>
                    <a:pt x="33" y="165"/>
                  </a:lnTo>
                  <a:lnTo>
                    <a:pt x="25" y="165"/>
                  </a:lnTo>
                  <a:lnTo>
                    <a:pt x="17" y="165"/>
                  </a:lnTo>
                  <a:lnTo>
                    <a:pt x="10" y="165"/>
                  </a:lnTo>
                  <a:lnTo>
                    <a:pt x="4" y="165"/>
                  </a:lnTo>
                  <a:lnTo>
                    <a:pt x="10" y="167"/>
                  </a:lnTo>
                  <a:lnTo>
                    <a:pt x="16" y="171"/>
                  </a:lnTo>
                  <a:lnTo>
                    <a:pt x="21" y="173"/>
                  </a:lnTo>
                  <a:lnTo>
                    <a:pt x="29" y="175"/>
                  </a:lnTo>
                  <a:lnTo>
                    <a:pt x="35" y="176"/>
                  </a:lnTo>
                  <a:lnTo>
                    <a:pt x="42" y="178"/>
                  </a:lnTo>
                  <a:lnTo>
                    <a:pt x="48" y="180"/>
                  </a:lnTo>
                  <a:lnTo>
                    <a:pt x="55" y="184"/>
                  </a:lnTo>
                  <a:lnTo>
                    <a:pt x="61" y="184"/>
                  </a:lnTo>
                  <a:lnTo>
                    <a:pt x="69" y="186"/>
                  </a:lnTo>
                  <a:lnTo>
                    <a:pt x="74" y="188"/>
                  </a:lnTo>
                  <a:lnTo>
                    <a:pt x="84" y="190"/>
                  </a:lnTo>
                  <a:lnTo>
                    <a:pt x="90" y="192"/>
                  </a:lnTo>
                  <a:lnTo>
                    <a:pt x="97" y="194"/>
                  </a:lnTo>
                  <a:lnTo>
                    <a:pt x="103" y="195"/>
                  </a:lnTo>
                  <a:lnTo>
                    <a:pt x="111" y="197"/>
                  </a:lnTo>
                  <a:lnTo>
                    <a:pt x="118" y="201"/>
                  </a:lnTo>
                  <a:lnTo>
                    <a:pt x="128" y="203"/>
                  </a:lnTo>
                  <a:lnTo>
                    <a:pt x="137" y="207"/>
                  </a:lnTo>
                  <a:lnTo>
                    <a:pt x="147" y="209"/>
                  </a:lnTo>
                  <a:lnTo>
                    <a:pt x="154" y="213"/>
                  </a:lnTo>
                  <a:lnTo>
                    <a:pt x="166" y="215"/>
                  </a:lnTo>
                  <a:lnTo>
                    <a:pt x="173" y="218"/>
                  </a:lnTo>
                  <a:lnTo>
                    <a:pt x="185" y="220"/>
                  </a:lnTo>
                  <a:lnTo>
                    <a:pt x="177" y="222"/>
                  </a:lnTo>
                  <a:lnTo>
                    <a:pt x="168" y="224"/>
                  </a:lnTo>
                  <a:lnTo>
                    <a:pt x="160" y="226"/>
                  </a:lnTo>
                  <a:lnTo>
                    <a:pt x="152" y="228"/>
                  </a:lnTo>
                  <a:lnTo>
                    <a:pt x="147" y="230"/>
                  </a:lnTo>
                  <a:lnTo>
                    <a:pt x="141" y="230"/>
                  </a:lnTo>
                  <a:lnTo>
                    <a:pt x="135" y="232"/>
                  </a:lnTo>
                  <a:lnTo>
                    <a:pt x="132" y="234"/>
                  </a:lnTo>
                  <a:lnTo>
                    <a:pt x="120" y="235"/>
                  </a:lnTo>
                  <a:lnTo>
                    <a:pt x="111" y="237"/>
                  </a:lnTo>
                  <a:lnTo>
                    <a:pt x="105" y="239"/>
                  </a:lnTo>
                  <a:lnTo>
                    <a:pt x="99" y="239"/>
                  </a:lnTo>
                  <a:lnTo>
                    <a:pt x="93" y="241"/>
                  </a:lnTo>
                  <a:lnTo>
                    <a:pt x="90" y="243"/>
                  </a:lnTo>
                  <a:lnTo>
                    <a:pt x="78" y="245"/>
                  </a:lnTo>
                  <a:lnTo>
                    <a:pt x="69" y="249"/>
                  </a:lnTo>
                  <a:lnTo>
                    <a:pt x="59" y="251"/>
                  </a:lnTo>
                  <a:lnTo>
                    <a:pt x="52" y="253"/>
                  </a:lnTo>
                  <a:lnTo>
                    <a:pt x="42" y="256"/>
                  </a:lnTo>
                  <a:lnTo>
                    <a:pt x="33" y="258"/>
                  </a:lnTo>
                  <a:lnTo>
                    <a:pt x="25" y="262"/>
                  </a:lnTo>
                  <a:lnTo>
                    <a:pt x="16" y="266"/>
                  </a:lnTo>
                  <a:lnTo>
                    <a:pt x="8" y="270"/>
                  </a:lnTo>
                  <a:lnTo>
                    <a:pt x="2" y="275"/>
                  </a:lnTo>
                  <a:lnTo>
                    <a:pt x="0" y="275"/>
                  </a:lnTo>
                  <a:lnTo>
                    <a:pt x="2" y="275"/>
                  </a:lnTo>
                  <a:lnTo>
                    <a:pt x="12" y="273"/>
                  </a:lnTo>
                  <a:lnTo>
                    <a:pt x="21" y="273"/>
                  </a:lnTo>
                  <a:lnTo>
                    <a:pt x="27" y="272"/>
                  </a:lnTo>
                  <a:lnTo>
                    <a:pt x="33" y="272"/>
                  </a:lnTo>
                  <a:lnTo>
                    <a:pt x="40" y="270"/>
                  </a:lnTo>
                  <a:lnTo>
                    <a:pt x="46" y="270"/>
                  </a:lnTo>
                  <a:lnTo>
                    <a:pt x="50" y="268"/>
                  </a:lnTo>
                  <a:lnTo>
                    <a:pt x="55" y="266"/>
                  </a:lnTo>
                  <a:lnTo>
                    <a:pt x="61" y="266"/>
                  </a:lnTo>
                  <a:lnTo>
                    <a:pt x="67" y="264"/>
                  </a:lnTo>
                  <a:lnTo>
                    <a:pt x="73" y="262"/>
                  </a:lnTo>
                  <a:lnTo>
                    <a:pt x="78" y="262"/>
                  </a:lnTo>
                  <a:lnTo>
                    <a:pt x="86" y="260"/>
                  </a:lnTo>
                  <a:lnTo>
                    <a:pt x="92" y="260"/>
                  </a:lnTo>
                  <a:lnTo>
                    <a:pt x="97" y="258"/>
                  </a:lnTo>
                  <a:lnTo>
                    <a:pt x="103" y="258"/>
                  </a:lnTo>
                  <a:lnTo>
                    <a:pt x="111" y="256"/>
                  </a:lnTo>
                  <a:lnTo>
                    <a:pt x="116" y="254"/>
                  </a:lnTo>
                  <a:lnTo>
                    <a:pt x="122" y="253"/>
                  </a:lnTo>
                  <a:lnTo>
                    <a:pt x="130" y="251"/>
                  </a:lnTo>
                  <a:lnTo>
                    <a:pt x="137" y="249"/>
                  </a:lnTo>
                  <a:lnTo>
                    <a:pt x="145" y="249"/>
                  </a:lnTo>
                  <a:lnTo>
                    <a:pt x="151" y="245"/>
                  </a:lnTo>
                  <a:lnTo>
                    <a:pt x="158" y="243"/>
                  </a:lnTo>
                  <a:lnTo>
                    <a:pt x="164" y="241"/>
                  </a:lnTo>
                  <a:lnTo>
                    <a:pt x="171" y="241"/>
                  </a:lnTo>
                  <a:lnTo>
                    <a:pt x="179" y="239"/>
                  </a:lnTo>
                  <a:lnTo>
                    <a:pt x="185" y="237"/>
                  </a:lnTo>
                  <a:lnTo>
                    <a:pt x="192" y="237"/>
                  </a:lnTo>
                  <a:lnTo>
                    <a:pt x="200" y="237"/>
                  </a:lnTo>
                  <a:lnTo>
                    <a:pt x="209" y="235"/>
                  </a:lnTo>
                  <a:lnTo>
                    <a:pt x="219" y="235"/>
                  </a:lnTo>
                  <a:lnTo>
                    <a:pt x="228" y="234"/>
                  </a:lnTo>
                  <a:lnTo>
                    <a:pt x="238" y="234"/>
                  </a:lnTo>
                  <a:lnTo>
                    <a:pt x="248" y="230"/>
                  </a:lnTo>
                  <a:lnTo>
                    <a:pt x="257" y="228"/>
                  </a:lnTo>
                  <a:lnTo>
                    <a:pt x="267" y="222"/>
                  </a:lnTo>
                  <a:lnTo>
                    <a:pt x="276" y="216"/>
                  </a:lnTo>
                  <a:lnTo>
                    <a:pt x="282" y="211"/>
                  </a:lnTo>
                  <a:lnTo>
                    <a:pt x="287" y="205"/>
                  </a:lnTo>
                  <a:lnTo>
                    <a:pt x="289" y="197"/>
                  </a:lnTo>
                  <a:lnTo>
                    <a:pt x="293" y="188"/>
                  </a:lnTo>
                  <a:lnTo>
                    <a:pt x="295" y="180"/>
                  </a:lnTo>
                  <a:lnTo>
                    <a:pt x="295" y="173"/>
                  </a:lnTo>
                  <a:lnTo>
                    <a:pt x="295" y="163"/>
                  </a:lnTo>
                  <a:lnTo>
                    <a:pt x="293" y="156"/>
                  </a:lnTo>
                  <a:lnTo>
                    <a:pt x="293" y="1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67" name="Freeform 115"/>
            <p:cNvSpPr>
              <a:spLocks/>
            </p:cNvSpPr>
            <p:nvPr/>
          </p:nvSpPr>
          <p:spPr bwMode="auto">
            <a:xfrm flipH="1">
              <a:off x="4484304" y="4341813"/>
              <a:ext cx="213491" cy="103188"/>
            </a:xfrm>
            <a:custGeom>
              <a:avLst/>
              <a:gdLst/>
              <a:ahLst/>
              <a:cxnLst>
                <a:cxn ang="0">
                  <a:pos x="239" y="10"/>
                </a:cxn>
                <a:cxn ang="0">
                  <a:pos x="243" y="29"/>
                </a:cxn>
                <a:cxn ang="0">
                  <a:pos x="243" y="46"/>
                </a:cxn>
                <a:cxn ang="0">
                  <a:pos x="239" y="65"/>
                </a:cxn>
                <a:cxn ang="0">
                  <a:pos x="230" y="84"/>
                </a:cxn>
                <a:cxn ang="0">
                  <a:pos x="213" y="93"/>
                </a:cxn>
                <a:cxn ang="0">
                  <a:pos x="199" y="97"/>
                </a:cxn>
                <a:cxn ang="0">
                  <a:pos x="188" y="97"/>
                </a:cxn>
                <a:cxn ang="0">
                  <a:pos x="173" y="97"/>
                </a:cxn>
                <a:cxn ang="0">
                  <a:pos x="152" y="97"/>
                </a:cxn>
                <a:cxn ang="0">
                  <a:pos x="131" y="95"/>
                </a:cxn>
                <a:cxn ang="0">
                  <a:pos x="110" y="95"/>
                </a:cxn>
                <a:cxn ang="0">
                  <a:pos x="89" y="95"/>
                </a:cxn>
                <a:cxn ang="0">
                  <a:pos x="68" y="97"/>
                </a:cxn>
                <a:cxn ang="0">
                  <a:pos x="47" y="101"/>
                </a:cxn>
                <a:cxn ang="0">
                  <a:pos x="26" y="106"/>
                </a:cxn>
                <a:cxn ang="0">
                  <a:pos x="9" y="116"/>
                </a:cxn>
                <a:cxn ang="0">
                  <a:pos x="0" y="125"/>
                </a:cxn>
                <a:cxn ang="0">
                  <a:pos x="9" y="127"/>
                </a:cxn>
                <a:cxn ang="0">
                  <a:pos x="24" y="125"/>
                </a:cxn>
                <a:cxn ang="0">
                  <a:pos x="40" y="122"/>
                </a:cxn>
                <a:cxn ang="0">
                  <a:pos x="55" y="118"/>
                </a:cxn>
                <a:cxn ang="0">
                  <a:pos x="70" y="116"/>
                </a:cxn>
                <a:cxn ang="0">
                  <a:pos x="85" y="112"/>
                </a:cxn>
                <a:cxn ang="0">
                  <a:pos x="102" y="112"/>
                </a:cxn>
                <a:cxn ang="0">
                  <a:pos x="118" y="110"/>
                </a:cxn>
                <a:cxn ang="0">
                  <a:pos x="133" y="112"/>
                </a:cxn>
                <a:cxn ang="0">
                  <a:pos x="144" y="112"/>
                </a:cxn>
                <a:cxn ang="0">
                  <a:pos x="156" y="114"/>
                </a:cxn>
                <a:cxn ang="0">
                  <a:pos x="167" y="114"/>
                </a:cxn>
                <a:cxn ang="0">
                  <a:pos x="180" y="116"/>
                </a:cxn>
                <a:cxn ang="0">
                  <a:pos x="192" y="116"/>
                </a:cxn>
                <a:cxn ang="0">
                  <a:pos x="203" y="114"/>
                </a:cxn>
                <a:cxn ang="0">
                  <a:pos x="215" y="112"/>
                </a:cxn>
                <a:cxn ang="0">
                  <a:pos x="228" y="106"/>
                </a:cxn>
                <a:cxn ang="0">
                  <a:pos x="241" y="97"/>
                </a:cxn>
                <a:cxn ang="0">
                  <a:pos x="251" y="84"/>
                </a:cxn>
                <a:cxn ang="0">
                  <a:pos x="256" y="68"/>
                </a:cxn>
                <a:cxn ang="0">
                  <a:pos x="256" y="51"/>
                </a:cxn>
                <a:cxn ang="0">
                  <a:pos x="255" y="34"/>
                </a:cxn>
                <a:cxn ang="0">
                  <a:pos x="249" y="17"/>
                </a:cxn>
                <a:cxn ang="0">
                  <a:pos x="241" y="6"/>
                </a:cxn>
                <a:cxn ang="0">
                  <a:pos x="235" y="2"/>
                </a:cxn>
              </a:cxnLst>
              <a:rect l="0" t="0" r="r" b="b"/>
              <a:pathLst>
                <a:path w="258" h="129">
                  <a:moveTo>
                    <a:pt x="235" y="2"/>
                  </a:moveTo>
                  <a:lnTo>
                    <a:pt x="239" y="10"/>
                  </a:lnTo>
                  <a:lnTo>
                    <a:pt x="241" y="19"/>
                  </a:lnTo>
                  <a:lnTo>
                    <a:pt x="243" y="29"/>
                  </a:lnTo>
                  <a:lnTo>
                    <a:pt x="245" y="38"/>
                  </a:lnTo>
                  <a:lnTo>
                    <a:pt x="243" y="46"/>
                  </a:lnTo>
                  <a:lnTo>
                    <a:pt x="241" y="55"/>
                  </a:lnTo>
                  <a:lnTo>
                    <a:pt x="239" y="65"/>
                  </a:lnTo>
                  <a:lnTo>
                    <a:pt x="235" y="74"/>
                  </a:lnTo>
                  <a:lnTo>
                    <a:pt x="230" y="84"/>
                  </a:lnTo>
                  <a:lnTo>
                    <a:pt x="222" y="89"/>
                  </a:lnTo>
                  <a:lnTo>
                    <a:pt x="213" y="93"/>
                  </a:lnTo>
                  <a:lnTo>
                    <a:pt x="205" y="97"/>
                  </a:lnTo>
                  <a:lnTo>
                    <a:pt x="199" y="97"/>
                  </a:lnTo>
                  <a:lnTo>
                    <a:pt x="194" y="97"/>
                  </a:lnTo>
                  <a:lnTo>
                    <a:pt x="188" y="97"/>
                  </a:lnTo>
                  <a:lnTo>
                    <a:pt x="184" y="99"/>
                  </a:lnTo>
                  <a:lnTo>
                    <a:pt x="173" y="97"/>
                  </a:lnTo>
                  <a:lnTo>
                    <a:pt x="163" y="97"/>
                  </a:lnTo>
                  <a:lnTo>
                    <a:pt x="152" y="97"/>
                  </a:lnTo>
                  <a:lnTo>
                    <a:pt x="142" y="95"/>
                  </a:lnTo>
                  <a:lnTo>
                    <a:pt x="131" y="95"/>
                  </a:lnTo>
                  <a:lnTo>
                    <a:pt x="121" y="95"/>
                  </a:lnTo>
                  <a:lnTo>
                    <a:pt x="110" y="95"/>
                  </a:lnTo>
                  <a:lnTo>
                    <a:pt x="100" y="95"/>
                  </a:lnTo>
                  <a:lnTo>
                    <a:pt x="89" y="95"/>
                  </a:lnTo>
                  <a:lnTo>
                    <a:pt x="80" y="97"/>
                  </a:lnTo>
                  <a:lnTo>
                    <a:pt x="68" y="97"/>
                  </a:lnTo>
                  <a:lnTo>
                    <a:pt x="59" y="99"/>
                  </a:lnTo>
                  <a:lnTo>
                    <a:pt x="47" y="101"/>
                  </a:lnTo>
                  <a:lnTo>
                    <a:pt x="38" y="105"/>
                  </a:lnTo>
                  <a:lnTo>
                    <a:pt x="26" y="106"/>
                  </a:lnTo>
                  <a:lnTo>
                    <a:pt x="17" y="112"/>
                  </a:lnTo>
                  <a:lnTo>
                    <a:pt x="9" y="116"/>
                  </a:lnTo>
                  <a:lnTo>
                    <a:pt x="2" y="122"/>
                  </a:lnTo>
                  <a:lnTo>
                    <a:pt x="0" y="125"/>
                  </a:lnTo>
                  <a:lnTo>
                    <a:pt x="3" y="129"/>
                  </a:lnTo>
                  <a:lnTo>
                    <a:pt x="9" y="127"/>
                  </a:lnTo>
                  <a:lnTo>
                    <a:pt x="17" y="125"/>
                  </a:lnTo>
                  <a:lnTo>
                    <a:pt x="24" y="125"/>
                  </a:lnTo>
                  <a:lnTo>
                    <a:pt x="32" y="124"/>
                  </a:lnTo>
                  <a:lnTo>
                    <a:pt x="40" y="122"/>
                  </a:lnTo>
                  <a:lnTo>
                    <a:pt x="49" y="120"/>
                  </a:lnTo>
                  <a:lnTo>
                    <a:pt x="55" y="118"/>
                  </a:lnTo>
                  <a:lnTo>
                    <a:pt x="64" y="118"/>
                  </a:lnTo>
                  <a:lnTo>
                    <a:pt x="70" y="116"/>
                  </a:lnTo>
                  <a:lnTo>
                    <a:pt x="78" y="114"/>
                  </a:lnTo>
                  <a:lnTo>
                    <a:pt x="85" y="112"/>
                  </a:lnTo>
                  <a:lnTo>
                    <a:pt x="95" y="112"/>
                  </a:lnTo>
                  <a:lnTo>
                    <a:pt x="102" y="112"/>
                  </a:lnTo>
                  <a:lnTo>
                    <a:pt x="110" y="110"/>
                  </a:lnTo>
                  <a:lnTo>
                    <a:pt x="118" y="110"/>
                  </a:lnTo>
                  <a:lnTo>
                    <a:pt x="127" y="112"/>
                  </a:lnTo>
                  <a:lnTo>
                    <a:pt x="133" y="112"/>
                  </a:lnTo>
                  <a:lnTo>
                    <a:pt x="139" y="112"/>
                  </a:lnTo>
                  <a:lnTo>
                    <a:pt x="144" y="112"/>
                  </a:lnTo>
                  <a:lnTo>
                    <a:pt x="150" y="114"/>
                  </a:lnTo>
                  <a:lnTo>
                    <a:pt x="156" y="114"/>
                  </a:lnTo>
                  <a:lnTo>
                    <a:pt x="161" y="114"/>
                  </a:lnTo>
                  <a:lnTo>
                    <a:pt x="167" y="114"/>
                  </a:lnTo>
                  <a:lnTo>
                    <a:pt x="175" y="116"/>
                  </a:lnTo>
                  <a:lnTo>
                    <a:pt x="180" y="116"/>
                  </a:lnTo>
                  <a:lnTo>
                    <a:pt x="186" y="116"/>
                  </a:lnTo>
                  <a:lnTo>
                    <a:pt x="192" y="116"/>
                  </a:lnTo>
                  <a:lnTo>
                    <a:pt x="197" y="116"/>
                  </a:lnTo>
                  <a:lnTo>
                    <a:pt x="203" y="114"/>
                  </a:lnTo>
                  <a:lnTo>
                    <a:pt x="209" y="114"/>
                  </a:lnTo>
                  <a:lnTo>
                    <a:pt x="215" y="112"/>
                  </a:lnTo>
                  <a:lnTo>
                    <a:pt x="222" y="112"/>
                  </a:lnTo>
                  <a:lnTo>
                    <a:pt x="228" y="106"/>
                  </a:lnTo>
                  <a:lnTo>
                    <a:pt x="235" y="103"/>
                  </a:lnTo>
                  <a:lnTo>
                    <a:pt x="241" y="97"/>
                  </a:lnTo>
                  <a:lnTo>
                    <a:pt x="247" y="91"/>
                  </a:lnTo>
                  <a:lnTo>
                    <a:pt x="251" y="84"/>
                  </a:lnTo>
                  <a:lnTo>
                    <a:pt x="255" y="78"/>
                  </a:lnTo>
                  <a:lnTo>
                    <a:pt x="256" y="68"/>
                  </a:lnTo>
                  <a:lnTo>
                    <a:pt x="258" y="61"/>
                  </a:lnTo>
                  <a:lnTo>
                    <a:pt x="256" y="51"/>
                  </a:lnTo>
                  <a:lnTo>
                    <a:pt x="256" y="44"/>
                  </a:lnTo>
                  <a:lnTo>
                    <a:pt x="255" y="34"/>
                  </a:lnTo>
                  <a:lnTo>
                    <a:pt x="253" y="27"/>
                  </a:lnTo>
                  <a:lnTo>
                    <a:pt x="249" y="17"/>
                  </a:lnTo>
                  <a:lnTo>
                    <a:pt x="245" y="11"/>
                  </a:lnTo>
                  <a:lnTo>
                    <a:pt x="241" y="6"/>
                  </a:lnTo>
                  <a:lnTo>
                    <a:pt x="235" y="0"/>
                  </a:lnTo>
                  <a:lnTo>
                    <a:pt x="235" y="2"/>
                  </a:lnTo>
                  <a:lnTo>
                    <a:pt x="23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68" name="Freeform 116"/>
            <p:cNvSpPr>
              <a:spLocks/>
            </p:cNvSpPr>
            <p:nvPr/>
          </p:nvSpPr>
          <p:spPr bwMode="auto">
            <a:xfrm flipH="1">
              <a:off x="5210175" y="4327525"/>
              <a:ext cx="68974" cy="71438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75" y="0"/>
                </a:cxn>
                <a:cxn ang="0">
                  <a:pos x="67" y="0"/>
                </a:cxn>
                <a:cxn ang="0">
                  <a:pos x="56" y="0"/>
                </a:cxn>
                <a:cxn ang="0">
                  <a:pos x="48" y="4"/>
                </a:cxn>
                <a:cxn ang="0">
                  <a:pos x="38" y="6"/>
                </a:cxn>
                <a:cxn ang="0">
                  <a:pos x="29" y="10"/>
                </a:cxn>
                <a:cxn ang="0">
                  <a:pos x="19" y="15"/>
                </a:cxn>
                <a:cxn ang="0">
                  <a:pos x="14" y="21"/>
                </a:cxn>
                <a:cxn ang="0">
                  <a:pos x="8" y="27"/>
                </a:cxn>
                <a:cxn ang="0">
                  <a:pos x="4" y="36"/>
                </a:cxn>
                <a:cxn ang="0">
                  <a:pos x="0" y="46"/>
                </a:cxn>
                <a:cxn ang="0">
                  <a:pos x="0" y="55"/>
                </a:cxn>
                <a:cxn ang="0">
                  <a:pos x="0" y="65"/>
                </a:cxn>
                <a:cxn ang="0">
                  <a:pos x="2" y="74"/>
                </a:cxn>
                <a:cxn ang="0">
                  <a:pos x="6" y="82"/>
                </a:cxn>
                <a:cxn ang="0">
                  <a:pos x="12" y="91"/>
                </a:cxn>
                <a:cxn ang="0">
                  <a:pos x="17" y="91"/>
                </a:cxn>
                <a:cxn ang="0">
                  <a:pos x="21" y="84"/>
                </a:cxn>
                <a:cxn ang="0">
                  <a:pos x="21" y="76"/>
                </a:cxn>
                <a:cxn ang="0">
                  <a:pos x="19" y="68"/>
                </a:cxn>
                <a:cxn ang="0">
                  <a:pos x="17" y="59"/>
                </a:cxn>
                <a:cxn ang="0">
                  <a:pos x="19" y="51"/>
                </a:cxn>
                <a:cxn ang="0">
                  <a:pos x="19" y="46"/>
                </a:cxn>
                <a:cxn ang="0">
                  <a:pos x="21" y="40"/>
                </a:cxn>
                <a:cxn ang="0">
                  <a:pos x="25" y="34"/>
                </a:cxn>
                <a:cxn ang="0">
                  <a:pos x="31" y="30"/>
                </a:cxn>
                <a:cxn ang="0">
                  <a:pos x="37" y="25"/>
                </a:cxn>
                <a:cxn ang="0">
                  <a:pos x="42" y="19"/>
                </a:cxn>
                <a:cxn ang="0">
                  <a:pos x="50" y="15"/>
                </a:cxn>
                <a:cxn ang="0">
                  <a:pos x="57" y="13"/>
                </a:cxn>
                <a:cxn ang="0">
                  <a:pos x="63" y="10"/>
                </a:cxn>
                <a:cxn ang="0">
                  <a:pos x="71" y="6"/>
                </a:cxn>
                <a:cxn ang="0">
                  <a:pos x="78" y="4"/>
                </a:cxn>
                <a:cxn ang="0">
                  <a:pos x="86" y="0"/>
                </a:cxn>
                <a:cxn ang="0">
                  <a:pos x="86" y="0"/>
                </a:cxn>
              </a:cxnLst>
              <a:rect l="0" t="0" r="r" b="b"/>
              <a:pathLst>
                <a:path w="86" h="91">
                  <a:moveTo>
                    <a:pt x="86" y="0"/>
                  </a:moveTo>
                  <a:lnTo>
                    <a:pt x="75" y="0"/>
                  </a:lnTo>
                  <a:lnTo>
                    <a:pt x="67" y="0"/>
                  </a:lnTo>
                  <a:lnTo>
                    <a:pt x="56" y="0"/>
                  </a:lnTo>
                  <a:lnTo>
                    <a:pt x="48" y="4"/>
                  </a:lnTo>
                  <a:lnTo>
                    <a:pt x="38" y="6"/>
                  </a:lnTo>
                  <a:lnTo>
                    <a:pt x="29" y="10"/>
                  </a:lnTo>
                  <a:lnTo>
                    <a:pt x="19" y="15"/>
                  </a:lnTo>
                  <a:lnTo>
                    <a:pt x="14" y="21"/>
                  </a:lnTo>
                  <a:lnTo>
                    <a:pt x="8" y="27"/>
                  </a:lnTo>
                  <a:lnTo>
                    <a:pt x="4" y="36"/>
                  </a:lnTo>
                  <a:lnTo>
                    <a:pt x="0" y="46"/>
                  </a:lnTo>
                  <a:lnTo>
                    <a:pt x="0" y="55"/>
                  </a:lnTo>
                  <a:lnTo>
                    <a:pt x="0" y="65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12" y="91"/>
                  </a:lnTo>
                  <a:lnTo>
                    <a:pt x="17" y="91"/>
                  </a:lnTo>
                  <a:lnTo>
                    <a:pt x="21" y="84"/>
                  </a:lnTo>
                  <a:lnTo>
                    <a:pt x="21" y="76"/>
                  </a:lnTo>
                  <a:lnTo>
                    <a:pt x="19" y="68"/>
                  </a:lnTo>
                  <a:lnTo>
                    <a:pt x="17" y="59"/>
                  </a:lnTo>
                  <a:lnTo>
                    <a:pt x="19" y="51"/>
                  </a:lnTo>
                  <a:lnTo>
                    <a:pt x="19" y="46"/>
                  </a:lnTo>
                  <a:lnTo>
                    <a:pt x="21" y="40"/>
                  </a:lnTo>
                  <a:lnTo>
                    <a:pt x="25" y="34"/>
                  </a:lnTo>
                  <a:lnTo>
                    <a:pt x="31" y="30"/>
                  </a:lnTo>
                  <a:lnTo>
                    <a:pt x="37" y="25"/>
                  </a:lnTo>
                  <a:lnTo>
                    <a:pt x="42" y="19"/>
                  </a:lnTo>
                  <a:lnTo>
                    <a:pt x="50" y="15"/>
                  </a:lnTo>
                  <a:lnTo>
                    <a:pt x="57" y="13"/>
                  </a:lnTo>
                  <a:lnTo>
                    <a:pt x="63" y="10"/>
                  </a:lnTo>
                  <a:lnTo>
                    <a:pt x="71" y="6"/>
                  </a:lnTo>
                  <a:lnTo>
                    <a:pt x="78" y="4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69" name="Freeform 117"/>
            <p:cNvSpPr>
              <a:spLocks/>
            </p:cNvSpPr>
            <p:nvPr/>
          </p:nvSpPr>
          <p:spPr bwMode="auto">
            <a:xfrm flipH="1">
              <a:off x="5027886" y="4392613"/>
              <a:ext cx="351440" cy="163513"/>
            </a:xfrm>
            <a:custGeom>
              <a:avLst/>
              <a:gdLst/>
              <a:ahLst/>
              <a:cxnLst>
                <a:cxn ang="0">
                  <a:pos x="397" y="22"/>
                </a:cxn>
                <a:cxn ang="0">
                  <a:pos x="365" y="13"/>
                </a:cxn>
                <a:cxn ang="0">
                  <a:pos x="332" y="5"/>
                </a:cxn>
                <a:cxn ang="0">
                  <a:pos x="300" y="3"/>
                </a:cxn>
                <a:cxn ang="0">
                  <a:pos x="264" y="0"/>
                </a:cxn>
                <a:cxn ang="0">
                  <a:pos x="226" y="0"/>
                </a:cxn>
                <a:cxn ang="0">
                  <a:pos x="188" y="0"/>
                </a:cxn>
                <a:cxn ang="0">
                  <a:pos x="150" y="3"/>
                </a:cxn>
                <a:cxn ang="0">
                  <a:pos x="104" y="11"/>
                </a:cxn>
                <a:cxn ang="0">
                  <a:pos x="55" y="32"/>
                </a:cxn>
                <a:cxn ang="0">
                  <a:pos x="17" y="66"/>
                </a:cxn>
                <a:cxn ang="0">
                  <a:pos x="0" y="112"/>
                </a:cxn>
                <a:cxn ang="0">
                  <a:pos x="7" y="156"/>
                </a:cxn>
                <a:cxn ang="0">
                  <a:pos x="32" y="192"/>
                </a:cxn>
                <a:cxn ang="0">
                  <a:pos x="64" y="205"/>
                </a:cxn>
                <a:cxn ang="0">
                  <a:pos x="91" y="199"/>
                </a:cxn>
                <a:cxn ang="0">
                  <a:pos x="127" y="182"/>
                </a:cxn>
                <a:cxn ang="0">
                  <a:pos x="152" y="165"/>
                </a:cxn>
                <a:cxn ang="0">
                  <a:pos x="178" y="150"/>
                </a:cxn>
                <a:cxn ang="0">
                  <a:pos x="211" y="138"/>
                </a:cxn>
                <a:cxn ang="0">
                  <a:pos x="249" y="131"/>
                </a:cxn>
                <a:cxn ang="0">
                  <a:pos x="293" y="127"/>
                </a:cxn>
                <a:cxn ang="0">
                  <a:pos x="338" y="131"/>
                </a:cxn>
                <a:cxn ang="0">
                  <a:pos x="386" y="136"/>
                </a:cxn>
                <a:cxn ang="0">
                  <a:pos x="426" y="140"/>
                </a:cxn>
                <a:cxn ang="0">
                  <a:pos x="416" y="125"/>
                </a:cxn>
                <a:cxn ang="0">
                  <a:pos x="384" y="119"/>
                </a:cxn>
                <a:cxn ang="0">
                  <a:pos x="351" y="117"/>
                </a:cxn>
                <a:cxn ang="0">
                  <a:pos x="321" y="116"/>
                </a:cxn>
                <a:cxn ang="0">
                  <a:pos x="291" y="114"/>
                </a:cxn>
                <a:cxn ang="0">
                  <a:pos x="260" y="114"/>
                </a:cxn>
                <a:cxn ang="0">
                  <a:pos x="232" y="117"/>
                </a:cxn>
                <a:cxn ang="0">
                  <a:pos x="203" y="125"/>
                </a:cxn>
                <a:cxn ang="0">
                  <a:pos x="178" y="136"/>
                </a:cxn>
                <a:cxn ang="0">
                  <a:pos x="152" y="150"/>
                </a:cxn>
                <a:cxn ang="0">
                  <a:pos x="114" y="173"/>
                </a:cxn>
                <a:cxn ang="0">
                  <a:pos x="83" y="188"/>
                </a:cxn>
                <a:cxn ang="0">
                  <a:pos x="57" y="190"/>
                </a:cxn>
                <a:cxn ang="0">
                  <a:pos x="36" y="175"/>
                </a:cxn>
                <a:cxn ang="0">
                  <a:pos x="22" y="154"/>
                </a:cxn>
                <a:cxn ang="0">
                  <a:pos x="17" y="106"/>
                </a:cxn>
                <a:cxn ang="0">
                  <a:pos x="45" y="62"/>
                </a:cxn>
                <a:cxn ang="0">
                  <a:pos x="95" y="32"/>
                </a:cxn>
                <a:cxn ang="0">
                  <a:pos x="150" y="19"/>
                </a:cxn>
                <a:cxn ang="0">
                  <a:pos x="186" y="17"/>
                </a:cxn>
                <a:cxn ang="0">
                  <a:pos x="218" y="17"/>
                </a:cxn>
                <a:cxn ang="0">
                  <a:pos x="251" y="17"/>
                </a:cxn>
                <a:cxn ang="0">
                  <a:pos x="283" y="19"/>
                </a:cxn>
                <a:cxn ang="0">
                  <a:pos x="315" y="19"/>
                </a:cxn>
                <a:cxn ang="0">
                  <a:pos x="348" y="22"/>
                </a:cxn>
                <a:cxn ang="0">
                  <a:pos x="378" y="26"/>
                </a:cxn>
                <a:cxn ang="0">
                  <a:pos x="412" y="32"/>
                </a:cxn>
                <a:cxn ang="0">
                  <a:pos x="420" y="32"/>
                </a:cxn>
              </a:cxnLst>
              <a:rect l="0" t="0" r="r" b="b"/>
              <a:pathLst>
                <a:path w="428" h="205">
                  <a:moveTo>
                    <a:pt x="420" y="32"/>
                  </a:moveTo>
                  <a:lnTo>
                    <a:pt x="412" y="28"/>
                  </a:lnTo>
                  <a:lnTo>
                    <a:pt x="405" y="24"/>
                  </a:lnTo>
                  <a:lnTo>
                    <a:pt x="397" y="22"/>
                  </a:lnTo>
                  <a:lnTo>
                    <a:pt x="390" y="19"/>
                  </a:lnTo>
                  <a:lnTo>
                    <a:pt x="380" y="17"/>
                  </a:lnTo>
                  <a:lnTo>
                    <a:pt x="372" y="15"/>
                  </a:lnTo>
                  <a:lnTo>
                    <a:pt x="365" y="13"/>
                  </a:lnTo>
                  <a:lnTo>
                    <a:pt x="357" y="11"/>
                  </a:lnTo>
                  <a:lnTo>
                    <a:pt x="350" y="9"/>
                  </a:lnTo>
                  <a:lnTo>
                    <a:pt x="340" y="7"/>
                  </a:lnTo>
                  <a:lnTo>
                    <a:pt x="332" y="5"/>
                  </a:lnTo>
                  <a:lnTo>
                    <a:pt x="325" y="5"/>
                  </a:lnTo>
                  <a:lnTo>
                    <a:pt x="315" y="5"/>
                  </a:lnTo>
                  <a:lnTo>
                    <a:pt x="308" y="3"/>
                  </a:lnTo>
                  <a:lnTo>
                    <a:pt x="300" y="3"/>
                  </a:lnTo>
                  <a:lnTo>
                    <a:pt x="293" y="3"/>
                  </a:lnTo>
                  <a:lnTo>
                    <a:pt x="283" y="2"/>
                  </a:lnTo>
                  <a:lnTo>
                    <a:pt x="274" y="0"/>
                  </a:lnTo>
                  <a:lnTo>
                    <a:pt x="264" y="0"/>
                  </a:lnTo>
                  <a:lnTo>
                    <a:pt x="254" y="0"/>
                  </a:lnTo>
                  <a:lnTo>
                    <a:pt x="245" y="0"/>
                  </a:lnTo>
                  <a:lnTo>
                    <a:pt x="235" y="0"/>
                  </a:lnTo>
                  <a:lnTo>
                    <a:pt x="226" y="0"/>
                  </a:lnTo>
                  <a:lnTo>
                    <a:pt x="216" y="0"/>
                  </a:lnTo>
                  <a:lnTo>
                    <a:pt x="207" y="0"/>
                  </a:lnTo>
                  <a:lnTo>
                    <a:pt x="197" y="0"/>
                  </a:lnTo>
                  <a:lnTo>
                    <a:pt x="188" y="0"/>
                  </a:lnTo>
                  <a:lnTo>
                    <a:pt x="178" y="0"/>
                  </a:lnTo>
                  <a:lnTo>
                    <a:pt x="169" y="0"/>
                  </a:lnTo>
                  <a:lnTo>
                    <a:pt x="159" y="2"/>
                  </a:lnTo>
                  <a:lnTo>
                    <a:pt x="150" y="3"/>
                  </a:lnTo>
                  <a:lnTo>
                    <a:pt x="142" y="5"/>
                  </a:lnTo>
                  <a:lnTo>
                    <a:pt x="129" y="5"/>
                  </a:lnTo>
                  <a:lnTo>
                    <a:pt x="118" y="7"/>
                  </a:lnTo>
                  <a:lnTo>
                    <a:pt x="104" y="11"/>
                  </a:lnTo>
                  <a:lnTo>
                    <a:pt x="93" y="15"/>
                  </a:lnTo>
                  <a:lnTo>
                    <a:pt x="80" y="21"/>
                  </a:lnTo>
                  <a:lnTo>
                    <a:pt x="68" y="26"/>
                  </a:lnTo>
                  <a:lnTo>
                    <a:pt x="55" y="32"/>
                  </a:lnTo>
                  <a:lnTo>
                    <a:pt x="45" y="41"/>
                  </a:lnTo>
                  <a:lnTo>
                    <a:pt x="34" y="49"/>
                  </a:lnTo>
                  <a:lnTo>
                    <a:pt x="26" y="59"/>
                  </a:lnTo>
                  <a:lnTo>
                    <a:pt x="17" y="66"/>
                  </a:lnTo>
                  <a:lnTo>
                    <a:pt x="11" y="78"/>
                  </a:lnTo>
                  <a:lnTo>
                    <a:pt x="3" y="87"/>
                  </a:lnTo>
                  <a:lnTo>
                    <a:pt x="2" y="100"/>
                  </a:lnTo>
                  <a:lnTo>
                    <a:pt x="0" y="112"/>
                  </a:lnTo>
                  <a:lnTo>
                    <a:pt x="0" y="127"/>
                  </a:lnTo>
                  <a:lnTo>
                    <a:pt x="2" y="136"/>
                  </a:lnTo>
                  <a:lnTo>
                    <a:pt x="3" y="146"/>
                  </a:lnTo>
                  <a:lnTo>
                    <a:pt x="7" y="156"/>
                  </a:lnTo>
                  <a:lnTo>
                    <a:pt x="13" y="167"/>
                  </a:lnTo>
                  <a:lnTo>
                    <a:pt x="19" y="175"/>
                  </a:lnTo>
                  <a:lnTo>
                    <a:pt x="24" y="184"/>
                  </a:lnTo>
                  <a:lnTo>
                    <a:pt x="32" y="192"/>
                  </a:lnTo>
                  <a:lnTo>
                    <a:pt x="40" y="199"/>
                  </a:lnTo>
                  <a:lnTo>
                    <a:pt x="49" y="203"/>
                  </a:lnTo>
                  <a:lnTo>
                    <a:pt x="59" y="205"/>
                  </a:lnTo>
                  <a:lnTo>
                    <a:pt x="64" y="205"/>
                  </a:lnTo>
                  <a:lnTo>
                    <a:pt x="70" y="205"/>
                  </a:lnTo>
                  <a:lnTo>
                    <a:pt x="76" y="205"/>
                  </a:lnTo>
                  <a:lnTo>
                    <a:pt x="81" y="203"/>
                  </a:lnTo>
                  <a:lnTo>
                    <a:pt x="91" y="199"/>
                  </a:lnTo>
                  <a:lnTo>
                    <a:pt x="100" y="195"/>
                  </a:lnTo>
                  <a:lnTo>
                    <a:pt x="112" y="192"/>
                  </a:lnTo>
                  <a:lnTo>
                    <a:pt x="121" y="186"/>
                  </a:lnTo>
                  <a:lnTo>
                    <a:pt x="127" y="182"/>
                  </a:lnTo>
                  <a:lnTo>
                    <a:pt x="133" y="178"/>
                  </a:lnTo>
                  <a:lnTo>
                    <a:pt x="138" y="173"/>
                  </a:lnTo>
                  <a:lnTo>
                    <a:pt x="146" y="171"/>
                  </a:lnTo>
                  <a:lnTo>
                    <a:pt x="152" y="165"/>
                  </a:lnTo>
                  <a:lnTo>
                    <a:pt x="158" y="161"/>
                  </a:lnTo>
                  <a:lnTo>
                    <a:pt x="163" y="157"/>
                  </a:lnTo>
                  <a:lnTo>
                    <a:pt x="171" y="156"/>
                  </a:lnTo>
                  <a:lnTo>
                    <a:pt x="178" y="150"/>
                  </a:lnTo>
                  <a:lnTo>
                    <a:pt x="186" y="146"/>
                  </a:lnTo>
                  <a:lnTo>
                    <a:pt x="194" y="144"/>
                  </a:lnTo>
                  <a:lnTo>
                    <a:pt x="203" y="142"/>
                  </a:lnTo>
                  <a:lnTo>
                    <a:pt x="211" y="138"/>
                  </a:lnTo>
                  <a:lnTo>
                    <a:pt x="218" y="136"/>
                  </a:lnTo>
                  <a:lnTo>
                    <a:pt x="228" y="135"/>
                  </a:lnTo>
                  <a:lnTo>
                    <a:pt x="237" y="135"/>
                  </a:lnTo>
                  <a:lnTo>
                    <a:pt x="249" y="131"/>
                  </a:lnTo>
                  <a:lnTo>
                    <a:pt x="260" y="129"/>
                  </a:lnTo>
                  <a:lnTo>
                    <a:pt x="272" y="129"/>
                  </a:lnTo>
                  <a:lnTo>
                    <a:pt x="283" y="129"/>
                  </a:lnTo>
                  <a:lnTo>
                    <a:pt x="293" y="127"/>
                  </a:lnTo>
                  <a:lnTo>
                    <a:pt x="306" y="127"/>
                  </a:lnTo>
                  <a:lnTo>
                    <a:pt x="317" y="129"/>
                  </a:lnTo>
                  <a:lnTo>
                    <a:pt x="329" y="131"/>
                  </a:lnTo>
                  <a:lnTo>
                    <a:pt x="338" y="131"/>
                  </a:lnTo>
                  <a:lnTo>
                    <a:pt x="351" y="133"/>
                  </a:lnTo>
                  <a:lnTo>
                    <a:pt x="363" y="135"/>
                  </a:lnTo>
                  <a:lnTo>
                    <a:pt x="374" y="136"/>
                  </a:lnTo>
                  <a:lnTo>
                    <a:pt x="386" y="136"/>
                  </a:lnTo>
                  <a:lnTo>
                    <a:pt x="397" y="138"/>
                  </a:lnTo>
                  <a:lnTo>
                    <a:pt x="409" y="140"/>
                  </a:lnTo>
                  <a:lnTo>
                    <a:pt x="420" y="144"/>
                  </a:lnTo>
                  <a:lnTo>
                    <a:pt x="426" y="140"/>
                  </a:lnTo>
                  <a:lnTo>
                    <a:pt x="428" y="136"/>
                  </a:lnTo>
                  <a:lnTo>
                    <a:pt x="428" y="131"/>
                  </a:lnTo>
                  <a:lnTo>
                    <a:pt x="424" y="129"/>
                  </a:lnTo>
                  <a:lnTo>
                    <a:pt x="416" y="125"/>
                  </a:lnTo>
                  <a:lnTo>
                    <a:pt x="409" y="125"/>
                  </a:lnTo>
                  <a:lnTo>
                    <a:pt x="401" y="123"/>
                  </a:lnTo>
                  <a:lnTo>
                    <a:pt x="391" y="121"/>
                  </a:lnTo>
                  <a:lnTo>
                    <a:pt x="384" y="119"/>
                  </a:lnTo>
                  <a:lnTo>
                    <a:pt x="376" y="119"/>
                  </a:lnTo>
                  <a:lnTo>
                    <a:pt x="369" y="117"/>
                  </a:lnTo>
                  <a:lnTo>
                    <a:pt x="361" y="117"/>
                  </a:lnTo>
                  <a:lnTo>
                    <a:pt x="351" y="117"/>
                  </a:lnTo>
                  <a:lnTo>
                    <a:pt x="344" y="116"/>
                  </a:lnTo>
                  <a:lnTo>
                    <a:pt x="336" y="116"/>
                  </a:lnTo>
                  <a:lnTo>
                    <a:pt x="329" y="116"/>
                  </a:lnTo>
                  <a:lnTo>
                    <a:pt x="321" y="116"/>
                  </a:lnTo>
                  <a:lnTo>
                    <a:pt x="313" y="116"/>
                  </a:lnTo>
                  <a:lnTo>
                    <a:pt x="306" y="116"/>
                  </a:lnTo>
                  <a:lnTo>
                    <a:pt x="298" y="116"/>
                  </a:lnTo>
                  <a:lnTo>
                    <a:pt x="291" y="114"/>
                  </a:lnTo>
                  <a:lnTo>
                    <a:pt x="283" y="114"/>
                  </a:lnTo>
                  <a:lnTo>
                    <a:pt x="275" y="114"/>
                  </a:lnTo>
                  <a:lnTo>
                    <a:pt x="268" y="114"/>
                  </a:lnTo>
                  <a:lnTo>
                    <a:pt x="260" y="114"/>
                  </a:lnTo>
                  <a:lnTo>
                    <a:pt x="254" y="114"/>
                  </a:lnTo>
                  <a:lnTo>
                    <a:pt x="245" y="116"/>
                  </a:lnTo>
                  <a:lnTo>
                    <a:pt x="239" y="117"/>
                  </a:lnTo>
                  <a:lnTo>
                    <a:pt x="232" y="117"/>
                  </a:lnTo>
                  <a:lnTo>
                    <a:pt x="224" y="119"/>
                  </a:lnTo>
                  <a:lnTo>
                    <a:pt x="216" y="119"/>
                  </a:lnTo>
                  <a:lnTo>
                    <a:pt x="211" y="123"/>
                  </a:lnTo>
                  <a:lnTo>
                    <a:pt x="203" y="125"/>
                  </a:lnTo>
                  <a:lnTo>
                    <a:pt x="196" y="127"/>
                  </a:lnTo>
                  <a:lnTo>
                    <a:pt x="190" y="129"/>
                  </a:lnTo>
                  <a:lnTo>
                    <a:pt x="184" y="135"/>
                  </a:lnTo>
                  <a:lnTo>
                    <a:pt x="178" y="136"/>
                  </a:lnTo>
                  <a:lnTo>
                    <a:pt x="173" y="138"/>
                  </a:lnTo>
                  <a:lnTo>
                    <a:pt x="167" y="140"/>
                  </a:lnTo>
                  <a:lnTo>
                    <a:pt x="163" y="144"/>
                  </a:lnTo>
                  <a:lnTo>
                    <a:pt x="152" y="150"/>
                  </a:lnTo>
                  <a:lnTo>
                    <a:pt x="142" y="156"/>
                  </a:lnTo>
                  <a:lnTo>
                    <a:pt x="133" y="161"/>
                  </a:lnTo>
                  <a:lnTo>
                    <a:pt x="123" y="167"/>
                  </a:lnTo>
                  <a:lnTo>
                    <a:pt x="114" y="173"/>
                  </a:lnTo>
                  <a:lnTo>
                    <a:pt x="102" y="180"/>
                  </a:lnTo>
                  <a:lnTo>
                    <a:pt x="97" y="182"/>
                  </a:lnTo>
                  <a:lnTo>
                    <a:pt x="89" y="186"/>
                  </a:lnTo>
                  <a:lnTo>
                    <a:pt x="83" y="188"/>
                  </a:lnTo>
                  <a:lnTo>
                    <a:pt x="78" y="190"/>
                  </a:lnTo>
                  <a:lnTo>
                    <a:pt x="70" y="190"/>
                  </a:lnTo>
                  <a:lnTo>
                    <a:pt x="64" y="190"/>
                  </a:lnTo>
                  <a:lnTo>
                    <a:pt x="57" y="190"/>
                  </a:lnTo>
                  <a:lnTo>
                    <a:pt x="51" y="188"/>
                  </a:lnTo>
                  <a:lnTo>
                    <a:pt x="45" y="184"/>
                  </a:lnTo>
                  <a:lnTo>
                    <a:pt x="40" y="180"/>
                  </a:lnTo>
                  <a:lnTo>
                    <a:pt x="36" y="175"/>
                  </a:lnTo>
                  <a:lnTo>
                    <a:pt x="32" y="171"/>
                  </a:lnTo>
                  <a:lnTo>
                    <a:pt x="28" y="165"/>
                  </a:lnTo>
                  <a:lnTo>
                    <a:pt x="24" y="159"/>
                  </a:lnTo>
                  <a:lnTo>
                    <a:pt x="22" y="154"/>
                  </a:lnTo>
                  <a:lnTo>
                    <a:pt x="21" y="148"/>
                  </a:lnTo>
                  <a:lnTo>
                    <a:pt x="17" y="131"/>
                  </a:lnTo>
                  <a:lnTo>
                    <a:pt x="15" y="117"/>
                  </a:lnTo>
                  <a:lnTo>
                    <a:pt x="17" y="106"/>
                  </a:lnTo>
                  <a:lnTo>
                    <a:pt x="22" y="95"/>
                  </a:lnTo>
                  <a:lnTo>
                    <a:pt x="28" y="81"/>
                  </a:lnTo>
                  <a:lnTo>
                    <a:pt x="36" y="72"/>
                  </a:lnTo>
                  <a:lnTo>
                    <a:pt x="45" y="62"/>
                  </a:lnTo>
                  <a:lnTo>
                    <a:pt x="57" y="55"/>
                  </a:lnTo>
                  <a:lnTo>
                    <a:pt x="70" y="45"/>
                  </a:lnTo>
                  <a:lnTo>
                    <a:pt x="81" y="40"/>
                  </a:lnTo>
                  <a:lnTo>
                    <a:pt x="95" y="32"/>
                  </a:lnTo>
                  <a:lnTo>
                    <a:pt x="110" y="28"/>
                  </a:lnTo>
                  <a:lnTo>
                    <a:pt x="123" y="24"/>
                  </a:lnTo>
                  <a:lnTo>
                    <a:pt x="137" y="22"/>
                  </a:lnTo>
                  <a:lnTo>
                    <a:pt x="150" y="19"/>
                  </a:lnTo>
                  <a:lnTo>
                    <a:pt x="163" y="19"/>
                  </a:lnTo>
                  <a:lnTo>
                    <a:pt x="171" y="19"/>
                  </a:lnTo>
                  <a:lnTo>
                    <a:pt x="178" y="19"/>
                  </a:lnTo>
                  <a:lnTo>
                    <a:pt x="186" y="17"/>
                  </a:lnTo>
                  <a:lnTo>
                    <a:pt x="194" y="17"/>
                  </a:lnTo>
                  <a:lnTo>
                    <a:pt x="203" y="17"/>
                  </a:lnTo>
                  <a:lnTo>
                    <a:pt x="211" y="17"/>
                  </a:lnTo>
                  <a:lnTo>
                    <a:pt x="218" y="17"/>
                  </a:lnTo>
                  <a:lnTo>
                    <a:pt x="226" y="17"/>
                  </a:lnTo>
                  <a:lnTo>
                    <a:pt x="234" y="17"/>
                  </a:lnTo>
                  <a:lnTo>
                    <a:pt x="241" y="17"/>
                  </a:lnTo>
                  <a:lnTo>
                    <a:pt x="251" y="17"/>
                  </a:lnTo>
                  <a:lnTo>
                    <a:pt x="260" y="17"/>
                  </a:lnTo>
                  <a:lnTo>
                    <a:pt x="268" y="17"/>
                  </a:lnTo>
                  <a:lnTo>
                    <a:pt x="275" y="19"/>
                  </a:lnTo>
                  <a:lnTo>
                    <a:pt x="283" y="19"/>
                  </a:lnTo>
                  <a:lnTo>
                    <a:pt x="293" y="19"/>
                  </a:lnTo>
                  <a:lnTo>
                    <a:pt x="300" y="19"/>
                  </a:lnTo>
                  <a:lnTo>
                    <a:pt x="308" y="19"/>
                  </a:lnTo>
                  <a:lnTo>
                    <a:pt x="315" y="19"/>
                  </a:lnTo>
                  <a:lnTo>
                    <a:pt x="323" y="21"/>
                  </a:lnTo>
                  <a:lnTo>
                    <a:pt x="331" y="21"/>
                  </a:lnTo>
                  <a:lnTo>
                    <a:pt x="338" y="21"/>
                  </a:lnTo>
                  <a:lnTo>
                    <a:pt x="348" y="22"/>
                  </a:lnTo>
                  <a:lnTo>
                    <a:pt x="355" y="24"/>
                  </a:lnTo>
                  <a:lnTo>
                    <a:pt x="363" y="24"/>
                  </a:lnTo>
                  <a:lnTo>
                    <a:pt x="370" y="26"/>
                  </a:lnTo>
                  <a:lnTo>
                    <a:pt x="378" y="26"/>
                  </a:lnTo>
                  <a:lnTo>
                    <a:pt x="388" y="28"/>
                  </a:lnTo>
                  <a:lnTo>
                    <a:pt x="395" y="30"/>
                  </a:lnTo>
                  <a:lnTo>
                    <a:pt x="403" y="32"/>
                  </a:lnTo>
                  <a:lnTo>
                    <a:pt x="412" y="32"/>
                  </a:lnTo>
                  <a:lnTo>
                    <a:pt x="420" y="34"/>
                  </a:lnTo>
                  <a:lnTo>
                    <a:pt x="420" y="34"/>
                  </a:lnTo>
                  <a:lnTo>
                    <a:pt x="420" y="32"/>
                  </a:lnTo>
                  <a:lnTo>
                    <a:pt x="42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70" name="Freeform 118"/>
            <p:cNvSpPr>
              <a:spLocks/>
            </p:cNvSpPr>
            <p:nvPr/>
          </p:nvSpPr>
          <p:spPr bwMode="auto">
            <a:xfrm flipH="1">
              <a:off x="5027886" y="4460875"/>
              <a:ext cx="313668" cy="80963"/>
            </a:xfrm>
            <a:custGeom>
              <a:avLst/>
              <a:gdLst/>
              <a:ahLst/>
              <a:cxnLst>
                <a:cxn ang="0">
                  <a:pos x="365" y="40"/>
                </a:cxn>
                <a:cxn ang="0">
                  <a:pos x="316" y="25"/>
                </a:cxn>
                <a:cxn ang="0">
                  <a:pos x="251" y="12"/>
                </a:cxn>
                <a:cxn ang="0">
                  <a:pos x="181" y="2"/>
                </a:cxn>
                <a:cxn ang="0">
                  <a:pos x="113" y="0"/>
                </a:cxn>
                <a:cxn ang="0">
                  <a:pos x="52" y="10"/>
                </a:cxn>
                <a:cxn ang="0">
                  <a:pos x="12" y="32"/>
                </a:cxn>
                <a:cxn ang="0">
                  <a:pos x="0" y="74"/>
                </a:cxn>
                <a:cxn ang="0">
                  <a:pos x="8" y="97"/>
                </a:cxn>
                <a:cxn ang="0">
                  <a:pos x="8" y="84"/>
                </a:cxn>
                <a:cxn ang="0">
                  <a:pos x="10" y="72"/>
                </a:cxn>
                <a:cxn ang="0">
                  <a:pos x="14" y="61"/>
                </a:cxn>
                <a:cxn ang="0">
                  <a:pos x="23" y="46"/>
                </a:cxn>
                <a:cxn ang="0">
                  <a:pos x="35" y="34"/>
                </a:cxn>
                <a:cxn ang="0">
                  <a:pos x="46" y="29"/>
                </a:cxn>
                <a:cxn ang="0">
                  <a:pos x="59" y="23"/>
                </a:cxn>
                <a:cxn ang="0">
                  <a:pos x="73" y="19"/>
                </a:cxn>
                <a:cxn ang="0">
                  <a:pos x="86" y="17"/>
                </a:cxn>
                <a:cxn ang="0">
                  <a:pos x="101" y="15"/>
                </a:cxn>
                <a:cxn ang="0">
                  <a:pos x="114" y="15"/>
                </a:cxn>
                <a:cxn ang="0">
                  <a:pos x="130" y="15"/>
                </a:cxn>
                <a:cxn ang="0">
                  <a:pos x="143" y="15"/>
                </a:cxn>
                <a:cxn ang="0">
                  <a:pos x="158" y="15"/>
                </a:cxn>
                <a:cxn ang="0">
                  <a:pos x="173" y="17"/>
                </a:cxn>
                <a:cxn ang="0">
                  <a:pos x="189" y="19"/>
                </a:cxn>
                <a:cxn ang="0">
                  <a:pos x="206" y="21"/>
                </a:cxn>
                <a:cxn ang="0">
                  <a:pos x="221" y="23"/>
                </a:cxn>
                <a:cxn ang="0">
                  <a:pos x="236" y="25"/>
                </a:cxn>
                <a:cxn ang="0">
                  <a:pos x="253" y="29"/>
                </a:cxn>
                <a:cxn ang="0">
                  <a:pos x="268" y="31"/>
                </a:cxn>
                <a:cxn ang="0">
                  <a:pos x="284" y="34"/>
                </a:cxn>
                <a:cxn ang="0">
                  <a:pos x="303" y="40"/>
                </a:cxn>
                <a:cxn ang="0">
                  <a:pos x="318" y="44"/>
                </a:cxn>
                <a:cxn ang="0">
                  <a:pos x="327" y="46"/>
                </a:cxn>
                <a:cxn ang="0">
                  <a:pos x="343" y="51"/>
                </a:cxn>
                <a:cxn ang="0">
                  <a:pos x="360" y="55"/>
                </a:cxn>
                <a:cxn ang="0">
                  <a:pos x="369" y="59"/>
                </a:cxn>
                <a:cxn ang="0">
                  <a:pos x="381" y="59"/>
                </a:cxn>
                <a:cxn ang="0">
                  <a:pos x="383" y="51"/>
                </a:cxn>
                <a:cxn ang="0">
                  <a:pos x="381" y="50"/>
                </a:cxn>
              </a:cxnLst>
              <a:rect l="0" t="0" r="r" b="b"/>
              <a:pathLst>
                <a:path w="383" h="103">
                  <a:moveTo>
                    <a:pt x="381" y="50"/>
                  </a:moveTo>
                  <a:lnTo>
                    <a:pt x="365" y="40"/>
                  </a:lnTo>
                  <a:lnTo>
                    <a:pt x="343" y="32"/>
                  </a:lnTo>
                  <a:lnTo>
                    <a:pt x="316" y="25"/>
                  </a:lnTo>
                  <a:lnTo>
                    <a:pt x="286" y="17"/>
                  </a:lnTo>
                  <a:lnTo>
                    <a:pt x="251" y="12"/>
                  </a:lnTo>
                  <a:lnTo>
                    <a:pt x="217" y="6"/>
                  </a:lnTo>
                  <a:lnTo>
                    <a:pt x="181" y="2"/>
                  </a:lnTo>
                  <a:lnTo>
                    <a:pt x="145" y="0"/>
                  </a:lnTo>
                  <a:lnTo>
                    <a:pt x="113" y="0"/>
                  </a:lnTo>
                  <a:lnTo>
                    <a:pt x="80" y="4"/>
                  </a:lnTo>
                  <a:lnTo>
                    <a:pt x="52" y="10"/>
                  </a:lnTo>
                  <a:lnTo>
                    <a:pt x="31" y="21"/>
                  </a:lnTo>
                  <a:lnTo>
                    <a:pt x="12" y="32"/>
                  </a:lnTo>
                  <a:lnTo>
                    <a:pt x="2" y="51"/>
                  </a:lnTo>
                  <a:lnTo>
                    <a:pt x="0" y="74"/>
                  </a:lnTo>
                  <a:lnTo>
                    <a:pt x="8" y="103"/>
                  </a:lnTo>
                  <a:lnTo>
                    <a:pt x="8" y="97"/>
                  </a:lnTo>
                  <a:lnTo>
                    <a:pt x="8" y="90"/>
                  </a:lnTo>
                  <a:lnTo>
                    <a:pt x="8" y="84"/>
                  </a:lnTo>
                  <a:lnTo>
                    <a:pt x="10" y="78"/>
                  </a:lnTo>
                  <a:lnTo>
                    <a:pt x="10" y="72"/>
                  </a:lnTo>
                  <a:lnTo>
                    <a:pt x="12" y="67"/>
                  </a:lnTo>
                  <a:lnTo>
                    <a:pt x="14" y="61"/>
                  </a:lnTo>
                  <a:lnTo>
                    <a:pt x="17" y="57"/>
                  </a:lnTo>
                  <a:lnTo>
                    <a:pt x="23" y="46"/>
                  </a:lnTo>
                  <a:lnTo>
                    <a:pt x="31" y="38"/>
                  </a:lnTo>
                  <a:lnTo>
                    <a:pt x="35" y="34"/>
                  </a:lnTo>
                  <a:lnTo>
                    <a:pt x="40" y="31"/>
                  </a:lnTo>
                  <a:lnTo>
                    <a:pt x="46" y="29"/>
                  </a:lnTo>
                  <a:lnTo>
                    <a:pt x="54" y="27"/>
                  </a:lnTo>
                  <a:lnTo>
                    <a:pt x="59" y="23"/>
                  </a:lnTo>
                  <a:lnTo>
                    <a:pt x="67" y="21"/>
                  </a:lnTo>
                  <a:lnTo>
                    <a:pt x="73" y="19"/>
                  </a:lnTo>
                  <a:lnTo>
                    <a:pt x="80" y="19"/>
                  </a:lnTo>
                  <a:lnTo>
                    <a:pt x="86" y="17"/>
                  </a:lnTo>
                  <a:lnTo>
                    <a:pt x="93" y="15"/>
                  </a:lnTo>
                  <a:lnTo>
                    <a:pt x="101" y="15"/>
                  </a:lnTo>
                  <a:lnTo>
                    <a:pt x="109" y="15"/>
                  </a:lnTo>
                  <a:lnTo>
                    <a:pt x="114" y="15"/>
                  </a:lnTo>
                  <a:lnTo>
                    <a:pt x="122" y="15"/>
                  </a:lnTo>
                  <a:lnTo>
                    <a:pt x="130" y="15"/>
                  </a:lnTo>
                  <a:lnTo>
                    <a:pt x="137" y="15"/>
                  </a:lnTo>
                  <a:lnTo>
                    <a:pt x="143" y="15"/>
                  </a:lnTo>
                  <a:lnTo>
                    <a:pt x="151" y="15"/>
                  </a:lnTo>
                  <a:lnTo>
                    <a:pt x="158" y="15"/>
                  </a:lnTo>
                  <a:lnTo>
                    <a:pt x="166" y="17"/>
                  </a:lnTo>
                  <a:lnTo>
                    <a:pt x="173" y="17"/>
                  </a:lnTo>
                  <a:lnTo>
                    <a:pt x="181" y="17"/>
                  </a:lnTo>
                  <a:lnTo>
                    <a:pt x="189" y="19"/>
                  </a:lnTo>
                  <a:lnTo>
                    <a:pt x="198" y="19"/>
                  </a:lnTo>
                  <a:lnTo>
                    <a:pt x="206" y="21"/>
                  </a:lnTo>
                  <a:lnTo>
                    <a:pt x="213" y="21"/>
                  </a:lnTo>
                  <a:lnTo>
                    <a:pt x="221" y="23"/>
                  </a:lnTo>
                  <a:lnTo>
                    <a:pt x="230" y="25"/>
                  </a:lnTo>
                  <a:lnTo>
                    <a:pt x="236" y="25"/>
                  </a:lnTo>
                  <a:lnTo>
                    <a:pt x="244" y="27"/>
                  </a:lnTo>
                  <a:lnTo>
                    <a:pt x="253" y="29"/>
                  </a:lnTo>
                  <a:lnTo>
                    <a:pt x="261" y="31"/>
                  </a:lnTo>
                  <a:lnTo>
                    <a:pt x="268" y="31"/>
                  </a:lnTo>
                  <a:lnTo>
                    <a:pt x="276" y="34"/>
                  </a:lnTo>
                  <a:lnTo>
                    <a:pt x="284" y="34"/>
                  </a:lnTo>
                  <a:lnTo>
                    <a:pt x="291" y="38"/>
                  </a:lnTo>
                  <a:lnTo>
                    <a:pt x="303" y="40"/>
                  </a:lnTo>
                  <a:lnTo>
                    <a:pt x="312" y="42"/>
                  </a:lnTo>
                  <a:lnTo>
                    <a:pt x="318" y="44"/>
                  </a:lnTo>
                  <a:lnTo>
                    <a:pt x="322" y="46"/>
                  </a:lnTo>
                  <a:lnTo>
                    <a:pt x="327" y="46"/>
                  </a:lnTo>
                  <a:lnTo>
                    <a:pt x="333" y="50"/>
                  </a:lnTo>
                  <a:lnTo>
                    <a:pt x="343" y="51"/>
                  </a:lnTo>
                  <a:lnTo>
                    <a:pt x="354" y="55"/>
                  </a:lnTo>
                  <a:lnTo>
                    <a:pt x="360" y="55"/>
                  </a:lnTo>
                  <a:lnTo>
                    <a:pt x="364" y="57"/>
                  </a:lnTo>
                  <a:lnTo>
                    <a:pt x="369" y="59"/>
                  </a:lnTo>
                  <a:lnTo>
                    <a:pt x="375" y="61"/>
                  </a:lnTo>
                  <a:lnTo>
                    <a:pt x="381" y="59"/>
                  </a:lnTo>
                  <a:lnTo>
                    <a:pt x="383" y="57"/>
                  </a:lnTo>
                  <a:lnTo>
                    <a:pt x="383" y="51"/>
                  </a:lnTo>
                  <a:lnTo>
                    <a:pt x="381" y="50"/>
                  </a:lnTo>
                  <a:lnTo>
                    <a:pt x="381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71" name="Freeform 119"/>
            <p:cNvSpPr>
              <a:spLocks/>
            </p:cNvSpPr>
            <p:nvPr/>
          </p:nvSpPr>
          <p:spPr bwMode="auto">
            <a:xfrm flipH="1">
              <a:off x="4761843" y="4505325"/>
              <a:ext cx="236483" cy="38100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24" y="8"/>
                </a:cxn>
                <a:cxn ang="0">
                  <a:pos x="43" y="14"/>
                </a:cxn>
                <a:cxn ang="0">
                  <a:pos x="61" y="17"/>
                </a:cxn>
                <a:cxn ang="0">
                  <a:pos x="80" y="23"/>
                </a:cxn>
                <a:cxn ang="0">
                  <a:pos x="99" y="27"/>
                </a:cxn>
                <a:cxn ang="0">
                  <a:pos x="116" y="31"/>
                </a:cxn>
                <a:cxn ang="0">
                  <a:pos x="137" y="35"/>
                </a:cxn>
                <a:cxn ang="0">
                  <a:pos x="152" y="40"/>
                </a:cxn>
                <a:cxn ang="0">
                  <a:pos x="169" y="42"/>
                </a:cxn>
                <a:cxn ang="0">
                  <a:pos x="186" y="46"/>
                </a:cxn>
                <a:cxn ang="0">
                  <a:pos x="205" y="48"/>
                </a:cxn>
                <a:cxn ang="0">
                  <a:pos x="226" y="50"/>
                </a:cxn>
                <a:cxn ang="0">
                  <a:pos x="243" y="50"/>
                </a:cxn>
                <a:cxn ang="0">
                  <a:pos x="262" y="48"/>
                </a:cxn>
                <a:cxn ang="0">
                  <a:pos x="277" y="42"/>
                </a:cxn>
                <a:cxn ang="0">
                  <a:pos x="289" y="33"/>
                </a:cxn>
                <a:cxn ang="0">
                  <a:pos x="285" y="25"/>
                </a:cxn>
                <a:cxn ang="0">
                  <a:pos x="274" y="25"/>
                </a:cxn>
                <a:cxn ang="0">
                  <a:pos x="256" y="25"/>
                </a:cxn>
                <a:cxn ang="0">
                  <a:pos x="241" y="27"/>
                </a:cxn>
                <a:cxn ang="0">
                  <a:pos x="226" y="29"/>
                </a:cxn>
                <a:cxn ang="0">
                  <a:pos x="213" y="29"/>
                </a:cxn>
                <a:cxn ang="0">
                  <a:pos x="201" y="29"/>
                </a:cxn>
                <a:cxn ang="0">
                  <a:pos x="186" y="27"/>
                </a:cxn>
                <a:cxn ang="0">
                  <a:pos x="165" y="25"/>
                </a:cxn>
                <a:cxn ang="0">
                  <a:pos x="144" y="21"/>
                </a:cxn>
                <a:cxn ang="0">
                  <a:pos x="127" y="17"/>
                </a:cxn>
                <a:cxn ang="0">
                  <a:pos x="110" y="14"/>
                </a:cxn>
                <a:cxn ang="0">
                  <a:pos x="93" y="10"/>
                </a:cxn>
                <a:cxn ang="0">
                  <a:pos x="76" y="6"/>
                </a:cxn>
                <a:cxn ang="0">
                  <a:pos x="59" y="4"/>
                </a:cxn>
                <a:cxn ang="0">
                  <a:pos x="42" y="0"/>
                </a:cxn>
                <a:cxn ang="0">
                  <a:pos x="22" y="0"/>
                </a:cxn>
                <a:cxn ang="0">
                  <a:pos x="7" y="0"/>
                </a:cxn>
                <a:cxn ang="0">
                  <a:pos x="0" y="2"/>
                </a:cxn>
              </a:cxnLst>
              <a:rect l="0" t="0" r="r" b="b"/>
              <a:pathLst>
                <a:path w="289" h="50">
                  <a:moveTo>
                    <a:pt x="0" y="2"/>
                  </a:moveTo>
                  <a:lnTo>
                    <a:pt x="7" y="4"/>
                  </a:lnTo>
                  <a:lnTo>
                    <a:pt x="17" y="6"/>
                  </a:lnTo>
                  <a:lnTo>
                    <a:pt x="24" y="8"/>
                  </a:lnTo>
                  <a:lnTo>
                    <a:pt x="34" y="12"/>
                  </a:lnTo>
                  <a:lnTo>
                    <a:pt x="43" y="14"/>
                  </a:lnTo>
                  <a:lnTo>
                    <a:pt x="53" y="16"/>
                  </a:lnTo>
                  <a:lnTo>
                    <a:pt x="61" y="17"/>
                  </a:lnTo>
                  <a:lnTo>
                    <a:pt x="70" y="21"/>
                  </a:lnTo>
                  <a:lnTo>
                    <a:pt x="80" y="23"/>
                  </a:lnTo>
                  <a:lnTo>
                    <a:pt x="89" y="25"/>
                  </a:lnTo>
                  <a:lnTo>
                    <a:pt x="99" y="27"/>
                  </a:lnTo>
                  <a:lnTo>
                    <a:pt x="108" y="29"/>
                  </a:lnTo>
                  <a:lnTo>
                    <a:pt x="116" y="31"/>
                  </a:lnTo>
                  <a:lnTo>
                    <a:pt x="127" y="33"/>
                  </a:lnTo>
                  <a:lnTo>
                    <a:pt x="137" y="35"/>
                  </a:lnTo>
                  <a:lnTo>
                    <a:pt x="146" y="38"/>
                  </a:lnTo>
                  <a:lnTo>
                    <a:pt x="152" y="40"/>
                  </a:lnTo>
                  <a:lnTo>
                    <a:pt x="159" y="42"/>
                  </a:lnTo>
                  <a:lnTo>
                    <a:pt x="169" y="42"/>
                  </a:lnTo>
                  <a:lnTo>
                    <a:pt x="178" y="44"/>
                  </a:lnTo>
                  <a:lnTo>
                    <a:pt x="186" y="46"/>
                  </a:lnTo>
                  <a:lnTo>
                    <a:pt x="196" y="48"/>
                  </a:lnTo>
                  <a:lnTo>
                    <a:pt x="205" y="48"/>
                  </a:lnTo>
                  <a:lnTo>
                    <a:pt x="216" y="50"/>
                  </a:lnTo>
                  <a:lnTo>
                    <a:pt x="226" y="50"/>
                  </a:lnTo>
                  <a:lnTo>
                    <a:pt x="235" y="50"/>
                  </a:lnTo>
                  <a:lnTo>
                    <a:pt x="243" y="50"/>
                  </a:lnTo>
                  <a:lnTo>
                    <a:pt x="253" y="50"/>
                  </a:lnTo>
                  <a:lnTo>
                    <a:pt x="262" y="48"/>
                  </a:lnTo>
                  <a:lnTo>
                    <a:pt x="270" y="46"/>
                  </a:lnTo>
                  <a:lnTo>
                    <a:pt x="277" y="42"/>
                  </a:lnTo>
                  <a:lnTo>
                    <a:pt x="285" y="38"/>
                  </a:lnTo>
                  <a:lnTo>
                    <a:pt x="289" y="33"/>
                  </a:lnTo>
                  <a:lnTo>
                    <a:pt x="289" y="29"/>
                  </a:lnTo>
                  <a:lnTo>
                    <a:pt x="285" y="25"/>
                  </a:lnTo>
                  <a:lnTo>
                    <a:pt x="281" y="25"/>
                  </a:lnTo>
                  <a:lnTo>
                    <a:pt x="274" y="25"/>
                  </a:lnTo>
                  <a:lnTo>
                    <a:pt x="266" y="25"/>
                  </a:lnTo>
                  <a:lnTo>
                    <a:pt x="256" y="25"/>
                  </a:lnTo>
                  <a:lnTo>
                    <a:pt x="249" y="27"/>
                  </a:lnTo>
                  <a:lnTo>
                    <a:pt x="241" y="27"/>
                  </a:lnTo>
                  <a:lnTo>
                    <a:pt x="234" y="29"/>
                  </a:lnTo>
                  <a:lnTo>
                    <a:pt x="226" y="29"/>
                  </a:lnTo>
                  <a:lnTo>
                    <a:pt x="218" y="31"/>
                  </a:lnTo>
                  <a:lnTo>
                    <a:pt x="213" y="29"/>
                  </a:lnTo>
                  <a:lnTo>
                    <a:pt x="207" y="29"/>
                  </a:lnTo>
                  <a:lnTo>
                    <a:pt x="201" y="29"/>
                  </a:lnTo>
                  <a:lnTo>
                    <a:pt x="196" y="29"/>
                  </a:lnTo>
                  <a:lnTo>
                    <a:pt x="186" y="27"/>
                  </a:lnTo>
                  <a:lnTo>
                    <a:pt x="177" y="27"/>
                  </a:lnTo>
                  <a:lnTo>
                    <a:pt x="165" y="25"/>
                  </a:lnTo>
                  <a:lnTo>
                    <a:pt x="156" y="23"/>
                  </a:lnTo>
                  <a:lnTo>
                    <a:pt x="144" y="21"/>
                  </a:lnTo>
                  <a:lnTo>
                    <a:pt x="137" y="19"/>
                  </a:lnTo>
                  <a:lnTo>
                    <a:pt x="127" y="17"/>
                  </a:lnTo>
                  <a:lnTo>
                    <a:pt x="118" y="16"/>
                  </a:lnTo>
                  <a:lnTo>
                    <a:pt x="110" y="14"/>
                  </a:lnTo>
                  <a:lnTo>
                    <a:pt x="100" y="12"/>
                  </a:lnTo>
                  <a:lnTo>
                    <a:pt x="93" y="10"/>
                  </a:lnTo>
                  <a:lnTo>
                    <a:pt x="83" y="8"/>
                  </a:lnTo>
                  <a:lnTo>
                    <a:pt x="76" y="6"/>
                  </a:lnTo>
                  <a:lnTo>
                    <a:pt x="66" y="6"/>
                  </a:lnTo>
                  <a:lnTo>
                    <a:pt x="59" y="4"/>
                  </a:lnTo>
                  <a:lnTo>
                    <a:pt x="49" y="2"/>
                  </a:lnTo>
                  <a:lnTo>
                    <a:pt x="42" y="0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72" name="Freeform 120"/>
            <p:cNvSpPr>
              <a:spLocks/>
            </p:cNvSpPr>
            <p:nvPr/>
          </p:nvSpPr>
          <p:spPr bwMode="auto">
            <a:xfrm flipH="1">
              <a:off x="4745421" y="4410075"/>
              <a:ext cx="257832" cy="39688"/>
            </a:xfrm>
            <a:custGeom>
              <a:avLst/>
              <a:gdLst/>
              <a:ahLst/>
              <a:cxnLst>
                <a:cxn ang="0">
                  <a:pos x="306" y="34"/>
                </a:cxn>
                <a:cxn ang="0">
                  <a:pos x="289" y="32"/>
                </a:cxn>
                <a:cxn ang="0">
                  <a:pos x="272" y="30"/>
                </a:cxn>
                <a:cxn ang="0">
                  <a:pos x="257" y="26"/>
                </a:cxn>
                <a:cxn ang="0">
                  <a:pos x="241" y="20"/>
                </a:cxn>
                <a:cxn ang="0">
                  <a:pos x="226" y="15"/>
                </a:cxn>
                <a:cxn ang="0">
                  <a:pos x="211" y="7"/>
                </a:cxn>
                <a:cxn ang="0">
                  <a:pos x="196" y="1"/>
                </a:cxn>
                <a:cxn ang="0">
                  <a:pos x="183" y="1"/>
                </a:cxn>
                <a:cxn ang="0">
                  <a:pos x="184" y="13"/>
                </a:cxn>
                <a:cxn ang="0">
                  <a:pos x="194" y="20"/>
                </a:cxn>
                <a:cxn ang="0">
                  <a:pos x="192" y="24"/>
                </a:cxn>
                <a:cxn ang="0">
                  <a:pos x="175" y="24"/>
                </a:cxn>
                <a:cxn ang="0">
                  <a:pos x="156" y="24"/>
                </a:cxn>
                <a:cxn ang="0">
                  <a:pos x="139" y="24"/>
                </a:cxn>
                <a:cxn ang="0">
                  <a:pos x="120" y="24"/>
                </a:cxn>
                <a:cxn ang="0">
                  <a:pos x="105" y="24"/>
                </a:cxn>
                <a:cxn ang="0">
                  <a:pos x="89" y="24"/>
                </a:cxn>
                <a:cxn ang="0">
                  <a:pos x="72" y="24"/>
                </a:cxn>
                <a:cxn ang="0">
                  <a:pos x="57" y="22"/>
                </a:cxn>
                <a:cxn ang="0">
                  <a:pos x="40" y="22"/>
                </a:cxn>
                <a:cxn ang="0">
                  <a:pos x="23" y="22"/>
                </a:cxn>
                <a:cxn ang="0">
                  <a:pos x="8" y="20"/>
                </a:cxn>
                <a:cxn ang="0">
                  <a:pos x="6" y="22"/>
                </a:cxn>
                <a:cxn ang="0">
                  <a:pos x="19" y="28"/>
                </a:cxn>
                <a:cxn ang="0">
                  <a:pos x="32" y="32"/>
                </a:cxn>
                <a:cxn ang="0">
                  <a:pos x="48" y="36"/>
                </a:cxn>
                <a:cxn ang="0">
                  <a:pos x="61" y="38"/>
                </a:cxn>
                <a:cxn ang="0">
                  <a:pos x="74" y="39"/>
                </a:cxn>
                <a:cxn ang="0">
                  <a:pos x="89" y="41"/>
                </a:cxn>
                <a:cxn ang="0">
                  <a:pos x="105" y="41"/>
                </a:cxn>
                <a:cxn ang="0">
                  <a:pos x="120" y="43"/>
                </a:cxn>
                <a:cxn ang="0">
                  <a:pos x="137" y="43"/>
                </a:cxn>
                <a:cxn ang="0">
                  <a:pos x="154" y="43"/>
                </a:cxn>
                <a:cxn ang="0">
                  <a:pos x="171" y="43"/>
                </a:cxn>
                <a:cxn ang="0">
                  <a:pos x="188" y="43"/>
                </a:cxn>
                <a:cxn ang="0">
                  <a:pos x="205" y="45"/>
                </a:cxn>
                <a:cxn ang="0">
                  <a:pos x="224" y="45"/>
                </a:cxn>
                <a:cxn ang="0">
                  <a:pos x="241" y="49"/>
                </a:cxn>
                <a:cxn ang="0">
                  <a:pos x="257" y="49"/>
                </a:cxn>
                <a:cxn ang="0">
                  <a:pos x="268" y="43"/>
                </a:cxn>
                <a:cxn ang="0">
                  <a:pos x="281" y="43"/>
                </a:cxn>
                <a:cxn ang="0">
                  <a:pos x="295" y="41"/>
                </a:cxn>
                <a:cxn ang="0">
                  <a:pos x="308" y="38"/>
                </a:cxn>
                <a:cxn ang="0">
                  <a:pos x="314" y="36"/>
                </a:cxn>
              </a:cxnLst>
              <a:rect l="0" t="0" r="r" b="b"/>
              <a:pathLst>
                <a:path w="314" h="51">
                  <a:moveTo>
                    <a:pt x="314" y="36"/>
                  </a:moveTo>
                  <a:lnTo>
                    <a:pt x="306" y="34"/>
                  </a:lnTo>
                  <a:lnTo>
                    <a:pt x="297" y="34"/>
                  </a:lnTo>
                  <a:lnTo>
                    <a:pt x="289" y="32"/>
                  </a:lnTo>
                  <a:lnTo>
                    <a:pt x="281" y="32"/>
                  </a:lnTo>
                  <a:lnTo>
                    <a:pt x="272" y="30"/>
                  </a:lnTo>
                  <a:lnTo>
                    <a:pt x="264" y="28"/>
                  </a:lnTo>
                  <a:lnTo>
                    <a:pt x="257" y="26"/>
                  </a:lnTo>
                  <a:lnTo>
                    <a:pt x="249" y="26"/>
                  </a:lnTo>
                  <a:lnTo>
                    <a:pt x="241" y="20"/>
                  </a:lnTo>
                  <a:lnTo>
                    <a:pt x="234" y="19"/>
                  </a:lnTo>
                  <a:lnTo>
                    <a:pt x="226" y="15"/>
                  </a:lnTo>
                  <a:lnTo>
                    <a:pt x="219" y="11"/>
                  </a:lnTo>
                  <a:lnTo>
                    <a:pt x="211" y="7"/>
                  </a:lnTo>
                  <a:lnTo>
                    <a:pt x="203" y="3"/>
                  </a:lnTo>
                  <a:lnTo>
                    <a:pt x="196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181" y="7"/>
                  </a:lnTo>
                  <a:lnTo>
                    <a:pt x="184" y="13"/>
                  </a:lnTo>
                  <a:lnTo>
                    <a:pt x="188" y="17"/>
                  </a:lnTo>
                  <a:lnTo>
                    <a:pt x="194" y="20"/>
                  </a:lnTo>
                  <a:lnTo>
                    <a:pt x="202" y="26"/>
                  </a:lnTo>
                  <a:lnTo>
                    <a:pt x="192" y="24"/>
                  </a:lnTo>
                  <a:lnTo>
                    <a:pt x="183" y="24"/>
                  </a:lnTo>
                  <a:lnTo>
                    <a:pt x="175" y="24"/>
                  </a:lnTo>
                  <a:lnTo>
                    <a:pt x="165" y="24"/>
                  </a:lnTo>
                  <a:lnTo>
                    <a:pt x="156" y="24"/>
                  </a:lnTo>
                  <a:lnTo>
                    <a:pt x="146" y="24"/>
                  </a:lnTo>
                  <a:lnTo>
                    <a:pt x="139" y="24"/>
                  </a:lnTo>
                  <a:lnTo>
                    <a:pt x="129" y="26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5" y="24"/>
                  </a:lnTo>
                  <a:lnTo>
                    <a:pt x="97" y="24"/>
                  </a:lnTo>
                  <a:lnTo>
                    <a:pt x="89" y="24"/>
                  </a:lnTo>
                  <a:lnTo>
                    <a:pt x="82" y="24"/>
                  </a:lnTo>
                  <a:lnTo>
                    <a:pt x="72" y="24"/>
                  </a:lnTo>
                  <a:lnTo>
                    <a:pt x="65" y="24"/>
                  </a:lnTo>
                  <a:lnTo>
                    <a:pt x="57" y="22"/>
                  </a:lnTo>
                  <a:lnTo>
                    <a:pt x="49" y="22"/>
                  </a:lnTo>
                  <a:lnTo>
                    <a:pt x="40" y="22"/>
                  </a:lnTo>
                  <a:lnTo>
                    <a:pt x="32" y="22"/>
                  </a:lnTo>
                  <a:lnTo>
                    <a:pt x="23" y="22"/>
                  </a:lnTo>
                  <a:lnTo>
                    <a:pt x="15" y="22"/>
                  </a:lnTo>
                  <a:lnTo>
                    <a:pt x="8" y="20"/>
                  </a:lnTo>
                  <a:lnTo>
                    <a:pt x="0" y="20"/>
                  </a:lnTo>
                  <a:lnTo>
                    <a:pt x="6" y="22"/>
                  </a:lnTo>
                  <a:lnTo>
                    <a:pt x="11" y="26"/>
                  </a:lnTo>
                  <a:lnTo>
                    <a:pt x="19" y="28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40" y="34"/>
                  </a:lnTo>
                  <a:lnTo>
                    <a:pt x="48" y="36"/>
                  </a:lnTo>
                  <a:lnTo>
                    <a:pt x="55" y="38"/>
                  </a:lnTo>
                  <a:lnTo>
                    <a:pt x="61" y="38"/>
                  </a:lnTo>
                  <a:lnTo>
                    <a:pt x="68" y="39"/>
                  </a:lnTo>
                  <a:lnTo>
                    <a:pt x="74" y="39"/>
                  </a:lnTo>
                  <a:lnTo>
                    <a:pt x="84" y="41"/>
                  </a:lnTo>
                  <a:lnTo>
                    <a:pt x="89" y="41"/>
                  </a:lnTo>
                  <a:lnTo>
                    <a:pt x="97" y="41"/>
                  </a:lnTo>
                  <a:lnTo>
                    <a:pt x="105" y="41"/>
                  </a:lnTo>
                  <a:lnTo>
                    <a:pt x="112" y="43"/>
                  </a:lnTo>
                  <a:lnTo>
                    <a:pt x="120" y="43"/>
                  </a:lnTo>
                  <a:lnTo>
                    <a:pt x="129" y="43"/>
                  </a:lnTo>
                  <a:lnTo>
                    <a:pt x="137" y="43"/>
                  </a:lnTo>
                  <a:lnTo>
                    <a:pt x="146" y="43"/>
                  </a:lnTo>
                  <a:lnTo>
                    <a:pt x="154" y="43"/>
                  </a:lnTo>
                  <a:lnTo>
                    <a:pt x="162" y="43"/>
                  </a:lnTo>
                  <a:lnTo>
                    <a:pt x="171" y="43"/>
                  </a:lnTo>
                  <a:lnTo>
                    <a:pt x="181" y="43"/>
                  </a:lnTo>
                  <a:lnTo>
                    <a:pt x="188" y="43"/>
                  </a:lnTo>
                  <a:lnTo>
                    <a:pt x="198" y="43"/>
                  </a:lnTo>
                  <a:lnTo>
                    <a:pt x="205" y="45"/>
                  </a:lnTo>
                  <a:lnTo>
                    <a:pt x="215" y="45"/>
                  </a:lnTo>
                  <a:lnTo>
                    <a:pt x="224" y="45"/>
                  </a:lnTo>
                  <a:lnTo>
                    <a:pt x="232" y="47"/>
                  </a:lnTo>
                  <a:lnTo>
                    <a:pt x="241" y="49"/>
                  </a:lnTo>
                  <a:lnTo>
                    <a:pt x="249" y="51"/>
                  </a:lnTo>
                  <a:lnTo>
                    <a:pt x="257" y="49"/>
                  </a:lnTo>
                  <a:lnTo>
                    <a:pt x="260" y="43"/>
                  </a:lnTo>
                  <a:lnTo>
                    <a:pt x="268" y="43"/>
                  </a:lnTo>
                  <a:lnTo>
                    <a:pt x="274" y="43"/>
                  </a:lnTo>
                  <a:lnTo>
                    <a:pt x="281" y="43"/>
                  </a:lnTo>
                  <a:lnTo>
                    <a:pt x="287" y="43"/>
                  </a:lnTo>
                  <a:lnTo>
                    <a:pt x="295" y="41"/>
                  </a:lnTo>
                  <a:lnTo>
                    <a:pt x="300" y="39"/>
                  </a:lnTo>
                  <a:lnTo>
                    <a:pt x="308" y="38"/>
                  </a:lnTo>
                  <a:lnTo>
                    <a:pt x="314" y="38"/>
                  </a:lnTo>
                  <a:lnTo>
                    <a:pt x="314" y="36"/>
                  </a:lnTo>
                  <a:lnTo>
                    <a:pt x="314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73" name="Freeform 121"/>
            <p:cNvSpPr>
              <a:spLocks/>
            </p:cNvSpPr>
            <p:nvPr/>
          </p:nvSpPr>
          <p:spPr bwMode="auto">
            <a:xfrm flipH="1">
              <a:off x="5042666" y="4479925"/>
              <a:ext cx="206922" cy="98425"/>
            </a:xfrm>
            <a:custGeom>
              <a:avLst/>
              <a:gdLst/>
              <a:ahLst/>
              <a:cxnLst>
                <a:cxn ang="0">
                  <a:pos x="237" y="106"/>
                </a:cxn>
                <a:cxn ang="0">
                  <a:pos x="224" y="104"/>
                </a:cxn>
                <a:cxn ang="0">
                  <a:pos x="211" y="101"/>
                </a:cxn>
                <a:cxn ang="0">
                  <a:pos x="195" y="97"/>
                </a:cxn>
                <a:cxn ang="0">
                  <a:pos x="180" y="93"/>
                </a:cxn>
                <a:cxn ang="0">
                  <a:pos x="167" y="89"/>
                </a:cxn>
                <a:cxn ang="0">
                  <a:pos x="154" y="84"/>
                </a:cxn>
                <a:cxn ang="0">
                  <a:pos x="140" y="78"/>
                </a:cxn>
                <a:cxn ang="0">
                  <a:pos x="125" y="72"/>
                </a:cxn>
                <a:cxn ang="0">
                  <a:pos x="114" y="65"/>
                </a:cxn>
                <a:cxn ang="0">
                  <a:pos x="100" y="53"/>
                </a:cxn>
                <a:cxn ang="0">
                  <a:pos x="96" y="34"/>
                </a:cxn>
                <a:cxn ang="0">
                  <a:pos x="104" y="17"/>
                </a:cxn>
                <a:cxn ang="0">
                  <a:pos x="119" y="9"/>
                </a:cxn>
                <a:cxn ang="0">
                  <a:pos x="138" y="7"/>
                </a:cxn>
                <a:cxn ang="0">
                  <a:pos x="155" y="7"/>
                </a:cxn>
                <a:cxn ang="0">
                  <a:pos x="157" y="7"/>
                </a:cxn>
                <a:cxn ang="0">
                  <a:pos x="148" y="4"/>
                </a:cxn>
                <a:cxn ang="0">
                  <a:pos x="131" y="0"/>
                </a:cxn>
                <a:cxn ang="0">
                  <a:pos x="112" y="0"/>
                </a:cxn>
                <a:cxn ang="0">
                  <a:pos x="95" y="9"/>
                </a:cxn>
                <a:cxn ang="0">
                  <a:pos x="83" y="25"/>
                </a:cxn>
                <a:cxn ang="0">
                  <a:pos x="81" y="34"/>
                </a:cxn>
                <a:cxn ang="0">
                  <a:pos x="81" y="46"/>
                </a:cxn>
                <a:cxn ang="0">
                  <a:pos x="85" y="57"/>
                </a:cxn>
                <a:cxn ang="0">
                  <a:pos x="83" y="59"/>
                </a:cxn>
                <a:cxn ang="0">
                  <a:pos x="72" y="57"/>
                </a:cxn>
                <a:cxn ang="0">
                  <a:pos x="60" y="53"/>
                </a:cxn>
                <a:cxn ang="0">
                  <a:pos x="49" y="51"/>
                </a:cxn>
                <a:cxn ang="0">
                  <a:pos x="38" y="49"/>
                </a:cxn>
                <a:cxn ang="0">
                  <a:pos x="26" y="47"/>
                </a:cxn>
                <a:cxn ang="0">
                  <a:pos x="15" y="47"/>
                </a:cxn>
                <a:cxn ang="0">
                  <a:pos x="3" y="47"/>
                </a:cxn>
                <a:cxn ang="0">
                  <a:pos x="0" y="47"/>
                </a:cxn>
                <a:cxn ang="0">
                  <a:pos x="5" y="51"/>
                </a:cxn>
                <a:cxn ang="0">
                  <a:pos x="20" y="55"/>
                </a:cxn>
                <a:cxn ang="0">
                  <a:pos x="36" y="59"/>
                </a:cxn>
                <a:cxn ang="0">
                  <a:pos x="51" y="65"/>
                </a:cxn>
                <a:cxn ang="0">
                  <a:pos x="66" y="70"/>
                </a:cxn>
                <a:cxn ang="0">
                  <a:pos x="79" y="76"/>
                </a:cxn>
                <a:cxn ang="0">
                  <a:pos x="95" y="82"/>
                </a:cxn>
                <a:cxn ang="0">
                  <a:pos x="110" y="87"/>
                </a:cxn>
                <a:cxn ang="0">
                  <a:pos x="125" y="93"/>
                </a:cxn>
                <a:cxn ang="0">
                  <a:pos x="140" y="99"/>
                </a:cxn>
                <a:cxn ang="0">
                  <a:pos x="155" y="104"/>
                </a:cxn>
                <a:cxn ang="0">
                  <a:pos x="171" y="110"/>
                </a:cxn>
                <a:cxn ang="0">
                  <a:pos x="188" y="116"/>
                </a:cxn>
                <a:cxn ang="0">
                  <a:pos x="203" y="120"/>
                </a:cxn>
                <a:cxn ang="0">
                  <a:pos x="220" y="122"/>
                </a:cxn>
                <a:cxn ang="0">
                  <a:pos x="235" y="123"/>
                </a:cxn>
                <a:cxn ang="0">
                  <a:pos x="249" y="122"/>
                </a:cxn>
                <a:cxn ang="0">
                  <a:pos x="251" y="112"/>
                </a:cxn>
                <a:cxn ang="0">
                  <a:pos x="247" y="110"/>
                </a:cxn>
              </a:cxnLst>
              <a:rect l="0" t="0" r="r" b="b"/>
              <a:pathLst>
                <a:path w="252" h="123">
                  <a:moveTo>
                    <a:pt x="247" y="110"/>
                  </a:moveTo>
                  <a:lnTo>
                    <a:pt x="237" y="106"/>
                  </a:lnTo>
                  <a:lnTo>
                    <a:pt x="232" y="106"/>
                  </a:lnTo>
                  <a:lnTo>
                    <a:pt x="224" y="104"/>
                  </a:lnTo>
                  <a:lnTo>
                    <a:pt x="218" y="103"/>
                  </a:lnTo>
                  <a:lnTo>
                    <a:pt x="211" y="101"/>
                  </a:lnTo>
                  <a:lnTo>
                    <a:pt x="203" y="99"/>
                  </a:lnTo>
                  <a:lnTo>
                    <a:pt x="195" y="97"/>
                  </a:lnTo>
                  <a:lnTo>
                    <a:pt x="190" y="97"/>
                  </a:lnTo>
                  <a:lnTo>
                    <a:pt x="180" y="93"/>
                  </a:lnTo>
                  <a:lnTo>
                    <a:pt x="174" y="91"/>
                  </a:lnTo>
                  <a:lnTo>
                    <a:pt x="167" y="89"/>
                  </a:lnTo>
                  <a:lnTo>
                    <a:pt x="161" y="87"/>
                  </a:lnTo>
                  <a:lnTo>
                    <a:pt x="154" y="84"/>
                  </a:lnTo>
                  <a:lnTo>
                    <a:pt x="146" y="82"/>
                  </a:lnTo>
                  <a:lnTo>
                    <a:pt x="140" y="78"/>
                  </a:lnTo>
                  <a:lnTo>
                    <a:pt x="133" y="76"/>
                  </a:lnTo>
                  <a:lnTo>
                    <a:pt x="125" y="72"/>
                  </a:lnTo>
                  <a:lnTo>
                    <a:pt x="119" y="70"/>
                  </a:lnTo>
                  <a:lnTo>
                    <a:pt x="114" y="65"/>
                  </a:lnTo>
                  <a:lnTo>
                    <a:pt x="108" y="63"/>
                  </a:lnTo>
                  <a:lnTo>
                    <a:pt x="100" y="53"/>
                  </a:lnTo>
                  <a:lnTo>
                    <a:pt x="96" y="44"/>
                  </a:lnTo>
                  <a:lnTo>
                    <a:pt x="96" y="34"/>
                  </a:lnTo>
                  <a:lnTo>
                    <a:pt x="100" y="25"/>
                  </a:lnTo>
                  <a:lnTo>
                    <a:pt x="104" y="17"/>
                  </a:lnTo>
                  <a:lnTo>
                    <a:pt x="112" y="13"/>
                  </a:lnTo>
                  <a:lnTo>
                    <a:pt x="119" y="9"/>
                  </a:lnTo>
                  <a:lnTo>
                    <a:pt x="129" y="9"/>
                  </a:lnTo>
                  <a:lnTo>
                    <a:pt x="138" y="7"/>
                  </a:lnTo>
                  <a:lnTo>
                    <a:pt x="148" y="7"/>
                  </a:lnTo>
                  <a:lnTo>
                    <a:pt x="155" y="7"/>
                  </a:lnTo>
                  <a:lnTo>
                    <a:pt x="163" y="9"/>
                  </a:lnTo>
                  <a:lnTo>
                    <a:pt x="157" y="7"/>
                  </a:lnTo>
                  <a:lnTo>
                    <a:pt x="154" y="6"/>
                  </a:lnTo>
                  <a:lnTo>
                    <a:pt x="148" y="4"/>
                  </a:lnTo>
                  <a:lnTo>
                    <a:pt x="142" y="4"/>
                  </a:lnTo>
                  <a:lnTo>
                    <a:pt x="131" y="0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2" y="4"/>
                  </a:lnTo>
                  <a:lnTo>
                    <a:pt x="95" y="9"/>
                  </a:lnTo>
                  <a:lnTo>
                    <a:pt x="87" y="19"/>
                  </a:lnTo>
                  <a:lnTo>
                    <a:pt x="83" y="25"/>
                  </a:lnTo>
                  <a:lnTo>
                    <a:pt x="81" y="30"/>
                  </a:lnTo>
                  <a:lnTo>
                    <a:pt x="81" y="34"/>
                  </a:lnTo>
                  <a:lnTo>
                    <a:pt x="81" y="40"/>
                  </a:lnTo>
                  <a:lnTo>
                    <a:pt x="81" y="46"/>
                  </a:lnTo>
                  <a:lnTo>
                    <a:pt x="83" y="51"/>
                  </a:lnTo>
                  <a:lnTo>
                    <a:pt x="85" y="57"/>
                  </a:lnTo>
                  <a:lnTo>
                    <a:pt x="89" y="63"/>
                  </a:lnTo>
                  <a:lnTo>
                    <a:pt x="83" y="59"/>
                  </a:lnTo>
                  <a:lnTo>
                    <a:pt x="77" y="59"/>
                  </a:lnTo>
                  <a:lnTo>
                    <a:pt x="72" y="57"/>
                  </a:lnTo>
                  <a:lnTo>
                    <a:pt x="66" y="55"/>
                  </a:lnTo>
                  <a:lnTo>
                    <a:pt x="60" y="53"/>
                  </a:lnTo>
                  <a:lnTo>
                    <a:pt x="55" y="53"/>
                  </a:lnTo>
                  <a:lnTo>
                    <a:pt x="49" y="51"/>
                  </a:lnTo>
                  <a:lnTo>
                    <a:pt x="45" y="51"/>
                  </a:lnTo>
                  <a:lnTo>
                    <a:pt x="38" y="49"/>
                  </a:lnTo>
                  <a:lnTo>
                    <a:pt x="32" y="47"/>
                  </a:lnTo>
                  <a:lnTo>
                    <a:pt x="26" y="47"/>
                  </a:lnTo>
                  <a:lnTo>
                    <a:pt x="20" y="47"/>
                  </a:lnTo>
                  <a:lnTo>
                    <a:pt x="15" y="47"/>
                  </a:lnTo>
                  <a:lnTo>
                    <a:pt x="9" y="47"/>
                  </a:lnTo>
                  <a:lnTo>
                    <a:pt x="3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5" y="51"/>
                  </a:lnTo>
                  <a:lnTo>
                    <a:pt x="13" y="53"/>
                  </a:lnTo>
                  <a:lnTo>
                    <a:pt x="20" y="55"/>
                  </a:lnTo>
                  <a:lnTo>
                    <a:pt x="28" y="57"/>
                  </a:lnTo>
                  <a:lnTo>
                    <a:pt x="36" y="59"/>
                  </a:lnTo>
                  <a:lnTo>
                    <a:pt x="43" y="61"/>
                  </a:lnTo>
                  <a:lnTo>
                    <a:pt x="51" y="65"/>
                  </a:lnTo>
                  <a:lnTo>
                    <a:pt x="58" y="68"/>
                  </a:lnTo>
                  <a:lnTo>
                    <a:pt x="66" y="70"/>
                  </a:lnTo>
                  <a:lnTo>
                    <a:pt x="74" y="72"/>
                  </a:lnTo>
                  <a:lnTo>
                    <a:pt x="79" y="76"/>
                  </a:lnTo>
                  <a:lnTo>
                    <a:pt x="87" y="78"/>
                  </a:lnTo>
                  <a:lnTo>
                    <a:pt x="95" y="82"/>
                  </a:lnTo>
                  <a:lnTo>
                    <a:pt x="102" y="84"/>
                  </a:lnTo>
                  <a:lnTo>
                    <a:pt x="110" y="87"/>
                  </a:lnTo>
                  <a:lnTo>
                    <a:pt x="117" y="91"/>
                  </a:lnTo>
                  <a:lnTo>
                    <a:pt x="125" y="93"/>
                  </a:lnTo>
                  <a:lnTo>
                    <a:pt x="133" y="95"/>
                  </a:lnTo>
                  <a:lnTo>
                    <a:pt x="140" y="99"/>
                  </a:lnTo>
                  <a:lnTo>
                    <a:pt x="148" y="101"/>
                  </a:lnTo>
                  <a:lnTo>
                    <a:pt x="155" y="104"/>
                  </a:lnTo>
                  <a:lnTo>
                    <a:pt x="163" y="106"/>
                  </a:lnTo>
                  <a:lnTo>
                    <a:pt x="171" y="110"/>
                  </a:lnTo>
                  <a:lnTo>
                    <a:pt x="180" y="114"/>
                  </a:lnTo>
                  <a:lnTo>
                    <a:pt x="188" y="116"/>
                  </a:lnTo>
                  <a:lnTo>
                    <a:pt x="195" y="118"/>
                  </a:lnTo>
                  <a:lnTo>
                    <a:pt x="203" y="120"/>
                  </a:lnTo>
                  <a:lnTo>
                    <a:pt x="212" y="122"/>
                  </a:lnTo>
                  <a:lnTo>
                    <a:pt x="220" y="122"/>
                  </a:lnTo>
                  <a:lnTo>
                    <a:pt x="228" y="123"/>
                  </a:lnTo>
                  <a:lnTo>
                    <a:pt x="235" y="123"/>
                  </a:lnTo>
                  <a:lnTo>
                    <a:pt x="245" y="123"/>
                  </a:lnTo>
                  <a:lnTo>
                    <a:pt x="249" y="122"/>
                  </a:lnTo>
                  <a:lnTo>
                    <a:pt x="252" y="118"/>
                  </a:lnTo>
                  <a:lnTo>
                    <a:pt x="251" y="112"/>
                  </a:lnTo>
                  <a:lnTo>
                    <a:pt x="247" y="110"/>
                  </a:lnTo>
                  <a:lnTo>
                    <a:pt x="247" y="1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74" name="Freeform 122"/>
            <p:cNvSpPr>
              <a:spLocks/>
            </p:cNvSpPr>
            <p:nvPr/>
          </p:nvSpPr>
          <p:spPr bwMode="auto">
            <a:xfrm flipH="1">
              <a:off x="4917856" y="4527550"/>
              <a:ext cx="374431" cy="161925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7" y="2"/>
                </a:cxn>
                <a:cxn ang="0">
                  <a:pos x="10" y="9"/>
                </a:cxn>
                <a:cxn ang="0">
                  <a:pos x="4" y="19"/>
                </a:cxn>
                <a:cxn ang="0">
                  <a:pos x="0" y="28"/>
                </a:cxn>
                <a:cxn ang="0">
                  <a:pos x="0" y="40"/>
                </a:cxn>
                <a:cxn ang="0">
                  <a:pos x="0" y="51"/>
                </a:cxn>
                <a:cxn ang="0">
                  <a:pos x="4" y="63"/>
                </a:cxn>
                <a:cxn ang="0">
                  <a:pos x="10" y="74"/>
                </a:cxn>
                <a:cxn ang="0">
                  <a:pos x="21" y="85"/>
                </a:cxn>
                <a:cxn ang="0">
                  <a:pos x="32" y="95"/>
                </a:cxn>
                <a:cxn ang="0">
                  <a:pos x="50" y="104"/>
                </a:cxn>
                <a:cxn ang="0">
                  <a:pos x="67" y="110"/>
                </a:cxn>
                <a:cxn ang="0">
                  <a:pos x="84" y="114"/>
                </a:cxn>
                <a:cxn ang="0">
                  <a:pos x="101" y="118"/>
                </a:cxn>
                <a:cxn ang="0">
                  <a:pos x="116" y="121"/>
                </a:cxn>
                <a:cxn ang="0">
                  <a:pos x="145" y="127"/>
                </a:cxn>
                <a:cxn ang="0">
                  <a:pos x="185" y="140"/>
                </a:cxn>
                <a:cxn ang="0">
                  <a:pos x="225" y="156"/>
                </a:cxn>
                <a:cxn ang="0">
                  <a:pos x="264" y="173"/>
                </a:cxn>
                <a:cxn ang="0">
                  <a:pos x="304" y="186"/>
                </a:cxn>
                <a:cxn ang="0">
                  <a:pos x="346" y="197"/>
                </a:cxn>
                <a:cxn ang="0">
                  <a:pos x="388" y="203"/>
                </a:cxn>
                <a:cxn ang="0">
                  <a:pos x="430" y="201"/>
                </a:cxn>
                <a:cxn ang="0">
                  <a:pos x="457" y="196"/>
                </a:cxn>
                <a:cxn ang="0">
                  <a:pos x="455" y="186"/>
                </a:cxn>
                <a:cxn ang="0">
                  <a:pos x="430" y="186"/>
                </a:cxn>
                <a:cxn ang="0">
                  <a:pos x="396" y="188"/>
                </a:cxn>
                <a:cxn ang="0">
                  <a:pos x="361" y="186"/>
                </a:cxn>
                <a:cxn ang="0">
                  <a:pos x="327" y="178"/>
                </a:cxn>
                <a:cxn ang="0">
                  <a:pos x="295" y="169"/>
                </a:cxn>
                <a:cxn ang="0">
                  <a:pos x="261" y="158"/>
                </a:cxn>
                <a:cxn ang="0">
                  <a:pos x="226" y="144"/>
                </a:cxn>
                <a:cxn ang="0">
                  <a:pos x="196" y="131"/>
                </a:cxn>
                <a:cxn ang="0">
                  <a:pos x="173" y="123"/>
                </a:cxn>
                <a:cxn ang="0">
                  <a:pos x="160" y="118"/>
                </a:cxn>
                <a:cxn ang="0">
                  <a:pos x="145" y="114"/>
                </a:cxn>
                <a:cxn ang="0">
                  <a:pos x="131" y="112"/>
                </a:cxn>
                <a:cxn ang="0">
                  <a:pos x="116" y="108"/>
                </a:cxn>
                <a:cxn ang="0">
                  <a:pos x="103" y="104"/>
                </a:cxn>
                <a:cxn ang="0">
                  <a:pos x="90" y="101"/>
                </a:cxn>
                <a:cxn ang="0">
                  <a:pos x="76" y="97"/>
                </a:cxn>
                <a:cxn ang="0">
                  <a:pos x="61" y="91"/>
                </a:cxn>
                <a:cxn ang="0">
                  <a:pos x="44" y="82"/>
                </a:cxn>
                <a:cxn ang="0">
                  <a:pos x="32" y="72"/>
                </a:cxn>
                <a:cxn ang="0">
                  <a:pos x="21" y="61"/>
                </a:cxn>
                <a:cxn ang="0">
                  <a:pos x="15" y="47"/>
                </a:cxn>
                <a:cxn ang="0">
                  <a:pos x="13" y="34"/>
                </a:cxn>
                <a:cxn ang="0">
                  <a:pos x="17" y="21"/>
                </a:cxn>
                <a:cxn ang="0">
                  <a:pos x="27" y="7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457" h="203">
                  <a:moveTo>
                    <a:pt x="36" y="0"/>
                  </a:moveTo>
                  <a:lnTo>
                    <a:pt x="29" y="0"/>
                  </a:lnTo>
                  <a:lnTo>
                    <a:pt x="23" y="0"/>
                  </a:lnTo>
                  <a:lnTo>
                    <a:pt x="17" y="2"/>
                  </a:lnTo>
                  <a:lnTo>
                    <a:pt x="13" y="6"/>
                  </a:lnTo>
                  <a:lnTo>
                    <a:pt x="10" y="9"/>
                  </a:lnTo>
                  <a:lnTo>
                    <a:pt x="8" y="13"/>
                  </a:lnTo>
                  <a:lnTo>
                    <a:pt x="4" y="19"/>
                  </a:lnTo>
                  <a:lnTo>
                    <a:pt x="4" y="25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4" y="57"/>
                  </a:lnTo>
                  <a:lnTo>
                    <a:pt x="4" y="63"/>
                  </a:lnTo>
                  <a:lnTo>
                    <a:pt x="8" y="68"/>
                  </a:lnTo>
                  <a:lnTo>
                    <a:pt x="10" y="74"/>
                  </a:lnTo>
                  <a:lnTo>
                    <a:pt x="15" y="82"/>
                  </a:lnTo>
                  <a:lnTo>
                    <a:pt x="21" y="85"/>
                  </a:lnTo>
                  <a:lnTo>
                    <a:pt x="27" y="91"/>
                  </a:lnTo>
                  <a:lnTo>
                    <a:pt x="32" y="95"/>
                  </a:lnTo>
                  <a:lnTo>
                    <a:pt x="40" y="101"/>
                  </a:lnTo>
                  <a:lnTo>
                    <a:pt x="50" y="104"/>
                  </a:lnTo>
                  <a:lnTo>
                    <a:pt x="59" y="108"/>
                  </a:lnTo>
                  <a:lnTo>
                    <a:pt x="67" y="110"/>
                  </a:lnTo>
                  <a:lnTo>
                    <a:pt x="76" y="112"/>
                  </a:lnTo>
                  <a:lnTo>
                    <a:pt x="84" y="114"/>
                  </a:lnTo>
                  <a:lnTo>
                    <a:pt x="93" y="118"/>
                  </a:lnTo>
                  <a:lnTo>
                    <a:pt x="101" y="118"/>
                  </a:lnTo>
                  <a:lnTo>
                    <a:pt x="109" y="120"/>
                  </a:lnTo>
                  <a:lnTo>
                    <a:pt x="116" y="121"/>
                  </a:lnTo>
                  <a:lnTo>
                    <a:pt x="126" y="123"/>
                  </a:lnTo>
                  <a:lnTo>
                    <a:pt x="145" y="127"/>
                  </a:lnTo>
                  <a:lnTo>
                    <a:pt x="164" y="135"/>
                  </a:lnTo>
                  <a:lnTo>
                    <a:pt x="185" y="140"/>
                  </a:lnTo>
                  <a:lnTo>
                    <a:pt x="206" y="150"/>
                  </a:lnTo>
                  <a:lnTo>
                    <a:pt x="225" y="156"/>
                  </a:lnTo>
                  <a:lnTo>
                    <a:pt x="245" y="165"/>
                  </a:lnTo>
                  <a:lnTo>
                    <a:pt x="264" y="173"/>
                  </a:lnTo>
                  <a:lnTo>
                    <a:pt x="285" y="180"/>
                  </a:lnTo>
                  <a:lnTo>
                    <a:pt x="304" y="186"/>
                  </a:lnTo>
                  <a:lnTo>
                    <a:pt x="325" y="194"/>
                  </a:lnTo>
                  <a:lnTo>
                    <a:pt x="346" y="197"/>
                  </a:lnTo>
                  <a:lnTo>
                    <a:pt x="367" y="201"/>
                  </a:lnTo>
                  <a:lnTo>
                    <a:pt x="388" y="203"/>
                  </a:lnTo>
                  <a:lnTo>
                    <a:pt x="409" y="203"/>
                  </a:lnTo>
                  <a:lnTo>
                    <a:pt x="430" y="201"/>
                  </a:lnTo>
                  <a:lnTo>
                    <a:pt x="453" y="199"/>
                  </a:lnTo>
                  <a:lnTo>
                    <a:pt x="457" y="196"/>
                  </a:lnTo>
                  <a:lnTo>
                    <a:pt x="457" y="190"/>
                  </a:lnTo>
                  <a:lnTo>
                    <a:pt x="455" y="186"/>
                  </a:lnTo>
                  <a:lnTo>
                    <a:pt x="449" y="184"/>
                  </a:lnTo>
                  <a:lnTo>
                    <a:pt x="430" y="186"/>
                  </a:lnTo>
                  <a:lnTo>
                    <a:pt x="413" y="188"/>
                  </a:lnTo>
                  <a:lnTo>
                    <a:pt x="396" y="188"/>
                  </a:lnTo>
                  <a:lnTo>
                    <a:pt x="379" y="188"/>
                  </a:lnTo>
                  <a:lnTo>
                    <a:pt x="361" y="186"/>
                  </a:lnTo>
                  <a:lnTo>
                    <a:pt x="344" y="182"/>
                  </a:lnTo>
                  <a:lnTo>
                    <a:pt x="327" y="178"/>
                  </a:lnTo>
                  <a:lnTo>
                    <a:pt x="312" y="175"/>
                  </a:lnTo>
                  <a:lnTo>
                    <a:pt x="295" y="169"/>
                  </a:lnTo>
                  <a:lnTo>
                    <a:pt x="278" y="163"/>
                  </a:lnTo>
                  <a:lnTo>
                    <a:pt x="261" y="158"/>
                  </a:lnTo>
                  <a:lnTo>
                    <a:pt x="245" y="152"/>
                  </a:lnTo>
                  <a:lnTo>
                    <a:pt x="226" y="144"/>
                  </a:lnTo>
                  <a:lnTo>
                    <a:pt x="211" y="137"/>
                  </a:lnTo>
                  <a:lnTo>
                    <a:pt x="196" y="131"/>
                  </a:lnTo>
                  <a:lnTo>
                    <a:pt x="181" y="125"/>
                  </a:lnTo>
                  <a:lnTo>
                    <a:pt x="173" y="123"/>
                  </a:lnTo>
                  <a:lnTo>
                    <a:pt x="166" y="120"/>
                  </a:lnTo>
                  <a:lnTo>
                    <a:pt x="160" y="118"/>
                  </a:lnTo>
                  <a:lnTo>
                    <a:pt x="152" y="116"/>
                  </a:lnTo>
                  <a:lnTo>
                    <a:pt x="145" y="114"/>
                  </a:lnTo>
                  <a:lnTo>
                    <a:pt x="137" y="114"/>
                  </a:lnTo>
                  <a:lnTo>
                    <a:pt x="131" y="112"/>
                  </a:lnTo>
                  <a:lnTo>
                    <a:pt x="124" y="110"/>
                  </a:lnTo>
                  <a:lnTo>
                    <a:pt x="116" y="108"/>
                  </a:lnTo>
                  <a:lnTo>
                    <a:pt x="110" y="106"/>
                  </a:lnTo>
                  <a:lnTo>
                    <a:pt x="103" y="104"/>
                  </a:lnTo>
                  <a:lnTo>
                    <a:pt x="97" y="102"/>
                  </a:lnTo>
                  <a:lnTo>
                    <a:pt x="90" y="101"/>
                  </a:lnTo>
                  <a:lnTo>
                    <a:pt x="82" y="99"/>
                  </a:lnTo>
                  <a:lnTo>
                    <a:pt x="76" y="97"/>
                  </a:lnTo>
                  <a:lnTo>
                    <a:pt x="71" y="95"/>
                  </a:lnTo>
                  <a:lnTo>
                    <a:pt x="61" y="91"/>
                  </a:lnTo>
                  <a:lnTo>
                    <a:pt x="53" y="87"/>
                  </a:lnTo>
                  <a:lnTo>
                    <a:pt x="44" y="82"/>
                  </a:lnTo>
                  <a:lnTo>
                    <a:pt x="38" y="78"/>
                  </a:lnTo>
                  <a:lnTo>
                    <a:pt x="32" y="72"/>
                  </a:lnTo>
                  <a:lnTo>
                    <a:pt x="27" y="66"/>
                  </a:lnTo>
                  <a:lnTo>
                    <a:pt x="21" y="61"/>
                  </a:lnTo>
                  <a:lnTo>
                    <a:pt x="19" y="55"/>
                  </a:lnTo>
                  <a:lnTo>
                    <a:pt x="15" y="47"/>
                  </a:lnTo>
                  <a:lnTo>
                    <a:pt x="13" y="42"/>
                  </a:lnTo>
                  <a:lnTo>
                    <a:pt x="13" y="34"/>
                  </a:lnTo>
                  <a:lnTo>
                    <a:pt x="15" y="28"/>
                  </a:lnTo>
                  <a:lnTo>
                    <a:pt x="17" y="21"/>
                  </a:lnTo>
                  <a:lnTo>
                    <a:pt x="21" y="13"/>
                  </a:lnTo>
                  <a:lnTo>
                    <a:pt x="27" y="7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75" name="Freeform 123"/>
            <p:cNvSpPr>
              <a:spLocks/>
            </p:cNvSpPr>
            <p:nvPr/>
          </p:nvSpPr>
          <p:spPr bwMode="auto">
            <a:xfrm flipH="1">
              <a:off x="4914572" y="4597400"/>
              <a:ext cx="72259" cy="190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7" y="8"/>
                </a:cxn>
                <a:cxn ang="0">
                  <a:pos x="17" y="12"/>
                </a:cxn>
                <a:cxn ang="0">
                  <a:pos x="25" y="14"/>
                </a:cxn>
                <a:cxn ang="0">
                  <a:pos x="36" y="17"/>
                </a:cxn>
                <a:cxn ang="0">
                  <a:pos x="40" y="17"/>
                </a:cxn>
                <a:cxn ang="0">
                  <a:pos x="46" y="19"/>
                </a:cxn>
                <a:cxn ang="0">
                  <a:pos x="51" y="19"/>
                </a:cxn>
                <a:cxn ang="0">
                  <a:pos x="57" y="21"/>
                </a:cxn>
                <a:cxn ang="0">
                  <a:pos x="63" y="23"/>
                </a:cxn>
                <a:cxn ang="0">
                  <a:pos x="68" y="23"/>
                </a:cxn>
                <a:cxn ang="0">
                  <a:pos x="74" y="25"/>
                </a:cxn>
                <a:cxn ang="0">
                  <a:pos x="80" y="25"/>
                </a:cxn>
                <a:cxn ang="0">
                  <a:pos x="85" y="23"/>
                </a:cxn>
                <a:cxn ang="0">
                  <a:pos x="87" y="19"/>
                </a:cxn>
                <a:cxn ang="0">
                  <a:pos x="87" y="14"/>
                </a:cxn>
                <a:cxn ang="0">
                  <a:pos x="85" y="10"/>
                </a:cxn>
                <a:cxn ang="0">
                  <a:pos x="80" y="6"/>
                </a:cxn>
                <a:cxn ang="0">
                  <a:pos x="74" y="6"/>
                </a:cxn>
                <a:cxn ang="0">
                  <a:pos x="68" y="4"/>
                </a:cxn>
                <a:cxn ang="0">
                  <a:pos x="65" y="4"/>
                </a:cxn>
                <a:cxn ang="0">
                  <a:pos x="53" y="2"/>
                </a:cxn>
                <a:cxn ang="0">
                  <a:pos x="44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7" y="0"/>
                </a:cxn>
                <a:cxn ang="0">
                  <a:pos x="23" y="0"/>
                </a:cxn>
                <a:cxn ang="0">
                  <a:pos x="17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87" h="25">
                  <a:moveTo>
                    <a:pt x="0" y="4"/>
                  </a:moveTo>
                  <a:lnTo>
                    <a:pt x="7" y="8"/>
                  </a:lnTo>
                  <a:lnTo>
                    <a:pt x="17" y="12"/>
                  </a:lnTo>
                  <a:lnTo>
                    <a:pt x="25" y="14"/>
                  </a:lnTo>
                  <a:lnTo>
                    <a:pt x="36" y="17"/>
                  </a:lnTo>
                  <a:lnTo>
                    <a:pt x="40" y="17"/>
                  </a:lnTo>
                  <a:lnTo>
                    <a:pt x="46" y="19"/>
                  </a:lnTo>
                  <a:lnTo>
                    <a:pt x="51" y="19"/>
                  </a:lnTo>
                  <a:lnTo>
                    <a:pt x="57" y="21"/>
                  </a:lnTo>
                  <a:lnTo>
                    <a:pt x="63" y="23"/>
                  </a:lnTo>
                  <a:lnTo>
                    <a:pt x="68" y="23"/>
                  </a:lnTo>
                  <a:lnTo>
                    <a:pt x="74" y="25"/>
                  </a:lnTo>
                  <a:lnTo>
                    <a:pt x="80" y="25"/>
                  </a:lnTo>
                  <a:lnTo>
                    <a:pt x="85" y="23"/>
                  </a:lnTo>
                  <a:lnTo>
                    <a:pt x="87" y="19"/>
                  </a:lnTo>
                  <a:lnTo>
                    <a:pt x="87" y="14"/>
                  </a:lnTo>
                  <a:lnTo>
                    <a:pt x="85" y="10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8" y="4"/>
                  </a:lnTo>
                  <a:lnTo>
                    <a:pt x="65" y="4"/>
                  </a:lnTo>
                  <a:lnTo>
                    <a:pt x="53" y="2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76" name="Freeform 124"/>
            <p:cNvSpPr>
              <a:spLocks/>
            </p:cNvSpPr>
            <p:nvPr/>
          </p:nvSpPr>
          <p:spPr bwMode="auto">
            <a:xfrm flipH="1">
              <a:off x="4886653" y="4519613"/>
              <a:ext cx="62405" cy="623888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38" y="63"/>
                </a:cxn>
                <a:cxn ang="0">
                  <a:pos x="43" y="86"/>
                </a:cxn>
                <a:cxn ang="0">
                  <a:pos x="43" y="109"/>
                </a:cxn>
                <a:cxn ang="0">
                  <a:pos x="43" y="131"/>
                </a:cxn>
                <a:cxn ang="0">
                  <a:pos x="39" y="154"/>
                </a:cxn>
                <a:cxn ang="0">
                  <a:pos x="39" y="177"/>
                </a:cxn>
                <a:cxn ang="0">
                  <a:pos x="39" y="200"/>
                </a:cxn>
                <a:cxn ang="0">
                  <a:pos x="45" y="223"/>
                </a:cxn>
                <a:cxn ang="0">
                  <a:pos x="49" y="244"/>
                </a:cxn>
                <a:cxn ang="0">
                  <a:pos x="55" y="268"/>
                </a:cxn>
                <a:cxn ang="0">
                  <a:pos x="58" y="301"/>
                </a:cxn>
                <a:cxn ang="0">
                  <a:pos x="57" y="331"/>
                </a:cxn>
                <a:cxn ang="0">
                  <a:pos x="53" y="361"/>
                </a:cxn>
                <a:cxn ang="0">
                  <a:pos x="49" y="392"/>
                </a:cxn>
                <a:cxn ang="0">
                  <a:pos x="43" y="417"/>
                </a:cxn>
                <a:cxn ang="0">
                  <a:pos x="39" y="443"/>
                </a:cxn>
                <a:cxn ang="0">
                  <a:pos x="36" y="468"/>
                </a:cxn>
                <a:cxn ang="0">
                  <a:pos x="32" y="495"/>
                </a:cxn>
                <a:cxn ang="0">
                  <a:pos x="30" y="519"/>
                </a:cxn>
                <a:cxn ang="0">
                  <a:pos x="30" y="542"/>
                </a:cxn>
                <a:cxn ang="0">
                  <a:pos x="30" y="565"/>
                </a:cxn>
                <a:cxn ang="0">
                  <a:pos x="28" y="595"/>
                </a:cxn>
                <a:cxn ang="0">
                  <a:pos x="20" y="645"/>
                </a:cxn>
                <a:cxn ang="0">
                  <a:pos x="13" y="696"/>
                </a:cxn>
                <a:cxn ang="0">
                  <a:pos x="11" y="745"/>
                </a:cxn>
                <a:cxn ang="0">
                  <a:pos x="28" y="785"/>
                </a:cxn>
                <a:cxn ang="0">
                  <a:pos x="24" y="740"/>
                </a:cxn>
                <a:cxn ang="0">
                  <a:pos x="26" y="687"/>
                </a:cxn>
                <a:cxn ang="0">
                  <a:pos x="32" y="633"/>
                </a:cxn>
                <a:cxn ang="0">
                  <a:pos x="41" y="580"/>
                </a:cxn>
                <a:cxn ang="0">
                  <a:pos x="43" y="544"/>
                </a:cxn>
                <a:cxn ang="0">
                  <a:pos x="47" y="515"/>
                </a:cxn>
                <a:cxn ang="0">
                  <a:pos x="49" y="485"/>
                </a:cxn>
                <a:cxn ang="0">
                  <a:pos x="53" y="457"/>
                </a:cxn>
                <a:cxn ang="0">
                  <a:pos x="58" y="430"/>
                </a:cxn>
                <a:cxn ang="0">
                  <a:pos x="64" y="403"/>
                </a:cxn>
                <a:cxn ang="0">
                  <a:pos x="68" y="379"/>
                </a:cxn>
                <a:cxn ang="0">
                  <a:pos x="74" y="352"/>
                </a:cxn>
                <a:cxn ang="0">
                  <a:pos x="76" y="327"/>
                </a:cxn>
                <a:cxn ang="0">
                  <a:pos x="74" y="303"/>
                </a:cxn>
                <a:cxn ang="0">
                  <a:pos x="72" y="280"/>
                </a:cxn>
                <a:cxn ang="0">
                  <a:pos x="68" y="257"/>
                </a:cxn>
                <a:cxn ang="0">
                  <a:pos x="62" y="227"/>
                </a:cxn>
                <a:cxn ang="0">
                  <a:pos x="58" y="196"/>
                </a:cxn>
                <a:cxn ang="0">
                  <a:pos x="57" y="168"/>
                </a:cxn>
                <a:cxn ang="0">
                  <a:pos x="58" y="139"/>
                </a:cxn>
                <a:cxn ang="0">
                  <a:pos x="60" y="101"/>
                </a:cxn>
                <a:cxn ang="0">
                  <a:pos x="51" y="67"/>
                </a:cxn>
                <a:cxn ang="0">
                  <a:pos x="34" y="35"/>
                </a:cxn>
                <a:cxn ang="0">
                  <a:pos x="7" y="6"/>
                </a:cxn>
                <a:cxn ang="0">
                  <a:pos x="0" y="2"/>
                </a:cxn>
              </a:cxnLst>
              <a:rect l="0" t="0" r="r" b="b"/>
              <a:pathLst>
                <a:path w="76" h="785">
                  <a:moveTo>
                    <a:pt x="0" y="2"/>
                  </a:moveTo>
                  <a:lnTo>
                    <a:pt x="5" y="10"/>
                  </a:lnTo>
                  <a:lnTo>
                    <a:pt x="13" y="19"/>
                  </a:lnTo>
                  <a:lnTo>
                    <a:pt x="19" y="29"/>
                  </a:lnTo>
                  <a:lnTo>
                    <a:pt x="26" y="38"/>
                  </a:lnTo>
                  <a:lnTo>
                    <a:pt x="30" y="48"/>
                  </a:lnTo>
                  <a:lnTo>
                    <a:pt x="36" y="57"/>
                  </a:lnTo>
                  <a:lnTo>
                    <a:pt x="38" y="63"/>
                  </a:lnTo>
                  <a:lnTo>
                    <a:pt x="39" y="69"/>
                  </a:lnTo>
                  <a:lnTo>
                    <a:pt x="41" y="74"/>
                  </a:lnTo>
                  <a:lnTo>
                    <a:pt x="43" y="80"/>
                  </a:lnTo>
                  <a:lnTo>
                    <a:pt x="43" y="86"/>
                  </a:lnTo>
                  <a:lnTo>
                    <a:pt x="43" y="92"/>
                  </a:lnTo>
                  <a:lnTo>
                    <a:pt x="43" y="97"/>
                  </a:lnTo>
                  <a:lnTo>
                    <a:pt x="45" y="103"/>
                  </a:lnTo>
                  <a:lnTo>
                    <a:pt x="43" y="109"/>
                  </a:lnTo>
                  <a:lnTo>
                    <a:pt x="43" y="114"/>
                  </a:lnTo>
                  <a:lnTo>
                    <a:pt x="43" y="120"/>
                  </a:lnTo>
                  <a:lnTo>
                    <a:pt x="43" y="126"/>
                  </a:lnTo>
                  <a:lnTo>
                    <a:pt x="43" y="131"/>
                  </a:lnTo>
                  <a:lnTo>
                    <a:pt x="41" y="137"/>
                  </a:lnTo>
                  <a:lnTo>
                    <a:pt x="41" y="143"/>
                  </a:lnTo>
                  <a:lnTo>
                    <a:pt x="41" y="149"/>
                  </a:lnTo>
                  <a:lnTo>
                    <a:pt x="39" y="154"/>
                  </a:lnTo>
                  <a:lnTo>
                    <a:pt x="39" y="160"/>
                  </a:lnTo>
                  <a:lnTo>
                    <a:pt x="39" y="166"/>
                  </a:lnTo>
                  <a:lnTo>
                    <a:pt x="39" y="171"/>
                  </a:lnTo>
                  <a:lnTo>
                    <a:pt x="39" y="177"/>
                  </a:lnTo>
                  <a:lnTo>
                    <a:pt x="39" y="183"/>
                  </a:lnTo>
                  <a:lnTo>
                    <a:pt x="39" y="188"/>
                  </a:lnTo>
                  <a:lnTo>
                    <a:pt x="39" y="194"/>
                  </a:lnTo>
                  <a:lnTo>
                    <a:pt x="39" y="200"/>
                  </a:lnTo>
                  <a:lnTo>
                    <a:pt x="41" y="206"/>
                  </a:lnTo>
                  <a:lnTo>
                    <a:pt x="41" y="211"/>
                  </a:lnTo>
                  <a:lnTo>
                    <a:pt x="43" y="217"/>
                  </a:lnTo>
                  <a:lnTo>
                    <a:pt x="45" y="223"/>
                  </a:lnTo>
                  <a:lnTo>
                    <a:pt x="45" y="228"/>
                  </a:lnTo>
                  <a:lnTo>
                    <a:pt x="47" y="234"/>
                  </a:lnTo>
                  <a:lnTo>
                    <a:pt x="49" y="240"/>
                  </a:lnTo>
                  <a:lnTo>
                    <a:pt x="49" y="244"/>
                  </a:lnTo>
                  <a:lnTo>
                    <a:pt x="51" y="251"/>
                  </a:lnTo>
                  <a:lnTo>
                    <a:pt x="53" y="257"/>
                  </a:lnTo>
                  <a:lnTo>
                    <a:pt x="55" y="263"/>
                  </a:lnTo>
                  <a:lnTo>
                    <a:pt x="55" y="268"/>
                  </a:lnTo>
                  <a:lnTo>
                    <a:pt x="57" y="276"/>
                  </a:lnTo>
                  <a:lnTo>
                    <a:pt x="57" y="284"/>
                  </a:lnTo>
                  <a:lnTo>
                    <a:pt x="58" y="293"/>
                  </a:lnTo>
                  <a:lnTo>
                    <a:pt x="58" y="301"/>
                  </a:lnTo>
                  <a:lnTo>
                    <a:pt x="58" y="308"/>
                  </a:lnTo>
                  <a:lnTo>
                    <a:pt x="58" y="316"/>
                  </a:lnTo>
                  <a:lnTo>
                    <a:pt x="58" y="323"/>
                  </a:lnTo>
                  <a:lnTo>
                    <a:pt x="57" y="331"/>
                  </a:lnTo>
                  <a:lnTo>
                    <a:pt x="57" y="339"/>
                  </a:lnTo>
                  <a:lnTo>
                    <a:pt x="55" y="346"/>
                  </a:lnTo>
                  <a:lnTo>
                    <a:pt x="55" y="354"/>
                  </a:lnTo>
                  <a:lnTo>
                    <a:pt x="53" y="361"/>
                  </a:lnTo>
                  <a:lnTo>
                    <a:pt x="53" y="369"/>
                  </a:lnTo>
                  <a:lnTo>
                    <a:pt x="51" y="379"/>
                  </a:lnTo>
                  <a:lnTo>
                    <a:pt x="51" y="386"/>
                  </a:lnTo>
                  <a:lnTo>
                    <a:pt x="49" y="392"/>
                  </a:lnTo>
                  <a:lnTo>
                    <a:pt x="47" y="398"/>
                  </a:lnTo>
                  <a:lnTo>
                    <a:pt x="45" y="403"/>
                  </a:lnTo>
                  <a:lnTo>
                    <a:pt x="45" y="411"/>
                  </a:lnTo>
                  <a:lnTo>
                    <a:pt x="43" y="417"/>
                  </a:lnTo>
                  <a:lnTo>
                    <a:pt x="43" y="422"/>
                  </a:lnTo>
                  <a:lnTo>
                    <a:pt x="41" y="430"/>
                  </a:lnTo>
                  <a:lnTo>
                    <a:pt x="41" y="437"/>
                  </a:lnTo>
                  <a:lnTo>
                    <a:pt x="39" y="443"/>
                  </a:lnTo>
                  <a:lnTo>
                    <a:pt x="38" y="449"/>
                  </a:lnTo>
                  <a:lnTo>
                    <a:pt x="38" y="455"/>
                  </a:lnTo>
                  <a:lnTo>
                    <a:pt x="36" y="462"/>
                  </a:lnTo>
                  <a:lnTo>
                    <a:pt x="36" y="468"/>
                  </a:lnTo>
                  <a:lnTo>
                    <a:pt x="34" y="476"/>
                  </a:lnTo>
                  <a:lnTo>
                    <a:pt x="34" y="481"/>
                  </a:lnTo>
                  <a:lnTo>
                    <a:pt x="34" y="489"/>
                  </a:lnTo>
                  <a:lnTo>
                    <a:pt x="32" y="495"/>
                  </a:lnTo>
                  <a:lnTo>
                    <a:pt x="30" y="500"/>
                  </a:lnTo>
                  <a:lnTo>
                    <a:pt x="30" y="506"/>
                  </a:lnTo>
                  <a:lnTo>
                    <a:pt x="30" y="512"/>
                  </a:lnTo>
                  <a:lnTo>
                    <a:pt x="30" y="519"/>
                  </a:lnTo>
                  <a:lnTo>
                    <a:pt x="30" y="525"/>
                  </a:lnTo>
                  <a:lnTo>
                    <a:pt x="30" y="531"/>
                  </a:lnTo>
                  <a:lnTo>
                    <a:pt x="30" y="536"/>
                  </a:lnTo>
                  <a:lnTo>
                    <a:pt x="30" y="542"/>
                  </a:lnTo>
                  <a:lnTo>
                    <a:pt x="30" y="548"/>
                  </a:lnTo>
                  <a:lnTo>
                    <a:pt x="30" y="553"/>
                  </a:lnTo>
                  <a:lnTo>
                    <a:pt x="30" y="559"/>
                  </a:lnTo>
                  <a:lnTo>
                    <a:pt x="30" y="565"/>
                  </a:lnTo>
                  <a:lnTo>
                    <a:pt x="30" y="571"/>
                  </a:lnTo>
                  <a:lnTo>
                    <a:pt x="30" y="576"/>
                  </a:lnTo>
                  <a:lnTo>
                    <a:pt x="30" y="584"/>
                  </a:lnTo>
                  <a:lnTo>
                    <a:pt x="28" y="595"/>
                  </a:lnTo>
                  <a:lnTo>
                    <a:pt x="26" y="609"/>
                  </a:lnTo>
                  <a:lnTo>
                    <a:pt x="24" y="620"/>
                  </a:lnTo>
                  <a:lnTo>
                    <a:pt x="22" y="633"/>
                  </a:lnTo>
                  <a:lnTo>
                    <a:pt x="20" y="645"/>
                  </a:lnTo>
                  <a:lnTo>
                    <a:pt x="19" y="658"/>
                  </a:lnTo>
                  <a:lnTo>
                    <a:pt x="17" y="669"/>
                  </a:lnTo>
                  <a:lnTo>
                    <a:pt x="15" y="683"/>
                  </a:lnTo>
                  <a:lnTo>
                    <a:pt x="13" y="696"/>
                  </a:lnTo>
                  <a:lnTo>
                    <a:pt x="11" y="707"/>
                  </a:lnTo>
                  <a:lnTo>
                    <a:pt x="11" y="721"/>
                  </a:lnTo>
                  <a:lnTo>
                    <a:pt x="11" y="732"/>
                  </a:lnTo>
                  <a:lnTo>
                    <a:pt x="11" y="745"/>
                  </a:lnTo>
                  <a:lnTo>
                    <a:pt x="15" y="757"/>
                  </a:lnTo>
                  <a:lnTo>
                    <a:pt x="19" y="770"/>
                  </a:lnTo>
                  <a:lnTo>
                    <a:pt x="24" y="782"/>
                  </a:lnTo>
                  <a:lnTo>
                    <a:pt x="28" y="785"/>
                  </a:lnTo>
                  <a:lnTo>
                    <a:pt x="30" y="780"/>
                  </a:lnTo>
                  <a:lnTo>
                    <a:pt x="26" y="766"/>
                  </a:lnTo>
                  <a:lnTo>
                    <a:pt x="24" y="753"/>
                  </a:lnTo>
                  <a:lnTo>
                    <a:pt x="24" y="740"/>
                  </a:lnTo>
                  <a:lnTo>
                    <a:pt x="24" y="726"/>
                  </a:lnTo>
                  <a:lnTo>
                    <a:pt x="24" y="713"/>
                  </a:lnTo>
                  <a:lnTo>
                    <a:pt x="24" y="700"/>
                  </a:lnTo>
                  <a:lnTo>
                    <a:pt x="26" y="687"/>
                  </a:lnTo>
                  <a:lnTo>
                    <a:pt x="28" y="673"/>
                  </a:lnTo>
                  <a:lnTo>
                    <a:pt x="28" y="660"/>
                  </a:lnTo>
                  <a:lnTo>
                    <a:pt x="30" y="647"/>
                  </a:lnTo>
                  <a:lnTo>
                    <a:pt x="32" y="633"/>
                  </a:lnTo>
                  <a:lnTo>
                    <a:pt x="36" y="620"/>
                  </a:lnTo>
                  <a:lnTo>
                    <a:pt x="38" y="607"/>
                  </a:lnTo>
                  <a:lnTo>
                    <a:pt x="39" y="593"/>
                  </a:lnTo>
                  <a:lnTo>
                    <a:pt x="41" y="580"/>
                  </a:lnTo>
                  <a:lnTo>
                    <a:pt x="43" y="569"/>
                  </a:lnTo>
                  <a:lnTo>
                    <a:pt x="43" y="559"/>
                  </a:lnTo>
                  <a:lnTo>
                    <a:pt x="43" y="552"/>
                  </a:lnTo>
                  <a:lnTo>
                    <a:pt x="43" y="544"/>
                  </a:lnTo>
                  <a:lnTo>
                    <a:pt x="45" y="538"/>
                  </a:lnTo>
                  <a:lnTo>
                    <a:pt x="45" y="531"/>
                  </a:lnTo>
                  <a:lnTo>
                    <a:pt x="45" y="523"/>
                  </a:lnTo>
                  <a:lnTo>
                    <a:pt x="47" y="515"/>
                  </a:lnTo>
                  <a:lnTo>
                    <a:pt x="47" y="508"/>
                  </a:lnTo>
                  <a:lnTo>
                    <a:pt x="47" y="500"/>
                  </a:lnTo>
                  <a:lnTo>
                    <a:pt x="49" y="493"/>
                  </a:lnTo>
                  <a:lnTo>
                    <a:pt x="49" y="485"/>
                  </a:lnTo>
                  <a:lnTo>
                    <a:pt x="51" y="479"/>
                  </a:lnTo>
                  <a:lnTo>
                    <a:pt x="51" y="470"/>
                  </a:lnTo>
                  <a:lnTo>
                    <a:pt x="51" y="464"/>
                  </a:lnTo>
                  <a:lnTo>
                    <a:pt x="53" y="457"/>
                  </a:lnTo>
                  <a:lnTo>
                    <a:pt x="55" y="449"/>
                  </a:lnTo>
                  <a:lnTo>
                    <a:pt x="55" y="443"/>
                  </a:lnTo>
                  <a:lnTo>
                    <a:pt x="57" y="436"/>
                  </a:lnTo>
                  <a:lnTo>
                    <a:pt x="58" y="430"/>
                  </a:lnTo>
                  <a:lnTo>
                    <a:pt x="60" y="422"/>
                  </a:lnTo>
                  <a:lnTo>
                    <a:pt x="62" y="417"/>
                  </a:lnTo>
                  <a:lnTo>
                    <a:pt x="64" y="411"/>
                  </a:lnTo>
                  <a:lnTo>
                    <a:pt x="64" y="403"/>
                  </a:lnTo>
                  <a:lnTo>
                    <a:pt x="66" y="398"/>
                  </a:lnTo>
                  <a:lnTo>
                    <a:pt x="66" y="392"/>
                  </a:lnTo>
                  <a:lnTo>
                    <a:pt x="68" y="384"/>
                  </a:lnTo>
                  <a:lnTo>
                    <a:pt x="68" y="379"/>
                  </a:lnTo>
                  <a:lnTo>
                    <a:pt x="70" y="371"/>
                  </a:lnTo>
                  <a:lnTo>
                    <a:pt x="72" y="365"/>
                  </a:lnTo>
                  <a:lnTo>
                    <a:pt x="72" y="358"/>
                  </a:lnTo>
                  <a:lnTo>
                    <a:pt x="74" y="352"/>
                  </a:lnTo>
                  <a:lnTo>
                    <a:pt x="76" y="346"/>
                  </a:lnTo>
                  <a:lnTo>
                    <a:pt x="76" y="341"/>
                  </a:lnTo>
                  <a:lnTo>
                    <a:pt x="76" y="335"/>
                  </a:lnTo>
                  <a:lnTo>
                    <a:pt x="76" y="327"/>
                  </a:lnTo>
                  <a:lnTo>
                    <a:pt x="76" y="322"/>
                  </a:lnTo>
                  <a:lnTo>
                    <a:pt x="74" y="314"/>
                  </a:lnTo>
                  <a:lnTo>
                    <a:pt x="74" y="308"/>
                  </a:lnTo>
                  <a:lnTo>
                    <a:pt x="74" y="303"/>
                  </a:lnTo>
                  <a:lnTo>
                    <a:pt x="74" y="297"/>
                  </a:lnTo>
                  <a:lnTo>
                    <a:pt x="74" y="291"/>
                  </a:lnTo>
                  <a:lnTo>
                    <a:pt x="72" y="285"/>
                  </a:lnTo>
                  <a:lnTo>
                    <a:pt x="72" y="280"/>
                  </a:lnTo>
                  <a:lnTo>
                    <a:pt x="72" y="274"/>
                  </a:lnTo>
                  <a:lnTo>
                    <a:pt x="70" y="268"/>
                  </a:lnTo>
                  <a:lnTo>
                    <a:pt x="70" y="263"/>
                  </a:lnTo>
                  <a:lnTo>
                    <a:pt x="68" y="257"/>
                  </a:lnTo>
                  <a:lnTo>
                    <a:pt x="68" y="251"/>
                  </a:lnTo>
                  <a:lnTo>
                    <a:pt x="66" y="242"/>
                  </a:lnTo>
                  <a:lnTo>
                    <a:pt x="64" y="234"/>
                  </a:lnTo>
                  <a:lnTo>
                    <a:pt x="62" y="227"/>
                  </a:lnTo>
                  <a:lnTo>
                    <a:pt x="62" y="219"/>
                  </a:lnTo>
                  <a:lnTo>
                    <a:pt x="60" y="211"/>
                  </a:lnTo>
                  <a:lnTo>
                    <a:pt x="58" y="206"/>
                  </a:lnTo>
                  <a:lnTo>
                    <a:pt x="58" y="196"/>
                  </a:lnTo>
                  <a:lnTo>
                    <a:pt x="58" y="190"/>
                  </a:lnTo>
                  <a:lnTo>
                    <a:pt x="57" y="183"/>
                  </a:lnTo>
                  <a:lnTo>
                    <a:pt x="57" y="175"/>
                  </a:lnTo>
                  <a:lnTo>
                    <a:pt x="57" y="168"/>
                  </a:lnTo>
                  <a:lnTo>
                    <a:pt x="57" y="162"/>
                  </a:lnTo>
                  <a:lnTo>
                    <a:pt x="57" y="152"/>
                  </a:lnTo>
                  <a:lnTo>
                    <a:pt x="57" y="147"/>
                  </a:lnTo>
                  <a:lnTo>
                    <a:pt x="58" y="139"/>
                  </a:lnTo>
                  <a:lnTo>
                    <a:pt x="60" y="131"/>
                  </a:lnTo>
                  <a:lnTo>
                    <a:pt x="60" y="120"/>
                  </a:lnTo>
                  <a:lnTo>
                    <a:pt x="62" y="111"/>
                  </a:lnTo>
                  <a:lnTo>
                    <a:pt x="60" y="101"/>
                  </a:lnTo>
                  <a:lnTo>
                    <a:pt x="60" y="92"/>
                  </a:lnTo>
                  <a:lnTo>
                    <a:pt x="57" y="82"/>
                  </a:lnTo>
                  <a:lnTo>
                    <a:pt x="55" y="74"/>
                  </a:lnTo>
                  <a:lnTo>
                    <a:pt x="51" y="67"/>
                  </a:lnTo>
                  <a:lnTo>
                    <a:pt x="49" y="57"/>
                  </a:lnTo>
                  <a:lnTo>
                    <a:pt x="43" y="50"/>
                  </a:lnTo>
                  <a:lnTo>
                    <a:pt x="39" y="42"/>
                  </a:lnTo>
                  <a:lnTo>
                    <a:pt x="34" y="35"/>
                  </a:lnTo>
                  <a:lnTo>
                    <a:pt x="28" y="27"/>
                  </a:lnTo>
                  <a:lnTo>
                    <a:pt x="22" y="19"/>
                  </a:lnTo>
                  <a:lnTo>
                    <a:pt x="15" y="12"/>
                  </a:lnTo>
                  <a:lnTo>
                    <a:pt x="7" y="6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77" name="Freeform 125"/>
            <p:cNvSpPr>
              <a:spLocks/>
            </p:cNvSpPr>
            <p:nvPr/>
          </p:nvSpPr>
          <p:spPr bwMode="auto">
            <a:xfrm flipH="1">
              <a:off x="4351283" y="4432300"/>
              <a:ext cx="356366" cy="227013"/>
            </a:xfrm>
            <a:custGeom>
              <a:avLst/>
              <a:gdLst/>
              <a:ahLst/>
              <a:cxnLst>
                <a:cxn ang="0">
                  <a:pos x="263" y="114"/>
                </a:cxn>
                <a:cxn ang="0">
                  <a:pos x="297" y="91"/>
                </a:cxn>
                <a:cxn ang="0">
                  <a:pos x="291" y="49"/>
                </a:cxn>
                <a:cxn ang="0">
                  <a:pos x="259" y="10"/>
                </a:cxn>
                <a:cxn ang="0">
                  <a:pos x="232" y="2"/>
                </a:cxn>
                <a:cxn ang="0">
                  <a:pos x="251" y="27"/>
                </a:cxn>
                <a:cxn ang="0">
                  <a:pos x="276" y="61"/>
                </a:cxn>
                <a:cxn ang="0">
                  <a:pos x="274" y="89"/>
                </a:cxn>
                <a:cxn ang="0">
                  <a:pos x="246" y="97"/>
                </a:cxn>
                <a:cxn ang="0">
                  <a:pos x="217" y="93"/>
                </a:cxn>
                <a:cxn ang="0">
                  <a:pos x="187" y="87"/>
                </a:cxn>
                <a:cxn ang="0">
                  <a:pos x="158" y="84"/>
                </a:cxn>
                <a:cxn ang="0">
                  <a:pos x="128" y="87"/>
                </a:cxn>
                <a:cxn ang="0">
                  <a:pos x="86" y="93"/>
                </a:cxn>
                <a:cxn ang="0">
                  <a:pos x="48" y="103"/>
                </a:cxn>
                <a:cxn ang="0">
                  <a:pos x="8" y="114"/>
                </a:cxn>
                <a:cxn ang="0">
                  <a:pos x="19" y="116"/>
                </a:cxn>
                <a:cxn ang="0">
                  <a:pos x="54" y="116"/>
                </a:cxn>
                <a:cxn ang="0">
                  <a:pos x="124" y="114"/>
                </a:cxn>
                <a:cxn ang="0">
                  <a:pos x="191" y="118"/>
                </a:cxn>
                <a:cxn ang="0">
                  <a:pos x="261" y="131"/>
                </a:cxn>
                <a:cxn ang="0">
                  <a:pos x="322" y="150"/>
                </a:cxn>
                <a:cxn ang="0">
                  <a:pos x="396" y="190"/>
                </a:cxn>
                <a:cxn ang="0">
                  <a:pos x="417" y="241"/>
                </a:cxn>
                <a:cxn ang="0">
                  <a:pos x="386" y="268"/>
                </a:cxn>
                <a:cxn ang="0">
                  <a:pos x="352" y="260"/>
                </a:cxn>
                <a:cxn ang="0">
                  <a:pos x="320" y="245"/>
                </a:cxn>
                <a:cxn ang="0">
                  <a:pos x="291" y="232"/>
                </a:cxn>
                <a:cxn ang="0">
                  <a:pos x="265" y="219"/>
                </a:cxn>
                <a:cxn ang="0">
                  <a:pos x="234" y="209"/>
                </a:cxn>
                <a:cxn ang="0">
                  <a:pos x="204" y="203"/>
                </a:cxn>
                <a:cxn ang="0">
                  <a:pos x="172" y="203"/>
                </a:cxn>
                <a:cxn ang="0">
                  <a:pos x="139" y="207"/>
                </a:cxn>
                <a:cxn ang="0">
                  <a:pos x="107" y="213"/>
                </a:cxn>
                <a:cxn ang="0">
                  <a:pos x="71" y="219"/>
                </a:cxn>
                <a:cxn ang="0">
                  <a:pos x="35" y="228"/>
                </a:cxn>
                <a:cxn ang="0">
                  <a:pos x="0" y="238"/>
                </a:cxn>
                <a:cxn ang="0">
                  <a:pos x="27" y="238"/>
                </a:cxn>
                <a:cxn ang="0">
                  <a:pos x="73" y="234"/>
                </a:cxn>
                <a:cxn ang="0">
                  <a:pos x="116" y="226"/>
                </a:cxn>
                <a:cxn ang="0">
                  <a:pos x="162" y="221"/>
                </a:cxn>
                <a:cxn ang="0">
                  <a:pos x="208" y="222"/>
                </a:cxn>
                <a:cxn ang="0">
                  <a:pos x="251" y="232"/>
                </a:cxn>
                <a:cxn ang="0">
                  <a:pos x="293" y="249"/>
                </a:cxn>
                <a:cxn ang="0">
                  <a:pos x="322" y="264"/>
                </a:cxn>
                <a:cxn ang="0">
                  <a:pos x="352" y="279"/>
                </a:cxn>
                <a:cxn ang="0">
                  <a:pos x="385" y="285"/>
                </a:cxn>
                <a:cxn ang="0">
                  <a:pos x="424" y="264"/>
                </a:cxn>
                <a:cxn ang="0">
                  <a:pos x="434" y="215"/>
                </a:cxn>
                <a:cxn ang="0">
                  <a:pos x="394" y="165"/>
                </a:cxn>
                <a:cxn ang="0">
                  <a:pos x="331" y="135"/>
                </a:cxn>
                <a:cxn ang="0">
                  <a:pos x="288" y="122"/>
                </a:cxn>
              </a:cxnLst>
              <a:rect l="0" t="0" r="r" b="b"/>
              <a:pathLst>
                <a:path w="436" h="285">
                  <a:moveTo>
                    <a:pt x="288" y="122"/>
                  </a:moveTo>
                  <a:lnTo>
                    <a:pt x="280" y="118"/>
                  </a:lnTo>
                  <a:lnTo>
                    <a:pt x="274" y="116"/>
                  </a:lnTo>
                  <a:lnTo>
                    <a:pt x="269" y="114"/>
                  </a:lnTo>
                  <a:lnTo>
                    <a:pt x="263" y="114"/>
                  </a:lnTo>
                  <a:lnTo>
                    <a:pt x="272" y="112"/>
                  </a:lnTo>
                  <a:lnTo>
                    <a:pt x="280" y="110"/>
                  </a:lnTo>
                  <a:lnTo>
                    <a:pt x="288" y="105"/>
                  </a:lnTo>
                  <a:lnTo>
                    <a:pt x="293" y="99"/>
                  </a:lnTo>
                  <a:lnTo>
                    <a:pt x="297" y="91"/>
                  </a:lnTo>
                  <a:lnTo>
                    <a:pt x="299" y="84"/>
                  </a:lnTo>
                  <a:lnTo>
                    <a:pt x="297" y="74"/>
                  </a:lnTo>
                  <a:lnTo>
                    <a:pt x="297" y="67"/>
                  </a:lnTo>
                  <a:lnTo>
                    <a:pt x="293" y="57"/>
                  </a:lnTo>
                  <a:lnTo>
                    <a:pt x="291" y="49"/>
                  </a:lnTo>
                  <a:lnTo>
                    <a:pt x="284" y="38"/>
                  </a:lnTo>
                  <a:lnTo>
                    <a:pt x="278" y="30"/>
                  </a:lnTo>
                  <a:lnTo>
                    <a:pt x="272" y="21"/>
                  </a:lnTo>
                  <a:lnTo>
                    <a:pt x="267" y="15"/>
                  </a:lnTo>
                  <a:lnTo>
                    <a:pt x="259" y="10"/>
                  </a:lnTo>
                  <a:lnTo>
                    <a:pt x="253" y="4"/>
                  </a:lnTo>
                  <a:lnTo>
                    <a:pt x="246" y="0"/>
                  </a:lnTo>
                  <a:lnTo>
                    <a:pt x="240" y="0"/>
                  </a:lnTo>
                  <a:lnTo>
                    <a:pt x="234" y="0"/>
                  </a:lnTo>
                  <a:lnTo>
                    <a:pt x="232" y="2"/>
                  </a:lnTo>
                  <a:lnTo>
                    <a:pt x="230" y="6"/>
                  </a:lnTo>
                  <a:lnTo>
                    <a:pt x="234" y="11"/>
                  </a:lnTo>
                  <a:lnTo>
                    <a:pt x="240" y="15"/>
                  </a:lnTo>
                  <a:lnTo>
                    <a:pt x="246" y="21"/>
                  </a:lnTo>
                  <a:lnTo>
                    <a:pt x="251" y="27"/>
                  </a:lnTo>
                  <a:lnTo>
                    <a:pt x="259" y="32"/>
                  </a:lnTo>
                  <a:lnTo>
                    <a:pt x="263" y="38"/>
                  </a:lnTo>
                  <a:lnTo>
                    <a:pt x="269" y="46"/>
                  </a:lnTo>
                  <a:lnTo>
                    <a:pt x="272" y="51"/>
                  </a:lnTo>
                  <a:lnTo>
                    <a:pt x="276" y="61"/>
                  </a:lnTo>
                  <a:lnTo>
                    <a:pt x="278" y="67"/>
                  </a:lnTo>
                  <a:lnTo>
                    <a:pt x="280" y="72"/>
                  </a:lnTo>
                  <a:lnTo>
                    <a:pt x="278" y="78"/>
                  </a:lnTo>
                  <a:lnTo>
                    <a:pt x="278" y="82"/>
                  </a:lnTo>
                  <a:lnTo>
                    <a:pt x="274" y="89"/>
                  </a:lnTo>
                  <a:lnTo>
                    <a:pt x="267" y="95"/>
                  </a:lnTo>
                  <a:lnTo>
                    <a:pt x="261" y="95"/>
                  </a:lnTo>
                  <a:lnTo>
                    <a:pt x="255" y="95"/>
                  </a:lnTo>
                  <a:lnTo>
                    <a:pt x="251" y="95"/>
                  </a:lnTo>
                  <a:lnTo>
                    <a:pt x="246" y="97"/>
                  </a:lnTo>
                  <a:lnTo>
                    <a:pt x="240" y="95"/>
                  </a:lnTo>
                  <a:lnTo>
                    <a:pt x="234" y="95"/>
                  </a:lnTo>
                  <a:lnTo>
                    <a:pt x="229" y="95"/>
                  </a:lnTo>
                  <a:lnTo>
                    <a:pt x="225" y="95"/>
                  </a:lnTo>
                  <a:lnTo>
                    <a:pt x="217" y="93"/>
                  </a:lnTo>
                  <a:lnTo>
                    <a:pt x="211" y="91"/>
                  </a:lnTo>
                  <a:lnTo>
                    <a:pt x="206" y="89"/>
                  </a:lnTo>
                  <a:lnTo>
                    <a:pt x="200" y="89"/>
                  </a:lnTo>
                  <a:lnTo>
                    <a:pt x="192" y="87"/>
                  </a:lnTo>
                  <a:lnTo>
                    <a:pt x="187" y="87"/>
                  </a:lnTo>
                  <a:lnTo>
                    <a:pt x="181" y="86"/>
                  </a:lnTo>
                  <a:lnTo>
                    <a:pt x="175" y="86"/>
                  </a:lnTo>
                  <a:lnTo>
                    <a:pt x="170" y="86"/>
                  </a:lnTo>
                  <a:lnTo>
                    <a:pt x="164" y="84"/>
                  </a:lnTo>
                  <a:lnTo>
                    <a:pt x="158" y="84"/>
                  </a:lnTo>
                  <a:lnTo>
                    <a:pt x="153" y="84"/>
                  </a:lnTo>
                  <a:lnTo>
                    <a:pt x="145" y="84"/>
                  </a:lnTo>
                  <a:lnTo>
                    <a:pt x="139" y="84"/>
                  </a:lnTo>
                  <a:lnTo>
                    <a:pt x="133" y="86"/>
                  </a:lnTo>
                  <a:lnTo>
                    <a:pt x="128" y="87"/>
                  </a:lnTo>
                  <a:lnTo>
                    <a:pt x="118" y="87"/>
                  </a:lnTo>
                  <a:lnTo>
                    <a:pt x="111" y="89"/>
                  </a:lnTo>
                  <a:lnTo>
                    <a:pt x="103" y="89"/>
                  </a:lnTo>
                  <a:lnTo>
                    <a:pt x="95" y="91"/>
                  </a:lnTo>
                  <a:lnTo>
                    <a:pt x="86" y="93"/>
                  </a:lnTo>
                  <a:lnTo>
                    <a:pt x="78" y="95"/>
                  </a:lnTo>
                  <a:lnTo>
                    <a:pt x="71" y="97"/>
                  </a:lnTo>
                  <a:lnTo>
                    <a:pt x="65" y="99"/>
                  </a:lnTo>
                  <a:lnTo>
                    <a:pt x="56" y="101"/>
                  </a:lnTo>
                  <a:lnTo>
                    <a:pt x="48" y="103"/>
                  </a:lnTo>
                  <a:lnTo>
                    <a:pt x="40" y="105"/>
                  </a:lnTo>
                  <a:lnTo>
                    <a:pt x="33" y="108"/>
                  </a:lnTo>
                  <a:lnTo>
                    <a:pt x="23" y="110"/>
                  </a:lnTo>
                  <a:lnTo>
                    <a:pt x="16" y="112"/>
                  </a:lnTo>
                  <a:lnTo>
                    <a:pt x="8" y="114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10" y="116"/>
                  </a:lnTo>
                  <a:lnTo>
                    <a:pt x="19" y="116"/>
                  </a:lnTo>
                  <a:lnTo>
                    <a:pt x="27" y="116"/>
                  </a:lnTo>
                  <a:lnTo>
                    <a:pt x="37" y="116"/>
                  </a:lnTo>
                  <a:lnTo>
                    <a:pt x="38" y="116"/>
                  </a:lnTo>
                  <a:lnTo>
                    <a:pt x="40" y="118"/>
                  </a:lnTo>
                  <a:lnTo>
                    <a:pt x="54" y="116"/>
                  </a:lnTo>
                  <a:lnTo>
                    <a:pt x="69" y="116"/>
                  </a:lnTo>
                  <a:lnTo>
                    <a:pt x="82" y="116"/>
                  </a:lnTo>
                  <a:lnTo>
                    <a:pt x="95" y="116"/>
                  </a:lnTo>
                  <a:lnTo>
                    <a:pt x="111" y="114"/>
                  </a:lnTo>
                  <a:lnTo>
                    <a:pt x="124" y="114"/>
                  </a:lnTo>
                  <a:lnTo>
                    <a:pt x="137" y="116"/>
                  </a:lnTo>
                  <a:lnTo>
                    <a:pt x="153" y="116"/>
                  </a:lnTo>
                  <a:lnTo>
                    <a:pt x="164" y="116"/>
                  </a:lnTo>
                  <a:lnTo>
                    <a:pt x="179" y="118"/>
                  </a:lnTo>
                  <a:lnTo>
                    <a:pt x="191" y="118"/>
                  </a:lnTo>
                  <a:lnTo>
                    <a:pt x="206" y="122"/>
                  </a:lnTo>
                  <a:lnTo>
                    <a:pt x="219" y="122"/>
                  </a:lnTo>
                  <a:lnTo>
                    <a:pt x="232" y="126"/>
                  </a:lnTo>
                  <a:lnTo>
                    <a:pt x="248" y="129"/>
                  </a:lnTo>
                  <a:lnTo>
                    <a:pt x="261" y="131"/>
                  </a:lnTo>
                  <a:lnTo>
                    <a:pt x="269" y="133"/>
                  </a:lnTo>
                  <a:lnTo>
                    <a:pt x="280" y="137"/>
                  </a:lnTo>
                  <a:lnTo>
                    <a:pt x="293" y="139"/>
                  </a:lnTo>
                  <a:lnTo>
                    <a:pt x="307" y="145"/>
                  </a:lnTo>
                  <a:lnTo>
                    <a:pt x="322" y="150"/>
                  </a:lnTo>
                  <a:lnTo>
                    <a:pt x="339" y="158"/>
                  </a:lnTo>
                  <a:lnTo>
                    <a:pt x="354" y="164"/>
                  </a:lnTo>
                  <a:lnTo>
                    <a:pt x="369" y="173"/>
                  </a:lnTo>
                  <a:lnTo>
                    <a:pt x="383" y="181"/>
                  </a:lnTo>
                  <a:lnTo>
                    <a:pt x="396" y="190"/>
                  </a:lnTo>
                  <a:lnTo>
                    <a:pt x="405" y="198"/>
                  </a:lnTo>
                  <a:lnTo>
                    <a:pt x="415" y="209"/>
                  </a:lnTo>
                  <a:lnTo>
                    <a:pt x="419" y="219"/>
                  </a:lnTo>
                  <a:lnTo>
                    <a:pt x="421" y="230"/>
                  </a:lnTo>
                  <a:lnTo>
                    <a:pt x="417" y="241"/>
                  </a:lnTo>
                  <a:lnTo>
                    <a:pt x="411" y="253"/>
                  </a:lnTo>
                  <a:lnTo>
                    <a:pt x="405" y="259"/>
                  </a:lnTo>
                  <a:lnTo>
                    <a:pt x="400" y="262"/>
                  </a:lnTo>
                  <a:lnTo>
                    <a:pt x="392" y="264"/>
                  </a:lnTo>
                  <a:lnTo>
                    <a:pt x="386" y="268"/>
                  </a:lnTo>
                  <a:lnTo>
                    <a:pt x="379" y="268"/>
                  </a:lnTo>
                  <a:lnTo>
                    <a:pt x="373" y="268"/>
                  </a:lnTo>
                  <a:lnTo>
                    <a:pt x="365" y="266"/>
                  </a:lnTo>
                  <a:lnTo>
                    <a:pt x="360" y="264"/>
                  </a:lnTo>
                  <a:lnTo>
                    <a:pt x="352" y="260"/>
                  </a:lnTo>
                  <a:lnTo>
                    <a:pt x="345" y="259"/>
                  </a:lnTo>
                  <a:lnTo>
                    <a:pt x="339" y="255"/>
                  </a:lnTo>
                  <a:lnTo>
                    <a:pt x="331" y="253"/>
                  </a:lnTo>
                  <a:lnTo>
                    <a:pt x="326" y="249"/>
                  </a:lnTo>
                  <a:lnTo>
                    <a:pt x="320" y="245"/>
                  </a:lnTo>
                  <a:lnTo>
                    <a:pt x="314" y="241"/>
                  </a:lnTo>
                  <a:lnTo>
                    <a:pt x="308" y="240"/>
                  </a:lnTo>
                  <a:lnTo>
                    <a:pt x="303" y="238"/>
                  </a:lnTo>
                  <a:lnTo>
                    <a:pt x="297" y="234"/>
                  </a:lnTo>
                  <a:lnTo>
                    <a:pt x="291" y="232"/>
                  </a:lnTo>
                  <a:lnTo>
                    <a:pt x="286" y="228"/>
                  </a:lnTo>
                  <a:lnTo>
                    <a:pt x="280" y="226"/>
                  </a:lnTo>
                  <a:lnTo>
                    <a:pt x="274" y="224"/>
                  </a:lnTo>
                  <a:lnTo>
                    <a:pt x="269" y="221"/>
                  </a:lnTo>
                  <a:lnTo>
                    <a:pt x="265" y="219"/>
                  </a:lnTo>
                  <a:lnTo>
                    <a:pt x="259" y="217"/>
                  </a:lnTo>
                  <a:lnTo>
                    <a:pt x="253" y="215"/>
                  </a:lnTo>
                  <a:lnTo>
                    <a:pt x="248" y="213"/>
                  </a:lnTo>
                  <a:lnTo>
                    <a:pt x="240" y="211"/>
                  </a:lnTo>
                  <a:lnTo>
                    <a:pt x="234" y="209"/>
                  </a:lnTo>
                  <a:lnTo>
                    <a:pt x="229" y="207"/>
                  </a:lnTo>
                  <a:lnTo>
                    <a:pt x="223" y="205"/>
                  </a:lnTo>
                  <a:lnTo>
                    <a:pt x="217" y="205"/>
                  </a:lnTo>
                  <a:lnTo>
                    <a:pt x="211" y="203"/>
                  </a:lnTo>
                  <a:lnTo>
                    <a:pt x="204" y="203"/>
                  </a:lnTo>
                  <a:lnTo>
                    <a:pt x="198" y="203"/>
                  </a:lnTo>
                  <a:lnTo>
                    <a:pt x="191" y="203"/>
                  </a:lnTo>
                  <a:lnTo>
                    <a:pt x="185" y="203"/>
                  </a:lnTo>
                  <a:lnTo>
                    <a:pt x="179" y="203"/>
                  </a:lnTo>
                  <a:lnTo>
                    <a:pt x="172" y="203"/>
                  </a:lnTo>
                  <a:lnTo>
                    <a:pt x="166" y="203"/>
                  </a:lnTo>
                  <a:lnTo>
                    <a:pt x="160" y="203"/>
                  </a:lnTo>
                  <a:lnTo>
                    <a:pt x="153" y="205"/>
                  </a:lnTo>
                  <a:lnTo>
                    <a:pt x="145" y="205"/>
                  </a:lnTo>
                  <a:lnTo>
                    <a:pt x="139" y="207"/>
                  </a:lnTo>
                  <a:lnTo>
                    <a:pt x="133" y="207"/>
                  </a:lnTo>
                  <a:lnTo>
                    <a:pt x="128" y="209"/>
                  </a:lnTo>
                  <a:lnTo>
                    <a:pt x="122" y="211"/>
                  </a:lnTo>
                  <a:lnTo>
                    <a:pt x="116" y="213"/>
                  </a:lnTo>
                  <a:lnTo>
                    <a:pt x="107" y="213"/>
                  </a:lnTo>
                  <a:lnTo>
                    <a:pt x="99" y="215"/>
                  </a:lnTo>
                  <a:lnTo>
                    <a:pt x="92" y="215"/>
                  </a:lnTo>
                  <a:lnTo>
                    <a:pt x="86" y="217"/>
                  </a:lnTo>
                  <a:lnTo>
                    <a:pt x="78" y="217"/>
                  </a:lnTo>
                  <a:lnTo>
                    <a:pt x="71" y="219"/>
                  </a:lnTo>
                  <a:lnTo>
                    <a:pt x="63" y="221"/>
                  </a:lnTo>
                  <a:lnTo>
                    <a:pt x="57" y="222"/>
                  </a:lnTo>
                  <a:lnTo>
                    <a:pt x="48" y="224"/>
                  </a:lnTo>
                  <a:lnTo>
                    <a:pt x="42" y="226"/>
                  </a:lnTo>
                  <a:lnTo>
                    <a:pt x="35" y="228"/>
                  </a:lnTo>
                  <a:lnTo>
                    <a:pt x="27" y="230"/>
                  </a:lnTo>
                  <a:lnTo>
                    <a:pt x="21" y="232"/>
                  </a:lnTo>
                  <a:lnTo>
                    <a:pt x="14" y="234"/>
                  </a:lnTo>
                  <a:lnTo>
                    <a:pt x="6" y="236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10" y="238"/>
                  </a:lnTo>
                  <a:lnTo>
                    <a:pt x="19" y="238"/>
                  </a:lnTo>
                  <a:lnTo>
                    <a:pt x="27" y="238"/>
                  </a:lnTo>
                  <a:lnTo>
                    <a:pt x="37" y="238"/>
                  </a:lnTo>
                  <a:lnTo>
                    <a:pt x="44" y="236"/>
                  </a:lnTo>
                  <a:lnTo>
                    <a:pt x="54" y="236"/>
                  </a:lnTo>
                  <a:lnTo>
                    <a:pt x="63" y="234"/>
                  </a:lnTo>
                  <a:lnTo>
                    <a:pt x="73" y="234"/>
                  </a:lnTo>
                  <a:lnTo>
                    <a:pt x="82" y="232"/>
                  </a:lnTo>
                  <a:lnTo>
                    <a:pt x="90" y="230"/>
                  </a:lnTo>
                  <a:lnTo>
                    <a:pt x="99" y="228"/>
                  </a:lnTo>
                  <a:lnTo>
                    <a:pt x="109" y="228"/>
                  </a:lnTo>
                  <a:lnTo>
                    <a:pt x="116" y="226"/>
                  </a:lnTo>
                  <a:lnTo>
                    <a:pt x="126" y="224"/>
                  </a:lnTo>
                  <a:lnTo>
                    <a:pt x="133" y="222"/>
                  </a:lnTo>
                  <a:lnTo>
                    <a:pt x="143" y="222"/>
                  </a:lnTo>
                  <a:lnTo>
                    <a:pt x="153" y="221"/>
                  </a:lnTo>
                  <a:lnTo>
                    <a:pt x="162" y="221"/>
                  </a:lnTo>
                  <a:lnTo>
                    <a:pt x="170" y="221"/>
                  </a:lnTo>
                  <a:lnTo>
                    <a:pt x="179" y="221"/>
                  </a:lnTo>
                  <a:lnTo>
                    <a:pt x="189" y="221"/>
                  </a:lnTo>
                  <a:lnTo>
                    <a:pt x="198" y="221"/>
                  </a:lnTo>
                  <a:lnTo>
                    <a:pt x="208" y="222"/>
                  </a:lnTo>
                  <a:lnTo>
                    <a:pt x="217" y="224"/>
                  </a:lnTo>
                  <a:lnTo>
                    <a:pt x="225" y="226"/>
                  </a:lnTo>
                  <a:lnTo>
                    <a:pt x="234" y="228"/>
                  </a:lnTo>
                  <a:lnTo>
                    <a:pt x="242" y="230"/>
                  </a:lnTo>
                  <a:lnTo>
                    <a:pt x="251" y="232"/>
                  </a:lnTo>
                  <a:lnTo>
                    <a:pt x="261" y="236"/>
                  </a:lnTo>
                  <a:lnTo>
                    <a:pt x="269" y="238"/>
                  </a:lnTo>
                  <a:lnTo>
                    <a:pt x="278" y="241"/>
                  </a:lnTo>
                  <a:lnTo>
                    <a:pt x="288" y="245"/>
                  </a:lnTo>
                  <a:lnTo>
                    <a:pt x="293" y="249"/>
                  </a:lnTo>
                  <a:lnTo>
                    <a:pt x="299" y="251"/>
                  </a:lnTo>
                  <a:lnTo>
                    <a:pt x="305" y="255"/>
                  </a:lnTo>
                  <a:lnTo>
                    <a:pt x="310" y="259"/>
                  </a:lnTo>
                  <a:lnTo>
                    <a:pt x="316" y="260"/>
                  </a:lnTo>
                  <a:lnTo>
                    <a:pt x="322" y="264"/>
                  </a:lnTo>
                  <a:lnTo>
                    <a:pt x="327" y="268"/>
                  </a:lnTo>
                  <a:lnTo>
                    <a:pt x="335" y="272"/>
                  </a:lnTo>
                  <a:lnTo>
                    <a:pt x="341" y="274"/>
                  </a:lnTo>
                  <a:lnTo>
                    <a:pt x="346" y="278"/>
                  </a:lnTo>
                  <a:lnTo>
                    <a:pt x="352" y="279"/>
                  </a:lnTo>
                  <a:lnTo>
                    <a:pt x="360" y="281"/>
                  </a:lnTo>
                  <a:lnTo>
                    <a:pt x="365" y="283"/>
                  </a:lnTo>
                  <a:lnTo>
                    <a:pt x="371" y="285"/>
                  </a:lnTo>
                  <a:lnTo>
                    <a:pt x="379" y="285"/>
                  </a:lnTo>
                  <a:lnTo>
                    <a:pt x="385" y="285"/>
                  </a:lnTo>
                  <a:lnTo>
                    <a:pt x="394" y="283"/>
                  </a:lnTo>
                  <a:lnTo>
                    <a:pt x="402" y="281"/>
                  </a:lnTo>
                  <a:lnTo>
                    <a:pt x="409" y="276"/>
                  </a:lnTo>
                  <a:lnTo>
                    <a:pt x="419" y="272"/>
                  </a:lnTo>
                  <a:lnTo>
                    <a:pt x="424" y="264"/>
                  </a:lnTo>
                  <a:lnTo>
                    <a:pt x="430" y="257"/>
                  </a:lnTo>
                  <a:lnTo>
                    <a:pt x="434" y="247"/>
                  </a:lnTo>
                  <a:lnTo>
                    <a:pt x="436" y="240"/>
                  </a:lnTo>
                  <a:lnTo>
                    <a:pt x="436" y="226"/>
                  </a:lnTo>
                  <a:lnTo>
                    <a:pt x="434" y="215"/>
                  </a:lnTo>
                  <a:lnTo>
                    <a:pt x="428" y="203"/>
                  </a:lnTo>
                  <a:lnTo>
                    <a:pt x="423" y="194"/>
                  </a:lnTo>
                  <a:lnTo>
                    <a:pt x="415" y="183"/>
                  </a:lnTo>
                  <a:lnTo>
                    <a:pt x="405" y="175"/>
                  </a:lnTo>
                  <a:lnTo>
                    <a:pt x="394" y="165"/>
                  </a:lnTo>
                  <a:lnTo>
                    <a:pt x="383" y="160"/>
                  </a:lnTo>
                  <a:lnTo>
                    <a:pt x="369" y="152"/>
                  </a:lnTo>
                  <a:lnTo>
                    <a:pt x="358" y="146"/>
                  </a:lnTo>
                  <a:lnTo>
                    <a:pt x="345" y="141"/>
                  </a:lnTo>
                  <a:lnTo>
                    <a:pt x="331" y="135"/>
                  </a:lnTo>
                  <a:lnTo>
                    <a:pt x="320" y="131"/>
                  </a:lnTo>
                  <a:lnTo>
                    <a:pt x="308" y="126"/>
                  </a:lnTo>
                  <a:lnTo>
                    <a:pt x="297" y="124"/>
                  </a:lnTo>
                  <a:lnTo>
                    <a:pt x="288" y="122"/>
                  </a:lnTo>
                  <a:lnTo>
                    <a:pt x="288" y="1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78" name="Freeform 126"/>
            <p:cNvSpPr>
              <a:spLocks/>
            </p:cNvSpPr>
            <p:nvPr/>
          </p:nvSpPr>
          <p:spPr bwMode="auto">
            <a:xfrm flipH="1">
              <a:off x="4421899" y="4648200"/>
              <a:ext cx="310384" cy="53975"/>
            </a:xfrm>
            <a:custGeom>
              <a:avLst/>
              <a:gdLst/>
              <a:ahLst/>
              <a:cxnLst>
                <a:cxn ang="0">
                  <a:pos x="369" y="4"/>
                </a:cxn>
                <a:cxn ang="0">
                  <a:pos x="367" y="15"/>
                </a:cxn>
                <a:cxn ang="0">
                  <a:pos x="361" y="28"/>
                </a:cxn>
                <a:cxn ang="0">
                  <a:pos x="352" y="44"/>
                </a:cxn>
                <a:cxn ang="0">
                  <a:pos x="340" y="47"/>
                </a:cxn>
                <a:cxn ang="0">
                  <a:pos x="329" y="49"/>
                </a:cxn>
                <a:cxn ang="0">
                  <a:pos x="312" y="45"/>
                </a:cxn>
                <a:cxn ang="0">
                  <a:pos x="295" y="42"/>
                </a:cxn>
                <a:cxn ang="0">
                  <a:pos x="276" y="34"/>
                </a:cxn>
                <a:cxn ang="0">
                  <a:pos x="257" y="28"/>
                </a:cxn>
                <a:cxn ang="0">
                  <a:pos x="241" y="25"/>
                </a:cxn>
                <a:cxn ang="0">
                  <a:pos x="226" y="23"/>
                </a:cxn>
                <a:cxn ang="0">
                  <a:pos x="211" y="23"/>
                </a:cxn>
                <a:cxn ang="0">
                  <a:pos x="198" y="23"/>
                </a:cxn>
                <a:cxn ang="0">
                  <a:pos x="184" y="25"/>
                </a:cxn>
                <a:cxn ang="0">
                  <a:pos x="169" y="26"/>
                </a:cxn>
                <a:cxn ang="0">
                  <a:pos x="156" y="30"/>
                </a:cxn>
                <a:cxn ang="0">
                  <a:pos x="142" y="34"/>
                </a:cxn>
                <a:cxn ang="0">
                  <a:pos x="127" y="38"/>
                </a:cxn>
                <a:cxn ang="0">
                  <a:pos x="110" y="42"/>
                </a:cxn>
                <a:cxn ang="0">
                  <a:pos x="93" y="44"/>
                </a:cxn>
                <a:cxn ang="0">
                  <a:pos x="78" y="45"/>
                </a:cxn>
                <a:cxn ang="0">
                  <a:pos x="61" y="47"/>
                </a:cxn>
                <a:cxn ang="0">
                  <a:pos x="45" y="47"/>
                </a:cxn>
                <a:cxn ang="0">
                  <a:pos x="28" y="47"/>
                </a:cxn>
                <a:cxn ang="0">
                  <a:pos x="13" y="45"/>
                </a:cxn>
                <a:cxn ang="0">
                  <a:pos x="2" y="44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23" y="63"/>
                </a:cxn>
                <a:cxn ang="0">
                  <a:pos x="38" y="65"/>
                </a:cxn>
                <a:cxn ang="0">
                  <a:pos x="53" y="66"/>
                </a:cxn>
                <a:cxn ang="0">
                  <a:pos x="70" y="65"/>
                </a:cxn>
                <a:cxn ang="0">
                  <a:pos x="85" y="63"/>
                </a:cxn>
                <a:cxn ang="0">
                  <a:pos x="103" y="59"/>
                </a:cxn>
                <a:cxn ang="0">
                  <a:pos x="118" y="55"/>
                </a:cxn>
                <a:cxn ang="0">
                  <a:pos x="135" y="51"/>
                </a:cxn>
                <a:cxn ang="0">
                  <a:pos x="152" y="47"/>
                </a:cxn>
                <a:cxn ang="0">
                  <a:pos x="169" y="44"/>
                </a:cxn>
                <a:cxn ang="0">
                  <a:pos x="188" y="42"/>
                </a:cxn>
                <a:cxn ang="0">
                  <a:pos x="205" y="42"/>
                </a:cxn>
                <a:cxn ang="0">
                  <a:pos x="222" y="42"/>
                </a:cxn>
                <a:cxn ang="0">
                  <a:pos x="241" y="44"/>
                </a:cxn>
                <a:cxn ang="0">
                  <a:pos x="258" y="47"/>
                </a:cxn>
                <a:cxn ang="0">
                  <a:pos x="279" y="53"/>
                </a:cxn>
                <a:cxn ang="0">
                  <a:pos x="298" y="61"/>
                </a:cxn>
                <a:cxn ang="0">
                  <a:pos x="314" y="65"/>
                </a:cxn>
                <a:cxn ang="0">
                  <a:pos x="325" y="66"/>
                </a:cxn>
                <a:cxn ang="0">
                  <a:pos x="336" y="66"/>
                </a:cxn>
                <a:cxn ang="0">
                  <a:pos x="346" y="66"/>
                </a:cxn>
                <a:cxn ang="0">
                  <a:pos x="361" y="61"/>
                </a:cxn>
                <a:cxn ang="0">
                  <a:pos x="373" y="45"/>
                </a:cxn>
                <a:cxn ang="0">
                  <a:pos x="376" y="26"/>
                </a:cxn>
                <a:cxn ang="0">
                  <a:pos x="374" y="7"/>
                </a:cxn>
                <a:cxn ang="0">
                  <a:pos x="371" y="0"/>
                </a:cxn>
                <a:cxn ang="0">
                  <a:pos x="371" y="0"/>
                </a:cxn>
              </a:cxnLst>
              <a:rect l="0" t="0" r="r" b="b"/>
              <a:pathLst>
                <a:path w="376" h="68">
                  <a:moveTo>
                    <a:pt x="371" y="0"/>
                  </a:moveTo>
                  <a:lnTo>
                    <a:pt x="369" y="4"/>
                  </a:lnTo>
                  <a:lnTo>
                    <a:pt x="367" y="9"/>
                  </a:lnTo>
                  <a:lnTo>
                    <a:pt x="367" y="15"/>
                  </a:lnTo>
                  <a:lnTo>
                    <a:pt x="365" y="21"/>
                  </a:lnTo>
                  <a:lnTo>
                    <a:pt x="361" y="28"/>
                  </a:lnTo>
                  <a:lnTo>
                    <a:pt x="357" y="38"/>
                  </a:lnTo>
                  <a:lnTo>
                    <a:pt x="352" y="44"/>
                  </a:lnTo>
                  <a:lnTo>
                    <a:pt x="344" y="47"/>
                  </a:lnTo>
                  <a:lnTo>
                    <a:pt x="340" y="47"/>
                  </a:lnTo>
                  <a:lnTo>
                    <a:pt x="335" y="49"/>
                  </a:lnTo>
                  <a:lnTo>
                    <a:pt x="329" y="49"/>
                  </a:lnTo>
                  <a:lnTo>
                    <a:pt x="323" y="49"/>
                  </a:lnTo>
                  <a:lnTo>
                    <a:pt x="312" y="45"/>
                  </a:lnTo>
                  <a:lnTo>
                    <a:pt x="302" y="44"/>
                  </a:lnTo>
                  <a:lnTo>
                    <a:pt x="295" y="42"/>
                  </a:lnTo>
                  <a:lnTo>
                    <a:pt x="285" y="38"/>
                  </a:lnTo>
                  <a:lnTo>
                    <a:pt x="276" y="34"/>
                  </a:lnTo>
                  <a:lnTo>
                    <a:pt x="266" y="32"/>
                  </a:lnTo>
                  <a:lnTo>
                    <a:pt x="257" y="28"/>
                  </a:lnTo>
                  <a:lnTo>
                    <a:pt x="249" y="26"/>
                  </a:lnTo>
                  <a:lnTo>
                    <a:pt x="241" y="25"/>
                  </a:lnTo>
                  <a:lnTo>
                    <a:pt x="234" y="23"/>
                  </a:lnTo>
                  <a:lnTo>
                    <a:pt x="226" y="23"/>
                  </a:lnTo>
                  <a:lnTo>
                    <a:pt x="219" y="23"/>
                  </a:lnTo>
                  <a:lnTo>
                    <a:pt x="211" y="23"/>
                  </a:lnTo>
                  <a:lnTo>
                    <a:pt x="205" y="23"/>
                  </a:lnTo>
                  <a:lnTo>
                    <a:pt x="198" y="23"/>
                  </a:lnTo>
                  <a:lnTo>
                    <a:pt x="192" y="25"/>
                  </a:lnTo>
                  <a:lnTo>
                    <a:pt x="184" y="25"/>
                  </a:lnTo>
                  <a:lnTo>
                    <a:pt x="177" y="26"/>
                  </a:lnTo>
                  <a:lnTo>
                    <a:pt x="169" y="26"/>
                  </a:lnTo>
                  <a:lnTo>
                    <a:pt x="161" y="28"/>
                  </a:lnTo>
                  <a:lnTo>
                    <a:pt x="156" y="30"/>
                  </a:lnTo>
                  <a:lnTo>
                    <a:pt x="148" y="32"/>
                  </a:lnTo>
                  <a:lnTo>
                    <a:pt x="142" y="34"/>
                  </a:lnTo>
                  <a:lnTo>
                    <a:pt x="137" y="36"/>
                  </a:lnTo>
                  <a:lnTo>
                    <a:pt x="127" y="38"/>
                  </a:lnTo>
                  <a:lnTo>
                    <a:pt x="118" y="40"/>
                  </a:lnTo>
                  <a:lnTo>
                    <a:pt x="110" y="42"/>
                  </a:lnTo>
                  <a:lnTo>
                    <a:pt x="103" y="44"/>
                  </a:lnTo>
                  <a:lnTo>
                    <a:pt x="93" y="44"/>
                  </a:lnTo>
                  <a:lnTo>
                    <a:pt x="85" y="45"/>
                  </a:lnTo>
                  <a:lnTo>
                    <a:pt x="78" y="45"/>
                  </a:lnTo>
                  <a:lnTo>
                    <a:pt x="70" y="47"/>
                  </a:lnTo>
                  <a:lnTo>
                    <a:pt x="61" y="47"/>
                  </a:lnTo>
                  <a:lnTo>
                    <a:pt x="53" y="47"/>
                  </a:lnTo>
                  <a:lnTo>
                    <a:pt x="45" y="47"/>
                  </a:lnTo>
                  <a:lnTo>
                    <a:pt x="38" y="49"/>
                  </a:lnTo>
                  <a:lnTo>
                    <a:pt x="28" y="47"/>
                  </a:lnTo>
                  <a:lnTo>
                    <a:pt x="21" y="47"/>
                  </a:lnTo>
                  <a:lnTo>
                    <a:pt x="13" y="45"/>
                  </a:lnTo>
                  <a:lnTo>
                    <a:pt x="6" y="45"/>
                  </a:lnTo>
                  <a:lnTo>
                    <a:pt x="2" y="44"/>
                  </a:lnTo>
                  <a:lnTo>
                    <a:pt x="0" y="47"/>
                  </a:lnTo>
                  <a:lnTo>
                    <a:pt x="0" y="51"/>
                  </a:lnTo>
                  <a:lnTo>
                    <a:pt x="2" y="55"/>
                  </a:lnTo>
                  <a:lnTo>
                    <a:pt x="7" y="57"/>
                  </a:lnTo>
                  <a:lnTo>
                    <a:pt x="15" y="61"/>
                  </a:lnTo>
                  <a:lnTo>
                    <a:pt x="23" y="63"/>
                  </a:lnTo>
                  <a:lnTo>
                    <a:pt x="30" y="65"/>
                  </a:lnTo>
                  <a:lnTo>
                    <a:pt x="38" y="65"/>
                  </a:lnTo>
                  <a:lnTo>
                    <a:pt x="45" y="66"/>
                  </a:lnTo>
                  <a:lnTo>
                    <a:pt x="53" y="66"/>
                  </a:lnTo>
                  <a:lnTo>
                    <a:pt x="63" y="66"/>
                  </a:lnTo>
                  <a:lnTo>
                    <a:pt x="70" y="65"/>
                  </a:lnTo>
                  <a:lnTo>
                    <a:pt x="78" y="63"/>
                  </a:lnTo>
                  <a:lnTo>
                    <a:pt x="85" y="63"/>
                  </a:lnTo>
                  <a:lnTo>
                    <a:pt x="95" y="61"/>
                  </a:lnTo>
                  <a:lnTo>
                    <a:pt x="103" y="59"/>
                  </a:lnTo>
                  <a:lnTo>
                    <a:pt x="110" y="57"/>
                  </a:lnTo>
                  <a:lnTo>
                    <a:pt x="118" y="55"/>
                  </a:lnTo>
                  <a:lnTo>
                    <a:pt x="125" y="55"/>
                  </a:lnTo>
                  <a:lnTo>
                    <a:pt x="135" y="51"/>
                  </a:lnTo>
                  <a:lnTo>
                    <a:pt x="144" y="49"/>
                  </a:lnTo>
                  <a:lnTo>
                    <a:pt x="152" y="47"/>
                  </a:lnTo>
                  <a:lnTo>
                    <a:pt x="161" y="47"/>
                  </a:lnTo>
                  <a:lnTo>
                    <a:pt x="169" y="44"/>
                  </a:lnTo>
                  <a:lnTo>
                    <a:pt x="179" y="44"/>
                  </a:lnTo>
                  <a:lnTo>
                    <a:pt x="188" y="42"/>
                  </a:lnTo>
                  <a:lnTo>
                    <a:pt x="196" y="42"/>
                  </a:lnTo>
                  <a:lnTo>
                    <a:pt x="205" y="42"/>
                  </a:lnTo>
                  <a:lnTo>
                    <a:pt x="213" y="42"/>
                  </a:lnTo>
                  <a:lnTo>
                    <a:pt x="222" y="42"/>
                  </a:lnTo>
                  <a:lnTo>
                    <a:pt x="232" y="44"/>
                  </a:lnTo>
                  <a:lnTo>
                    <a:pt x="241" y="44"/>
                  </a:lnTo>
                  <a:lnTo>
                    <a:pt x="249" y="45"/>
                  </a:lnTo>
                  <a:lnTo>
                    <a:pt x="258" y="47"/>
                  </a:lnTo>
                  <a:lnTo>
                    <a:pt x="270" y="51"/>
                  </a:lnTo>
                  <a:lnTo>
                    <a:pt x="279" y="53"/>
                  </a:lnTo>
                  <a:lnTo>
                    <a:pt x="289" y="57"/>
                  </a:lnTo>
                  <a:lnTo>
                    <a:pt x="298" y="61"/>
                  </a:lnTo>
                  <a:lnTo>
                    <a:pt x="310" y="65"/>
                  </a:lnTo>
                  <a:lnTo>
                    <a:pt x="314" y="65"/>
                  </a:lnTo>
                  <a:lnTo>
                    <a:pt x="321" y="66"/>
                  </a:lnTo>
                  <a:lnTo>
                    <a:pt x="325" y="66"/>
                  </a:lnTo>
                  <a:lnTo>
                    <a:pt x="331" y="68"/>
                  </a:lnTo>
                  <a:lnTo>
                    <a:pt x="336" y="66"/>
                  </a:lnTo>
                  <a:lnTo>
                    <a:pt x="342" y="66"/>
                  </a:lnTo>
                  <a:lnTo>
                    <a:pt x="346" y="66"/>
                  </a:lnTo>
                  <a:lnTo>
                    <a:pt x="352" y="66"/>
                  </a:lnTo>
                  <a:lnTo>
                    <a:pt x="361" y="61"/>
                  </a:lnTo>
                  <a:lnTo>
                    <a:pt x="369" y="55"/>
                  </a:lnTo>
                  <a:lnTo>
                    <a:pt x="373" y="45"/>
                  </a:lnTo>
                  <a:lnTo>
                    <a:pt x="376" y="38"/>
                  </a:lnTo>
                  <a:lnTo>
                    <a:pt x="376" y="26"/>
                  </a:lnTo>
                  <a:lnTo>
                    <a:pt x="376" y="17"/>
                  </a:lnTo>
                  <a:lnTo>
                    <a:pt x="374" y="7"/>
                  </a:lnTo>
                  <a:lnTo>
                    <a:pt x="373" y="0"/>
                  </a:lnTo>
                  <a:lnTo>
                    <a:pt x="371" y="0"/>
                  </a:lnTo>
                  <a:lnTo>
                    <a:pt x="371" y="0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79" name="Freeform 127"/>
            <p:cNvSpPr>
              <a:spLocks/>
            </p:cNvSpPr>
            <p:nvPr/>
          </p:nvSpPr>
          <p:spPr bwMode="auto">
            <a:xfrm flipH="1">
              <a:off x="4773339" y="4554538"/>
              <a:ext cx="124810" cy="554038"/>
            </a:xfrm>
            <a:custGeom>
              <a:avLst/>
              <a:gdLst/>
              <a:ahLst/>
              <a:cxnLst>
                <a:cxn ang="0">
                  <a:pos x="137" y="8"/>
                </a:cxn>
                <a:cxn ang="0">
                  <a:pos x="116" y="19"/>
                </a:cxn>
                <a:cxn ang="0">
                  <a:pos x="95" y="30"/>
                </a:cxn>
                <a:cxn ang="0">
                  <a:pos x="75" y="42"/>
                </a:cxn>
                <a:cxn ang="0">
                  <a:pos x="59" y="59"/>
                </a:cxn>
                <a:cxn ang="0">
                  <a:pos x="48" y="84"/>
                </a:cxn>
                <a:cxn ang="0">
                  <a:pos x="46" y="114"/>
                </a:cxn>
                <a:cxn ang="0">
                  <a:pos x="50" y="144"/>
                </a:cxn>
                <a:cxn ang="0">
                  <a:pos x="54" y="167"/>
                </a:cxn>
                <a:cxn ang="0">
                  <a:pos x="56" y="186"/>
                </a:cxn>
                <a:cxn ang="0">
                  <a:pos x="56" y="207"/>
                </a:cxn>
                <a:cxn ang="0">
                  <a:pos x="52" y="224"/>
                </a:cxn>
                <a:cxn ang="0">
                  <a:pos x="50" y="243"/>
                </a:cxn>
                <a:cxn ang="0">
                  <a:pos x="40" y="272"/>
                </a:cxn>
                <a:cxn ang="0">
                  <a:pos x="33" y="314"/>
                </a:cxn>
                <a:cxn ang="0">
                  <a:pos x="27" y="357"/>
                </a:cxn>
                <a:cxn ang="0">
                  <a:pos x="23" y="401"/>
                </a:cxn>
                <a:cxn ang="0">
                  <a:pos x="19" y="445"/>
                </a:cxn>
                <a:cxn ang="0">
                  <a:pos x="14" y="490"/>
                </a:cxn>
                <a:cxn ang="0">
                  <a:pos x="4" y="527"/>
                </a:cxn>
                <a:cxn ang="0">
                  <a:pos x="0" y="568"/>
                </a:cxn>
                <a:cxn ang="0">
                  <a:pos x="2" y="608"/>
                </a:cxn>
                <a:cxn ang="0">
                  <a:pos x="10" y="646"/>
                </a:cxn>
                <a:cxn ang="0">
                  <a:pos x="25" y="682"/>
                </a:cxn>
                <a:cxn ang="0">
                  <a:pos x="37" y="698"/>
                </a:cxn>
                <a:cxn ang="0">
                  <a:pos x="35" y="677"/>
                </a:cxn>
                <a:cxn ang="0">
                  <a:pos x="25" y="637"/>
                </a:cxn>
                <a:cxn ang="0">
                  <a:pos x="21" y="597"/>
                </a:cxn>
                <a:cxn ang="0">
                  <a:pos x="19" y="557"/>
                </a:cxn>
                <a:cxn ang="0">
                  <a:pos x="23" y="515"/>
                </a:cxn>
                <a:cxn ang="0">
                  <a:pos x="33" y="477"/>
                </a:cxn>
                <a:cxn ang="0">
                  <a:pos x="38" y="435"/>
                </a:cxn>
                <a:cxn ang="0">
                  <a:pos x="42" y="395"/>
                </a:cxn>
                <a:cxn ang="0">
                  <a:pos x="44" y="355"/>
                </a:cxn>
                <a:cxn ang="0">
                  <a:pos x="50" y="316"/>
                </a:cxn>
                <a:cxn ang="0">
                  <a:pos x="57" y="276"/>
                </a:cxn>
                <a:cxn ang="0">
                  <a:pos x="65" y="253"/>
                </a:cxn>
                <a:cxn ang="0">
                  <a:pos x="67" y="236"/>
                </a:cxn>
                <a:cxn ang="0">
                  <a:pos x="71" y="221"/>
                </a:cxn>
                <a:cxn ang="0">
                  <a:pos x="71" y="203"/>
                </a:cxn>
                <a:cxn ang="0">
                  <a:pos x="71" y="186"/>
                </a:cxn>
                <a:cxn ang="0">
                  <a:pos x="71" y="171"/>
                </a:cxn>
                <a:cxn ang="0">
                  <a:pos x="67" y="152"/>
                </a:cxn>
                <a:cxn ang="0">
                  <a:pos x="65" y="135"/>
                </a:cxn>
                <a:cxn ang="0">
                  <a:pos x="63" y="120"/>
                </a:cxn>
                <a:cxn ang="0">
                  <a:pos x="63" y="101"/>
                </a:cxn>
                <a:cxn ang="0">
                  <a:pos x="65" y="86"/>
                </a:cxn>
                <a:cxn ang="0">
                  <a:pos x="76" y="63"/>
                </a:cxn>
                <a:cxn ang="0">
                  <a:pos x="97" y="48"/>
                </a:cxn>
                <a:cxn ang="0">
                  <a:pos x="116" y="36"/>
                </a:cxn>
                <a:cxn ang="0">
                  <a:pos x="133" y="25"/>
                </a:cxn>
                <a:cxn ang="0">
                  <a:pos x="149" y="8"/>
                </a:cxn>
                <a:cxn ang="0">
                  <a:pos x="151" y="0"/>
                </a:cxn>
              </a:cxnLst>
              <a:rect l="0" t="0" r="r" b="b"/>
              <a:pathLst>
                <a:path w="153" h="698">
                  <a:moveTo>
                    <a:pt x="151" y="0"/>
                  </a:moveTo>
                  <a:lnTo>
                    <a:pt x="145" y="4"/>
                  </a:lnTo>
                  <a:lnTo>
                    <a:pt x="137" y="8"/>
                  </a:lnTo>
                  <a:lnTo>
                    <a:pt x="130" y="11"/>
                  </a:lnTo>
                  <a:lnTo>
                    <a:pt x="124" y="15"/>
                  </a:lnTo>
                  <a:lnTo>
                    <a:pt x="116" y="19"/>
                  </a:lnTo>
                  <a:lnTo>
                    <a:pt x="109" y="23"/>
                  </a:lnTo>
                  <a:lnTo>
                    <a:pt x="101" y="27"/>
                  </a:lnTo>
                  <a:lnTo>
                    <a:pt x="95" y="30"/>
                  </a:lnTo>
                  <a:lnTo>
                    <a:pt x="88" y="34"/>
                  </a:lnTo>
                  <a:lnTo>
                    <a:pt x="80" y="38"/>
                  </a:lnTo>
                  <a:lnTo>
                    <a:pt x="75" y="42"/>
                  </a:lnTo>
                  <a:lnTo>
                    <a:pt x="69" y="48"/>
                  </a:lnTo>
                  <a:lnTo>
                    <a:pt x="63" y="53"/>
                  </a:lnTo>
                  <a:lnTo>
                    <a:pt x="59" y="59"/>
                  </a:lnTo>
                  <a:lnTo>
                    <a:pt x="56" y="65"/>
                  </a:lnTo>
                  <a:lnTo>
                    <a:pt x="52" y="74"/>
                  </a:lnTo>
                  <a:lnTo>
                    <a:pt x="48" y="84"/>
                  </a:lnTo>
                  <a:lnTo>
                    <a:pt x="46" y="93"/>
                  </a:lnTo>
                  <a:lnTo>
                    <a:pt x="44" y="103"/>
                  </a:lnTo>
                  <a:lnTo>
                    <a:pt x="46" y="114"/>
                  </a:lnTo>
                  <a:lnTo>
                    <a:pt x="48" y="124"/>
                  </a:lnTo>
                  <a:lnTo>
                    <a:pt x="50" y="135"/>
                  </a:lnTo>
                  <a:lnTo>
                    <a:pt x="50" y="144"/>
                  </a:lnTo>
                  <a:lnTo>
                    <a:pt x="52" y="154"/>
                  </a:lnTo>
                  <a:lnTo>
                    <a:pt x="52" y="162"/>
                  </a:lnTo>
                  <a:lnTo>
                    <a:pt x="54" y="167"/>
                  </a:lnTo>
                  <a:lnTo>
                    <a:pt x="54" y="173"/>
                  </a:lnTo>
                  <a:lnTo>
                    <a:pt x="56" y="181"/>
                  </a:lnTo>
                  <a:lnTo>
                    <a:pt x="56" y="186"/>
                  </a:lnTo>
                  <a:lnTo>
                    <a:pt x="56" y="192"/>
                  </a:lnTo>
                  <a:lnTo>
                    <a:pt x="56" y="200"/>
                  </a:lnTo>
                  <a:lnTo>
                    <a:pt x="56" y="207"/>
                  </a:lnTo>
                  <a:lnTo>
                    <a:pt x="54" y="213"/>
                  </a:lnTo>
                  <a:lnTo>
                    <a:pt x="54" y="219"/>
                  </a:lnTo>
                  <a:lnTo>
                    <a:pt x="52" y="224"/>
                  </a:lnTo>
                  <a:lnTo>
                    <a:pt x="52" y="232"/>
                  </a:lnTo>
                  <a:lnTo>
                    <a:pt x="50" y="238"/>
                  </a:lnTo>
                  <a:lnTo>
                    <a:pt x="50" y="243"/>
                  </a:lnTo>
                  <a:lnTo>
                    <a:pt x="48" y="251"/>
                  </a:lnTo>
                  <a:lnTo>
                    <a:pt x="46" y="259"/>
                  </a:lnTo>
                  <a:lnTo>
                    <a:pt x="40" y="272"/>
                  </a:lnTo>
                  <a:lnTo>
                    <a:pt x="37" y="285"/>
                  </a:lnTo>
                  <a:lnTo>
                    <a:pt x="35" y="300"/>
                  </a:lnTo>
                  <a:lnTo>
                    <a:pt x="33" y="314"/>
                  </a:lnTo>
                  <a:lnTo>
                    <a:pt x="29" y="329"/>
                  </a:lnTo>
                  <a:lnTo>
                    <a:pt x="29" y="344"/>
                  </a:lnTo>
                  <a:lnTo>
                    <a:pt x="27" y="357"/>
                  </a:lnTo>
                  <a:lnTo>
                    <a:pt x="27" y="373"/>
                  </a:lnTo>
                  <a:lnTo>
                    <a:pt x="25" y="388"/>
                  </a:lnTo>
                  <a:lnTo>
                    <a:pt x="23" y="401"/>
                  </a:lnTo>
                  <a:lnTo>
                    <a:pt x="21" y="416"/>
                  </a:lnTo>
                  <a:lnTo>
                    <a:pt x="21" y="432"/>
                  </a:lnTo>
                  <a:lnTo>
                    <a:pt x="19" y="445"/>
                  </a:lnTo>
                  <a:lnTo>
                    <a:pt x="17" y="460"/>
                  </a:lnTo>
                  <a:lnTo>
                    <a:pt x="16" y="475"/>
                  </a:lnTo>
                  <a:lnTo>
                    <a:pt x="14" y="490"/>
                  </a:lnTo>
                  <a:lnTo>
                    <a:pt x="10" y="502"/>
                  </a:lnTo>
                  <a:lnTo>
                    <a:pt x="6" y="513"/>
                  </a:lnTo>
                  <a:lnTo>
                    <a:pt x="4" y="527"/>
                  </a:lnTo>
                  <a:lnTo>
                    <a:pt x="2" y="540"/>
                  </a:lnTo>
                  <a:lnTo>
                    <a:pt x="0" y="553"/>
                  </a:lnTo>
                  <a:lnTo>
                    <a:pt x="0" y="568"/>
                  </a:lnTo>
                  <a:lnTo>
                    <a:pt x="0" y="580"/>
                  </a:lnTo>
                  <a:lnTo>
                    <a:pt x="2" y="595"/>
                  </a:lnTo>
                  <a:lnTo>
                    <a:pt x="2" y="608"/>
                  </a:lnTo>
                  <a:lnTo>
                    <a:pt x="4" y="620"/>
                  </a:lnTo>
                  <a:lnTo>
                    <a:pt x="6" y="633"/>
                  </a:lnTo>
                  <a:lnTo>
                    <a:pt x="10" y="646"/>
                  </a:lnTo>
                  <a:lnTo>
                    <a:pt x="14" y="660"/>
                  </a:lnTo>
                  <a:lnTo>
                    <a:pt x="19" y="671"/>
                  </a:lnTo>
                  <a:lnTo>
                    <a:pt x="25" y="682"/>
                  </a:lnTo>
                  <a:lnTo>
                    <a:pt x="33" y="696"/>
                  </a:lnTo>
                  <a:lnTo>
                    <a:pt x="35" y="698"/>
                  </a:lnTo>
                  <a:lnTo>
                    <a:pt x="37" y="698"/>
                  </a:lnTo>
                  <a:lnTo>
                    <a:pt x="38" y="696"/>
                  </a:lnTo>
                  <a:lnTo>
                    <a:pt x="40" y="692"/>
                  </a:lnTo>
                  <a:lnTo>
                    <a:pt x="35" y="677"/>
                  </a:lnTo>
                  <a:lnTo>
                    <a:pt x="31" y="663"/>
                  </a:lnTo>
                  <a:lnTo>
                    <a:pt x="27" y="650"/>
                  </a:lnTo>
                  <a:lnTo>
                    <a:pt x="25" y="637"/>
                  </a:lnTo>
                  <a:lnTo>
                    <a:pt x="23" y="623"/>
                  </a:lnTo>
                  <a:lnTo>
                    <a:pt x="21" y="610"/>
                  </a:lnTo>
                  <a:lnTo>
                    <a:pt x="21" y="597"/>
                  </a:lnTo>
                  <a:lnTo>
                    <a:pt x="21" y="584"/>
                  </a:lnTo>
                  <a:lnTo>
                    <a:pt x="19" y="570"/>
                  </a:lnTo>
                  <a:lnTo>
                    <a:pt x="19" y="557"/>
                  </a:lnTo>
                  <a:lnTo>
                    <a:pt x="21" y="544"/>
                  </a:lnTo>
                  <a:lnTo>
                    <a:pt x="23" y="530"/>
                  </a:lnTo>
                  <a:lnTo>
                    <a:pt x="23" y="515"/>
                  </a:lnTo>
                  <a:lnTo>
                    <a:pt x="27" y="504"/>
                  </a:lnTo>
                  <a:lnTo>
                    <a:pt x="29" y="489"/>
                  </a:lnTo>
                  <a:lnTo>
                    <a:pt x="33" y="477"/>
                  </a:lnTo>
                  <a:lnTo>
                    <a:pt x="35" y="462"/>
                  </a:lnTo>
                  <a:lnTo>
                    <a:pt x="37" y="449"/>
                  </a:lnTo>
                  <a:lnTo>
                    <a:pt x="38" y="435"/>
                  </a:lnTo>
                  <a:lnTo>
                    <a:pt x="40" y="422"/>
                  </a:lnTo>
                  <a:lnTo>
                    <a:pt x="40" y="409"/>
                  </a:lnTo>
                  <a:lnTo>
                    <a:pt x="42" y="395"/>
                  </a:lnTo>
                  <a:lnTo>
                    <a:pt x="42" y="382"/>
                  </a:lnTo>
                  <a:lnTo>
                    <a:pt x="44" y="369"/>
                  </a:lnTo>
                  <a:lnTo>
                    <a:pt x="44" y="355"/>
                  </a:lnTo>
                  <a:lnTo>
                    <a:pt x="46" y="342"/>
                  </a:lnTo>
                  <a:lnTo>
                    <a:pt x="48" y="327"/>
                  </a:lnTo>
                  <a:lnTo>
                    <a:pt x="50" y="316"/>
                  </a:lnTo>
                  <a:lnTo>
                    <a:pt x="52" y="302"/>
                  </a:lnTo>
                  <a:lnTo>
                    <a:pt x="54" y="289"/>
                  </a:lnTo>
                  <a:lnTo>
                    <a:pt x="57" y="276"/>
                  </a:lnTo>
                  <a:lnTo>
                    <a:pt x="61" y="264"/>
                  </a:lnTo>
                  <a:lnTo>
                    <a:pt x="63" y="259"/>
                  </a:lnTo>
                  <a:lnTo>
                    <a:pt x="65" y="253"/>
                  </a:lnTo>
                  <a:lnTo>
                    <a:pt x="65" y="247"/>
                  </a:lnTo>
                  <a:lnTo>
                    <a:pt x="67" y="241"/>
                  </a:lnTo>
                  <a:lnTo>
                    <a:pt x="67" y="236"/>
                  </a:lnTo>
                  <a:lnTo>
                    <a:pt x="69" y="230"/>
                  </a:lnTo>
                  <a:lnTo>
                    <a:pt x="69" y="224"/>
                  </a:lnTo>
                  <a:lnTo>
                    <a:pt x="71" y="221"/>
                  </a:lnTo>
                  <a:lnTo>
                    <a:pt x="71" y="215"/>
                  </a:lnTo>
                  <a:lnTo>
                    <a:pt x="71" y="209"/>
                  </a:lnTo>
                  <a:lnTo>
                    <a:pt x="71" y="203"/>
                  </a:lnTo>
                  <a:lnTo>
                    <a:pt x="71" y="198"/>
                  </a:lnTo>
                  <a:lnTo>
                    <a:pt x="71" y="192"/>
                  </a:lnTo>
                  <a:lnTo>
                    <a:pt x="71" y="186"/>
                  </a:lnTo>
                  <a:lnTo>
                    <a:pt x="71" y="181"/>
                  </a:lnTo>
                  <a:lnTo>
                    <a:pt x="71" y="177"/>
                  </a:lnTo>
                  <a:lnTo>
                    <a:pt x="71" y="171"/>
                  </a:lnTo>
                  <a:lnTo>
                    <a:pt x="69" y="165"/>
                  </a:lnTo>
                  <a:lnTo>
                    <a:pt x="69" y="160"/>
                  </a:lnTo>
                  <a:lnTo>
                    <a:pt x="67" y="152"/>
                  </a:lnTo>
                  <a:lnTo>
                    <a:pt x="67" y="146"/>
                  </a:lnTo>
                  <a:lnTo>
                    <a:pt x="65" y="141"/>
                  </a:lnTo>
                  <a:lnTo>
                    <a:pt x="65" y="135"/>
                  </a:lnTo>
                  <a:lnTo>
                    <a:pt x="65" y="131"/>
                  </a:lnTo>
                  <a:lnTo>
                    <a:pt x="63" y="125"/>
                  </a:lnTo>
                  <a:lnTo>
                    <a:pt x="63" y="120"/>
                  </a:lnTo>
                  <a:lnTo>
                    <a:pt x="63" y="112"/>
                  </a:lnTo>
                  <a:lnTo>
                    <a:pt x="63" y="106"/>
                  </a:lnTo>
                  <a:lnTo>
                    <a:pt x="63" y="101"/>
                  </a:lnTo>
                  <a:lnTo>
                    <a:pt x="63" y="97"/>
                  </a:lnTo>
                  <a:lnTo>
                    <a:pt x="63" y="91"/>
                  </a:lnTo>
                  <a:lnTo>
                    <a:pt x="65" y="86"/>
                  </a:lnTo>
                  <a:lnTo>
                    <a:pt x="67" y="78"/>
                  </a:lnTo>
                  <a:lnTo>
                    <a:pt x="71" y="70"/>
                  </a:lnTo>
                  <a:lnTo>
                    <a:pt x="76" y="63"/>
                  </a:lnTo>
                  <a:lnTo>
                    <a:pt x="82" y="59"/>
                  </a:lnTo>
                  <a:lnTo>
                    <a:pt x="88" y="53"/>
                  </a:lnTo>
                  <a:lnTo>
                    <a:pt x="97" y="48"/>
                  </a:lnTo>
                  <a:lnTo>
                    <a:pt x="103" y="44"/>
                  </a:lnTo>
                  <a:lnTo>
                    <a:pt x="111" y="40"/>
                  </a:lnTo>
                  <a:lnTo>
                    <a:pt x="116" y="36"/>
                  </a:lnTo>
                  <a:lnTo>
                    <a:pt x="122" y="32"/>
                  </a:lnTo>
                  <a:lnTo>
                    <a:pt x="128" y="29"/>
                  </a:lnTo>
                  <a:lnTo>
                    <a:pt x="133" y="25"/>
                  </a:lnTo>
                  <a:lnTo>
                    <a:pt x="139" y="19"/>
                  </a:lnTo>
                  <a:lnTo>
                    <a:pt x="145" y="13"/>
                  </a:lnTo>
                  <a:lnTo>
                    <a:pt x="149" y="8"/>
                  </a:lnTo>
                  <a:lnTo>
                    <a:pt x="153" y="2"/>
                  </a:lnTo>
                  <a:lnTo>
                    <a:pt x="153" y="0"/>
                  </a:lnTo>
                  <a:lnTo>
                    <a:pt x="151" y="0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80" name="Freeform 128"/>
            <p:cNvSpPr>
              <a:spLocks/>
            </p:cNvSpPr>
            <p:nvPr/>
          </p:nvSpPr>
          <p:spPr bwMode="auto">
            <a:xfrm flipH="1">
              <a:off x="4921141" y="4594225"/>
              <a:ext cx="426983" cy="169863"/>
            </a:xfrm>
            <a:custGeom>
              <a:avLst/>
              <a:gdLst/>
              <a:ahLst/>
              <a:cxnLst>
                <a:cxn ang="0">
                  <a:pos x="83" y="2"/>
                </a:cxn>
                <a:cxn ang="0">
                  <a:pos x="61" y="0"/>
                </a:cxn>
                <a:cxn ang="0">
                  <a:pos x="43" y="6"/>
                </a:cxn>
                <a:cxn ang="0">
                  <a:pos x="26" y="16"/>
                </a:cxn>
                <a:cxn ang="0">
                  <a:pos x="11" y="33"/>
                </a:cxn>
                <a:cxn ang="0">
                  <a:pos x="2" y="56"/>
                </a:cxn>
                <a:cxn ang="0">
                  <a:pos x="0" y="84"/>
                </a:cxn>
                <a:cxn ang="0">
                  <a:pos x="7" y="109"/>
                </a:cxn>
                <a:cxn ang="0">
                  <a:pos x="24" y="130"/>
                </a:cxn>
                <a:cxn ang="0">
                  <a:pos x="47" y="147"/>
                </a:cxn>
                <a:cxn ang="0">
                  <a:pos x="72" y="164"/>
                </a:cxn>
                <a:cxn ang="0">
                  <a:pos x="106" y="179"/>
                </a:cxn>
                <a:cxn ang="0">
                  <a:pos x="146" y="191"/>
                </a:cxn>
                <a:cxn ang="0">
                  <a:pos x="186" y="200"/>
                </a:cxn>
                <a:cxn ang="0">
                  <a:pos x="228" y="206"/>
                </a:cxn>
                <a:cxn ang="0">
                  <a:pos x="270" y="208"/>
                </a:cxn>
                <a:cxn ang="0">
                  <a:pos x="296" y="210"/>
                </a:cxn>
                <a:cxn ang="0">
                  <a:pos x="317" y="210"/>
                </a:cxn>
                <a:cxn ang="0">
                  <a:pos x="340" y="210"/>
                </a:cxn>
                <a:cxn ang="0">
                  <a:pos x="359" y="210"/>
                </a:cxn>
                <a:cxn ang="0">
                  <a:pos x="382" y="210"/>
                </a:cxn>
                <a:cxn ang="0">
                  <a:pos x="403" y="210"/>
                </a:cxn>
                <a:cxn ang="0">
                  <a:pos x="426" y="210"/>
                </a:cxn>
                <a:cxn ang="0">
                  <a:pos x="447" y="211"/>
                </a:cxn>
                <a:cxn ang="0">
                  <a:pos x="469" y="211"/>
                </a:cxn>
                <a:cxn ang="0">
                  <a:pos x="490" y="213"/>
                </a:cxn>
                <a:cxn ang="0">
                  <a:pos x="515" y="215"/>
                </a:cxn>
                <a:cxn ang="0">
                  <a:pos x="521" y="202"/>
                </a:cxn>
                <a:cxn ang="0">
                  <a:pos x="496" y="191"/>
                </a:cxn>
                <a:cxn ang="0">
                  <a:pos x="466" y="189"/>
                </a:cxn>
                <a:cxn ang="0">
                  <a:pos x="435" y="191"/>
                </a:cxn>
                <a:cxn ang="0">
                  <a:pos x="418" y="189"/>
                </a:cxn>
                <a:cxn ang="0">
                  <a:pos x="401" y="189"/>
                </a:cxn>
                <a:cxn ang="0">
                  <a:pos x="386" y="189"/>
                </a:cxn>
                <a:cxn ang="0">
                  <a:pos x="369" y="189"/>
                </a:cxn>
                <a:cxn ang="0">
                  <a:pos x="336" y="189"/>
                </a:cxn>
                <a:cxn ang="0">
                  <a:pos x="300" y="189"/>
                </a:cxn>
                <a:cxn ang="0">
                  <a:pos x="264" y="187"/>
                </a:cxn>
                <a:cxn ang="0">
                  <a:pos x="228" y="185"/>
                </a:cxn>
                <a:cxn ang="0">
                  <a:pos x="194" y="181"/>
                </a:cxn>
                <a:cxn ang="0">
                  <a:pos x="159" y="177"/>
                </a:cxn>
                <a:cxn ang="0">
                  <a:pos x="129" y="170"/>
                </a:cxn>
                <a:cxn ang="0">
                  <a:pos x="95" y="158"/>
                </a:cxn>
                <a:cxn ang="0">
                  <a:pos x="62" y="143"/>
                </a:cxn>
                <a:cxn ang="0">
                  <a:pos x="38" y="124"/>
                </a:cxn>
                <a:cxn ang="0">
                  <a:pos x="19" y="99"/>
                </a:cxn>
                <a:cxn ang="0">
                  <a:pos x="13" y="71"/>
                </a:cxn>
                <a:cxn ang="0">
                  <a:pos x="17" y="46"/>
                </a:cxn>
                <a:cxn ang="0">
                  <a:pos x="34" y="29"/>
                </a:cxn>
                <a:cxn ang="0">
                  <a:pos x="53" y="14"/>
                </a:cxn>
                <a:cxn ang="0">
                  <a:pos x="80" y="8"/>
                </a:cxn>
                <a:cxn ang="0">
                  <a:pos x="99" y="10"/>
                </a:cxn>
              </a:cxnLst>
              <a:rect l="0" t="0" r="r" b="b"/>
              <a:pathLst>
                <a:path w="521" h="215">
                  <a:moveTo>
                    <a:pt x="99" y="10"/>
                  </a:moveTo>
                  <a:lnTo>
                    <a:pt x="91" y="4"/>
                  </a:lnTo>
                  <a:lnTo>
                    <a:pt x="83" y="2"/>
                  </a:lnTo>
                  <a:lnTo>
                    <a:pt x="76" y="0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5" y="0"/>
                  </a:lnTo>
                  <a:lnTo>
                    <a:pt x="49" y="2"/>
                  </a:lnTo>
                  <a:lnTo>
                    <a:pt x="43" y="6"/>
                  </a:lnTo>
                  <a:lnTo>
                    <a:pt x="36" y="8"/>
                  </a:lnTo>
                  <a:lnTo>
                    <a:pt x="30" y="12"/>
                  </a:lnTo>
                  <a:lnTo>
                    <a:pt x="26" y="16"/>
                  </a:lnTo>
                  <a:lnTo>
                    <a:pt x="21" y="21"/>
                  </a:lnTo>
                  <a:lnTo>
                    <a:pt x="15" y="27"/>
                  </a:lnTo>
                  <a:lnTo>
                    <a:pt x="11" y="33"/>
                  </a:lnTo>
                  <a:lnTo>
                    <a:pt x="9" y="38"/>
                  </a:lnTo>
                  <a:lnTo>
                    <a:pt x="5" y="46"/>
                  </a:lnTo>
                  <a:lnTo>
                    <a:pt x="2" y="56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84"/>
                  </a:lnTo>
                  <a:lnTo>
                    <a:pt x="2" y="92"/>
                  </a:lnTo>
                  <a:lnTo>
                    <a:pt x="5" y="101"/>
                  </a:lnTo>
                  <a:lnTo>
                    <a:pt x="7" y="109"/>
                  </a:lnTo>
                  <a:lnTo>
                    <a:pt x="13" y="116"/>
                  </a:lnTo>
                  <a:lnTo>
                    <a:pt x="19" y="124"/>
                  </a:lnTo>
                  <a:lnTo>
                    <a:pt x="24" y="130"/>
                  </a:lnTo>
                  <a:lnTo>
                    <a:pt x="32" y="135"/>
                  </a:lnTo>
                  <a:lnTo>
                    <a:pt x="40" y="143"/>
                  </a:lnTo>
                  <a:lnTo>
                    <a:pt x="47" y="147"/>
                  </a:lnTo>
                  <a:lnTo>
                    <a:pt x="55" y="154"/>
                  </a:lnTo>
                  <a:lnTo>
                    <a:pt x="62" y="158"/>
                  </a:lnTo>
                  <a:lnTo>
                    <a:pt x="72" y="164"/>
                  </a:lnTo>
                  <a:lnTo>
                    <a:pt x="83" y="168"/>
                  </a:lnTo>
                  <a:lnTo>
                    <a:pt x="95" y="173"/>
                  </a:lnTo>
                  <a:lnTo>
                    <a:pt x="106" y="179"/>
                  </a:lnTo>
                  <a:lnTo>
                    <a:pt x="121" y="183"/>
                  </a:lnTo>
                  <a:lnTo>
                    <a:pt x="133" y="187"/>
                  </a:lnTo>
                  <a:lnTo>
                    <a:pt x="146" y="191"/>
                  </a:lnTo>
                  <a:lnTo>
                    <a:pt x="159" y="192"/>
                  </a:lnTo>
                  <a:lnTo>
                    <a:pt x="175" y="198"/>
                  </a:lnTo>
                  <a:lnTo>
                    <a:pt x="186" y="200"/>
                  </a:lnTo>
                  <a:lnTo>
                    <a:pt x="199" y="202"/>
                  </a:lnTo>
                  <a:lnTo>
                    <a:pt x="215" y="204"/>
                  </a:lnTo>
                  <a:lnTo>
                    <a:pt x="228" y="206"/>
                  </a:lnTo>
                  <a:lnTo>
                    <a:pt x="241" y="206"/>
                  </a:lnTo>
                  <a:lnTo>
                    <a:pt x="255" y="208"/>
                  </a:lnTo>
                  <a:lnTo>
                    <a:pt x="270" y="208"/>
                  </a:lnTo>
                  <a:lnTo>
                    <a:pt x="283" y="210"/>
                  </a:lnTo>
                  <a:lnTo>
                    <a:pt x="289" y="210"/>
                  </a:lnTo>
                  <a:lnTo>
                    <a:pt x="296" y="210"/>
                  </a:lnTo>
                  <a:lnTo>
                    <a:pt x="302" y="210"/>
                  </a:lnTo>
                  <a:lnTo>
                    <a:pt x="312" y="210"/>
                  </a:lnTo>
                  <a:lnTo>
                    <a:pt x="317" y="210"/>
                  </a:lnTo>
                  <a:lnTo>
                    <a:pt x="325" y="210"/>
                  </a:lnTo>
                  <a:lnTo>
                    <a:pt x="332" y="210"/>
                  </a:lnTo>
                  <a:lnTo>
                    <a:pt x="340" y="210"/>
                  </a:lnTo>
                  <a:lnTo>
                    <a:pt x="346" y="210"/>
                  </a:lnTo>
                  <a:lnTo>
                    <a:pt x="353" y="210"/>
                  </a:lnTo>
                  <a:lnTo>
                    <a:pt x="359" y="210"/>
                  </a:lnTo>
                  <a:lnTo>
                    <a:pt x="367" y="210"/>
                  </a:lnTo>
                  <a:lnTo>
                    <a:pt x="374" y="210"/>
                  </a:lnTo>
                  <a:lnTo>
                    <a:pt x="382" y="210"/>
                  </a:lnTo>
                  <a:lnTo>
                    <a:pt x="388" y="210"/>
                  </a:lnTo>
                  <a:lnTo>
                    <a:pt x="395" y="210"/>
                  </a:lnTo>
                  <a:lnTo>
                    <a:pt x="403" y="210"/>
                  </a:lnTo>
                  <a:lnTo>
                    <a:pt x="410" y="210"/>
                  </a:lnTo>
                  <a:lnTo>
                    <a:pt x="418" y="210"/>
                  </a:lnTo>
                  <a:lnTo>
                    <a:pt x="426" y="210"/>
                  </a:lnTo>
                  <a:lnTo>
                    <a:pt x="431" y="210"/>
                  </a:lnTo>
                  <a:lnTo>
                    <a:pt x="439" y="210"/>
                  </a:lnTo>
                  <a:lnTo>
                    <a:pt x="447" y="211"/>
                  </a:lnTo>
                  <a:lnTo>
                    <a:pt x="456" y="211"/>
                  </a:lnTo>
                  <a:lnTo>
                    <a:pt x="462" y="211"/>
                  </a:lnTo>
                  <a:lnTo>
                    <a:pt x="469" y="211"/>
                  </a:lnTo>
                  <a:lnTo>
                    <a:pt x="477" y="211"/>
                  </a:lnTo>
                  <a:lnTo>
                    <a:pt x="485" y="213"/>
                  </a:lnTo>
                  <a:lnTo>
                    <a:pt x="490" y="213"/>
                  </a:lnTo>
                  <a:lnTo>
                    <a:pt x="498" y="213"/>
                  </a:lnTo>
                  <a:lnTo>
                    <a:pt x="506" y="213"/>
                  </a:lnTo>
                  <a:lnTo>
                    <a:pt x="515" y="215"/>
                  </a:lnTo>
                  <a:lnTo>
                    <a:pt x="519" y="211"/>
                  </a:lnTo>
                  <a:lnTo>
                    <a:pt x="521" y="206"/>
                  </a:lnTo>
                  <a:lnTo>
                    <a:pt x="521" y="202"/>
                  </a:lnTo>
                  <a:lnTo>
                    <a:pt x="517" y="198"/>
                  </a:lnTo>
                  <a:lnTo>
                    <a:pt x="506" y="192"/>
                  </a:lnTo>
                  <a:lnTo>
                    <a:pt x="496" y="191"/>
                  </a:lnTo>
                  <a:lnTo>
                    <a:pt x="485" y="191"/>
                  </a:lnTo>
                  <a:lnTo>
                    <a:pt x="475" y="191"/>
                  </a:lnTo>
                  <a:lnTo>
                    <a:pt x="466" y="189"/>
                  </a:lnTo>
                  <a:lnTo>
                    <a:pt x="456" y="189"/>
                  </a:lnTo>
                  <a:lnTo>
                    <a:pt x="445" y="189"/>
                  </a:lnTo>
                  <a:lnTo>
                    <a:pt x="435" y="191"/>
                  </a:lnTo>
                  <a:lnTo>
                    <a:pt x="429" y="189"/>
                  </a:lnTo>
                  <a:lnTo>
                    <a:pt x="424" y="189"/>
                  </a:lnTo>
                  <a:lnTo>
                    <a:pt x="418" y="189"/>
                  </a:lnTo>
                  <a:lnTo>
                    <a:pt x="412" y="189"/>
                  </a:lnTo>
                  <a:lnTo>
                    <a:pt x="407" y="189"/>
                  </a:lnTo>
                  <a:lnTo>
                    <a:pt x="401" y="189"/>
                  </a:lnTo>
                  <a:lnTo>
                    <a:pt x="395" y="189"/>
                  </a:lnTo>
                  <a:lnTo>
                    <a:pt x="391" y="189"/>
                  </a:lnTo>
                  <a:lnTo>
                    <a:pt x="386" y="189"/>
                  </a:lnTo>
                  <a:lnTo>
                    <a:pt x="380" y="189"/>
                  </a:lnTo>
                  <a:lnTo>
                    <a:pt x="374" y="189"/>
                  </a:lnTo>
                  <a:lnTo>
                    <a:pt x="369" y="189"/>
                  </a:lnTo>
                  <a:lnTo>
                    <a:pt x="357" y="189"/>
                  </a:lnTo>
                  <a:lnTo>
                    <a:pt x="348" y="189"/>
                  </a:lnTo>
                  <a:lnTo>
                    <a:pt x="336" y="189"/>
                  </a:lnTo>
                  <a:lnTo>
                    <a:pt x="325" y="189"/>
                  </a:lnTo>
                  <a:lnTo>
                    <a:pt x="312" y="189"/>
                  </a:lnTo>
                  <a:lnTo>
                    <a:pt x="300" y="189"/>
                  </a:lnTo>
                  <a:lnTo>
                    <a:pt x="287" y="187"/>
                  </a:lnTo>
                  <a:lnTo>
                    <a:pt x="275" y="187"/>
                  </a:lnTo>
                  <a:lnTo>
                    <a:pt x="264" y="187"/>
                  </a:lnTo>
                  <a:lnTo>
                    <a:pt x="253" y="187"/>
                  </a:lnTo>
                  <a:lnTo>
                    <a:pt x="239" y="185"/>
                  </a:lnTo>
                  <a:lnTo>
                    <a:pt x="228" y="185"/>
                  </a:lnTo>
                  <a:lnTo>
                    <a:pt x="216" y="183"/>
                  </a:lnTo>
                  <a:lnTo>
                    <a:pt x="205" y="183"/>
                  </a:lnTo>
                  <a:lnTo>
                    <a:pt x="194" y="181"/>
                  </a:lnTo>
                  <a:lnTo>
                    <a:pt x="182" y="179"/>
                  </a:lnTo>
                  <a:lnTo>
                    <a:pt x="171" y="177"/>
                  </a:lnTo>
                  <a:lnTo>
                    <a:pt x="159" y="177"/>
                  </a:lnTo>
                  <a:lnTo>
                    <a:pt x="148" y="173"/>
                  </a:lnTo>
                  <a:lnTo>
                    <a:pt x="139" y="172"/>
                  </a:lnTo>
                  <a:lnTo>
                    <a:pt x="129" y="170"/>
                  </a:lnTo>
                  <a:lnTo>
                    <a:pt x="118" y="166"/>
                  </a:lnTo>
                  <a:lnTo>
                    <a:pt x="106" y="162"/>
                  </a:lnTo>
                  <a:lnTo>
                    <a:pt x="95" y="158"/>
                  </a:lnTo>
                  <a:lnTo>
                    <a:pt x="83" y="154"/>
                  </a:lnTo>
                  <a:lnTo>
                    <a:pt x="74" y="149"/>
                  </a:lnTo>
                  <a:lnTo>
                    <a:pt x="62" y="143"/>
                  </a:lnTo>
                  <a:lnTo>
                    <a:pt x="53" y="137"/>
                  </a:lnTo>
                  <a:lnTo>
                    <a:pt x="45" y="132"/>
                  </a:lnTo>
                  <a:lnTo>
                    <a:pt x="38" y="124"/>
                  </a:lnTo>
                  <a:lnTo>
                    <a:pt x="30" y="116"/>
                  </a:lnTo>
                  <a:lnTo>
                    <a:pt x="24" y="107"/>
                  </a:lnTo>
                  <a:lnTo>
                    <a:pt x="19" y="99"/>
                  </a:lnTo>
                  <a:lnTo>
                    <a:pt x="15" y="90"/>
                  </a:lnTo>
                  <a:lnTo>
                    <a:pt x="13" y="80"/>
                  </a:lnTo>
                  <a:lnTo>
                    <a:pt x="13" y="71"/>
                  </a:lnTo>
                  <a:lnTo>
                    <a:pt x="13" y="61"/>
                  </a:lnTo>
                  <a:lnTo>
                    <a:pt x="15" y="54"/>
                  </a:lnTo>
                  <a:lnTo>
                    <a:pt x="17" y="46"/>
                  </a:lnTo>
                  <a:lnTo>
                    <a:pt x="23" y="40"/>
                  </a:lnTo>
                  <a:lnTo>
                    <a:pt x="28" y="33"/>
                  </a:lnTo>
                  <a:lnTo>
                    <a:pt x="34" y="29"/>
                  </a:lnTo>
                  <a:lnTo>
                    <a:pt x="40" y="23"/>
                  </a:lnTo>
                  <a:lnTo>
                    <a:pt x="45" y="18"/>
                  </a:lnTo>
                  <a:lnTo>
                    <a:pt x="53" y="14"/>
                  </a:lnTo>
                  <a:lnTo>
                    <a:pt x="62" y="12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9" y="8"/>
                  </a:lnTo>
                  <a:lnTo>
                    <a:pt x="99" y="10"/>
                  </a:lnTo>
                  <a:lnTo>
                    <a:pt x="99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81" name="Freeform 129"/>
            <p:cNvSpPr>
              <a:spLocks/>
            </p:cNvSpPr>
            <p:nvPr/>
          </p:nvSpPr>
          <p:spPr bwMode="auto">
            <a:xfrm flipH="1">
              <a:off x="4763485" y="4754563"/>
              <a:ext cx="91966" cy="14288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17" y="13"/>
                </a:cxn>
                <a:cxn ang="0">
                  <a:pos x="24" y="13"/>
                </a:cxn>
                <a:cxn ang="0">
                  <a:pos x="30" y="13"/>
                </a:cxn>
                <a:cxn ang="0">
                  <a:pos x="36" y="13"/>
                </a:cxn>
                <a:cxn ang="0">
                  <a:pos x="43" y="13"/>
                </a:cxn>
                <a:cxn ang="0">
                  <a:pos x="49" y="15"/>
                </a:cxn>
                <a:cxn ang="0">
                  <a:pos x="55" y="15"/>
                </a:cxn>
                <a:cxn ang="0">
                  <a:pos x="62" y="15"/>
                </a:cxn>
                <a:cxn ang="0">
                  <a:pos x="70" y="17"/>
                </a:cxn>
                <a:cxn ang="0">
                  <a:pos x="78" y="17"/>
                </a:cxn>
                <a:cxn ang="0">
                  <a:pos x="83" y="17"/>
                </a:cxn>
                <a:cxn ang="0">
                  <a:pos x="93" y="17"/>
                </a:cxn>
                <a:cxn ang="0">
                  <a:pos x="99" y="17"/>
                </a:cxn>
                <a:cxn ang="0">
                  <a:pos x="106" y="17"/>
                </a:cxn>
                <a:cxn ang="0">
                  <a:pos x="110" y="15"/>
                </a:cxn>
                <a:cxn ang="0">
                  <a:pos x="112" y="9"/>
                </a:cxn>
                <a:cxn ang="0">
                  <a:pos x="110" y="6"/>
                </a:cxn>
                <a:cxn ang="0">
                  <a:pos x="106" y="4"/>
                </a:cxn>
                <a:cxn ang="0">
                  <a:pos x="99" y="2"/>
                </a:cxn>
                <a:cxn ang="0">
                  <a:pos x="93" y="0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0" y="0"/>
                </a:cxn>
                <a:cxn ang="0">
                  <a:pos x="62" y="0"/>
                </a:cxn>
                <a:cxn ang="0">
                  <a:pos x="55" y="0"/>
                </a:cxn>
                <a:cxn ang="0">
                  <a:pos x="49" y="2"/>
                </a:cxn>
                <a:cxn ang="0">
                  <a:pos x="41" y="2"/>
                </a:cxn>
                <a:cxn ang="0">
                  <a:pos x="36" y="2"/>
                </a:cxn>
                <a:cxn ang="0">
                  <a:pos x="28" y="2"/>
                </a:cxn>
                <a:cxn ang="0">
                  <a:pos x="22" y="4"/>
                </a:cxn>
                <a:cxn ang="0">
                  <a:pos x="17" y="4"/>
                </a:cxn>
                <a:cxn ang="0">
                  <a:pos x="11" y="6"/>
                </a:cxn>
                <a:cxn ang="0">
                  <a:pos x="5" y="9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112" h="17">
                  <a:moveTo>
                    <a:pt x="0" y="13"/>
                  </a:moveTo>
                  <a:lnTo>
                    <a:pt x="5" y="13"/>
                  </a:lnTo>
                  <a:lnTo>
                    <a:pt x="11" y="13"/>
                  </a:lnTo>
                  <a:lnTo>
                    <a:pt x="17" y="13"/>
                  </a:lnTo>
                  <a:lnTo>
                    <a:pt x="24" y="13"/>
                  </a:lnTo>
                  <a:lnTo>
                    <a:pt x="30" y="13"/>
                  </a:lnTo>
                  <a:lnTo>
                    <a:pt x="36" y="13"/>
                  </a:lnTo>
                  <a:lnTo>
                    <a:pt x="43" y="13"/>
                  </a:lnTo>
                  <a:lnTo>
                    <a:pt x="49" y="15"/>
                  </a:lnTo>
                  <a:lnTo>
                    <a:pt x="55" y="15"/>
                  </a:lnTo>
                  <a:lnTo>
                    <a:pt x="62" y="15"/>
                  </a:lnTo>
                  <a:lnTo>
                    <a:pt x="70" y="17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93" y="17"/>
                  </a:lnTo>
                  <a:lnTo>
                    <a:pt x="99" y="17"/>
                  </a:lnTo>
                  <a:lnTo>
                    <a:pt x="106" y="17"/>
                  </a:lnTo>
                  <a:lnTo>
                    <a:pt x="110" y="15"/>
                  </a:lnTo>
                  <a:lnTo>
                    <a:pt x="112" y="9"/>
                  </a:lnTo>
                  <a:lnTo>
                    <a:pt x="110" y="6"/>
                  </a:lnTo>
                  <a:lnTo>
                    <a:pt x="106" y="4"/>
                  </a:lnTo>
                  <a:lnTo>
                    <a:pt x="99" y="2"/>
                  </a:lnTo>
                  <a:lnTo>
                    <a:pt x="93" y="0"/>
                  </a:lnTo>
                  <a:lnTo>
                    <a:pt x="83" y="0"/>
                  </a:lnTo>
                  <a:lnTo>
                    <a:pt x="78" y="0"/>
                  </a:lnTo>
                  <a:lnTo>
                    <a:pt x="70" y="0"/>
                  </a:lnTo>
                  <a:lnTo>
                    <a:pt x="62" y="0"/>
                  </a:lnTo>
                  <a:lnTo>
                    <a:pt x="55" y="0"/>
                  </a:lnTo>
                  <a:lnTo>
                    <a:pt x="49" y="2"/>
                  </a:lnTo>
                  <a:lnTo>
                    <a:pt x="41" y="2"/>
                  </a:lnTo>
                  <a:lnTo>
                    <a:pt x="36" y="2"/>
                  </a:lnTo>
                  <a:lnTo>
                    <a:pt x="28" y="2"/>
                  </a:lnTo>
                  <a:lnTo>
                    <a:pt x="22" y="4"/>
                  </a:lnTo>
                  <a:lnTo>
                    <a:pt x="17" y="4"/>
                  </a:lnTo>
                  <a:lnTo>
                    <a:pt x="11" y="6"/>
                  </a:lnTo>
                  <a:lnTo>
                    <a:pt x="5" y="9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82" name="Freeform 130"/>
            <p:cNvSpPr>
              <a:spLocks/>
            </p:cNvSpPr>
            <p:nvPr/>
          </p:nvSpPr>
          <p:spPr bwMode="auto">
            <a:xfrm flipH="1">
              <a:off x="4684658" y="4303713"/>
              <a:ext cx="159297" cy="850900"/>
            </a:xfrm>
            <a:custGeom>
              <a:avLst/>
              <a:gdLst/>
              <a:ahLst/>
              <a:cxnLst>
                <a:cxn ang="0">
                  <a:pos x="173" y="94"/>
                </a:cxn>
                <a:cxn ang="0">
                  <a:pos x="162" y="232"/>
                </a:cxn>
                <a:cxn ang="0">
                  <a:pos x="146" y="303"/>
                </a:cxn>
                <a:cxn ang="0">
                  <a:pos x="141" y="369"/>
                </a:cxn>
                <a:cxn ang="0">
                  <a:pos x="139" y="449"/>
                </a:cxn>
                <a:cxn ang="0">
                  <a:pos x="124" y="521"/>
                </a:cxn>
                <a:cxn ang="0">
                  <a:pos x="110" y="586"/>
                </a:cxn>
                <a:cxn ang="0">
                  <a:pos x="105" y="660"/>
                </a:cxn>
                <a:cxn ang="0">
                  <a:pos x="108" y="730"/>
                </a:cxn>
                <a:cxn ang="0">
                  <a:pos x="116" y="801"/>
                </a:cxn>
                <a:cxn ang="0">
                  <a:pos x="112" y="867"/>
                </a:cxn>
                <a:cxn ang="0">
                  <a:pos x="120" y="939"/>
                </a:cxn>
                <a:cxn ang="0">
                  <a:pos x="133" y="1029"/>
                </a:cxn>
                <a:cxn ang="0">
                  <a:pos x="70" y="1044"/>
                </a:cxn>
                <a:cxn ang="0">
                  <a:pos x="84" y="976"/>
                </a:cxn>
                <a:cxn ang="0">
                  <a:pos x="80" y="909"/>
                </a:cxn>
                <a:cxn ang="0">
                  <a:pos x="84" y="833"/>
                </a:cxn>
                <a:cxn ang="0">
                  <a:pos x="89" y="772"/>
                </a:cxn>
                <a:cxn ang="0">
                  <a:pos x="84" y="704"/>
                </a:cxn>
                <a:cxn ang="0">
                  <a:pos x="89" y="626"/>
                </a:cxn>
                <a:cxn ang="0">
                  <a:pos x="106" y="535"/>
                </a:cxn>
                <a:cxn ang="0">
                  <a:pos x="114" y="489"/>
                </a:cxn>
                <a:cxn ang="0">
                  <a:pos x="105" y="445"/>
                </a:cxn>
                <a:cxn ang="0">
                  <a:pos x="114" y="396"/>
                </a:cxn>
                <a:cxn ang="0">
                  <a:pos x="103" y="354"/>
                </a:cxn>
                <a:cxn ang="0">
                  <a:pos x="108" y="286"/>
                </a:cxn>
                <a:cxn ang="0">
                  <a:pos x="144" y="94"/>
                </a:cxn>
                <a:cxn ang="0">
                  <a:pos x="135" y="40"/>
                </a:cxn>
                <a:cxn ang="0">
                  <a:pos x="114" y="173"/>
                </a:cxn>
                <a:cxn ang="0">
                  <a:pos x="89" y="291"/>
                </a:cxn>
                <a:cxn ang="0">
                  <a:pos x="76" y="394"/>
                </a:cxn>
                <a:cxn ang="0">
                  <a:pos x="6" y="396"/>
                </a:cxn>
                <a:cxn ang="0">
                  <a:pos x="61" y="409"/>
                </a:cxn>
                <a:cxn ang="0">
                  <a:pos x="91" y="447"/>
                </a:cxn>
                <a:cxn ang="0">
                  <a:pos x="51" y="478"/>
                </a:cxn>
                <a:cxn ang="0">
                  <a:pos x="17" y="487"/>
                </a:cxn>
                <a:cxn ang="0">
                  <a:pos x="78" y="493"/>
                </a:cxn>
                <a:cxn ang="0">
                  <a:pos x="95" y="540"/>
                </a:cxn>
                <a:cxn ang="0">
                  <a:pos x="78" y="609"/>
                </a:cxn>
                <a:cxn ang="0">
                  <a:pos x="65" y="677"/>
                </a:cxn>
                <a:cxn ang="0">
                  <a:pos x="70" y="740"/>
                </a:cxn>
                <a:cxn ang="0">
                  <a:pos x="76" y="814"/>
                </a:cxn>
                <a:cxn ang="0">
                  <a:pos x="61" y="877"/>
                </a:cxn>
                <a:cxn ang="0">
                  <a:pos x="78" y="953"/>
                </a:cxn>
                <a:cxn ang="0">
                  <a:pos x="55" y="1019"/>
                </a:cxn>
                <a:cxn ang="0">
                  <a:pos x="80" y="1073"/>
                </a:cxn>
                <a:cxn ang="0">
                  <a:pos x="146" y="1040"/>
                </a:cxn>
                <a:cxn ang="0">
                  <a:pos x="148" y="962"/>
                </a:cxn>
                <a:cxn ang="0">
                  <a:pos x="127" y="882"/>
                </a:cxn>
                <a:cxn ang="0">
                  <a:pos x="129" y="814"/>
                </a:cxn>
                <a:cxn ang="0">
                  <a:pos x="125" y="744"/>
                </a:cxn>
                <a:cxn ang="0">
                  <a:pos x="120" y="673"/>
                </a:cxn>
                <a:cxn ang="0">
                  <a:pos x="135" y="544"/>
                </a:cxn>
                <a:cxn ang="0">
                  <a:pos x="156" y="426"/>
                </a:cxn>
                <a:cxn ang="0">
                  <a:pos x="160" y="356"/>
                </a:cxn>
                <a:cxn ang="0">
                  <a:pos x="169" y="288"/>
                </a:cxn>
                <a:cxn ang="0">
                  <a:pos x="186" y="223"/>
                </a:cxn>
                <a:cxn ang="0">
                  <a:pos x="192" y="166"/>
                </a:cxn>
                <a:cxn ang="0">
                  <a:pos x="194" y="99"/>
                </a:cxn>
                <a:cxn ang="0">
                  <a:pos x="194" y="31"/>
                </a:cxn>
              </a:cxnLst>
              <a:rect l="0" t="0" r="r" b="b"/>
              <a:pathLst>
                <a:path w="194" h="1073">
                  <a:moveTo>
                    <a:pt x="194" y="25"/>
                  </a:moveTo>
                  <a:lnTo>
                    <a:pt x="190" y="21"/>
                  </a:lnTo>
                  <a:lnTo>
                    <a:pt x="186" y="19"/>
                  </a:lnTo>
                  <a:lnTo>
                    <a:pt x="182" y="21"/>
                  </a:lnTo>
                  <a:lnTo>
                    <a:pt x="181" y="25"/>
                  </a:lnTo>
                  <a:lnTo>
                    <a:pt x="179" y="39"/>
                  </a:lnTo>
                  <a:lnTo>
                    <a:pt x="177" y="52"/>
                  </a:lnTo>
                  <a:lnTo>
                    <a:pt x="175" y="65"/>
                  </a:lnTo>
                  <a:lnTo>
                    <a:pt x="175" y="80"/>
                  </a:lnTo>
                  <a:lnTo>
                    <a:pt x="173" y="94"/>
                  </a:lnTo>
                  <a:lnTo>
                    <a:pt x="173" y="107"/>
                  </a:lnTo>
                  <a:lnTo>
                    <a:pt x="173" y="122"/>
                  </a:lnTo>
                  <a:lnTo>
                    <a:pt x="173" y="135"/>
                  </a:lnTo>
                  <a:lnTo>
                    <a:pt x="171" y="149"/>
                  </a:lnTo>
                  <a:lnTo>
                    <a:pt x="171" y="164"/>
                  </a:lnTo>
                  <a:lnTo>
                    <a:pt x="169" y="177"/>
                  </a:lnTo>
                  <a:lnTo>
                    <a:pt x="169" y="191"/>
                  </a:lnTo>
                  <a:lnTo>
                    <a:pt x="167" y="206"/>
                  </a:lnTo>
                  <a:lnTo>
                    <a:pt x="165" y="219"/>
                  </a:lnTo>
                  <a:lnTo>
                    <a:pt x="162" y="232"/>
                  </a:lnTo>
                  <a:lnTo>
                    <a:pt x="160" y="248"/>
                  </a:lnTo>
                  <a:lnTo>
                    <a:pt x="158" y="253"/>
                  </a:lnTo>
                  <a:lnTo>
                    <a:pt x="158" y="259"/>
                  </a:lnTo>
                  <a:lnTo>
                    <a:pt x="156" y="265"/>
                  </a:lnTo>
                  <a:lnTo>
                    <a:pt x="154" y="270"/>
                  </a:lnTo>
                  <a:lnTo>
                    <a:pt x="152" y="276"/>
                  </a:lnTo>
                  <a:lnTo>
                    <a:pt x="152" y="284"/>
                  </a:lnTo>
                  <a:lnTo>
                    <a:pt x="150" y="289"/>
                  </a:lnTo>
                  <a:lnTo>
                    <a:pt x="148" y="297"/>
                  </a:lnTo>
                  <a:lnTo>
                    <a:pt x="146" y="303"/>
                  </a:lnTo>
                  <a:lnTo>
                    <a:pt x="146" y="308"/>
                  </a:lnTo>
                  <a:lnTo>
                    <a:pt x="144" y="314"/>
                  </a:lnTo>
                  <a:lnTo>
                    <a:pt x="144" y="322"/>
                  </a:lnTo>
                  <a:lnTo>
                    <a:pt x="143" y="327"/>
                  </a:lnTo>
                  <a:lnTo>
                    <a:pt x="143" y="333"/>
                  </a:lnTo>
                  <a:lnTo>
                    <a:pt x="141" y="341"/>
                  </a:lnTo>
                  <a:lnTo>
                    <a:pt x="141" y="346"/>
                  </a:lnTo>
                  <a:lnTo>
                    <a:pt x="141" y="354"/>
                  </a:lnTo>
                  <a:lnTo>
                    <a:pt x="141" y="362"/>
                  </a:lnTo>
                  <a:lnTo>
                    <a:pt x="141" y="369"/>
                  </a:lnTo>
                  <a:lnTo>
                    <a:pt x="141" y="379"/>
                  </a:lnTo>
                  <a:lnTo>
                    <a:pt x="141" y="386"/>
                  </a:lnTo>
                  <a:lnTo>
                    <a:pt x="141" y="394"/>
                  </a:lnTo>
                  <a:lnTo>
                    <a:pt x="141" y="402"/>
                  </a:lnTo>
                  <a:lnTo>
                    <a:pt x="141" y="411"/>
                  </a:lnTo>
                  <a:lnTo>
                    <a:pt x="139" y="417"/>
                  </a:lnTo>
                  <a:lnTo>
                    <a:pt x="139" y="424"/>
                  </a:lnTo>
                  <a:lnTo>
                    <a:pt x="139" y="434"/>
                  </a:lnTo>
                  <a:lnTo>
                    <a:pt x="139" y="441"/>
                  </a:lnTo>
                  <a:lnTo>
                    <a:pt x="139" y="449"/>
                  </a:lnTo>
                  <a:lnTo>
                    <a:pt x="137" y="457"/>
                  </a:lnTo>
                  <a:lnTo>
                    <a:pt x="137" y="466"/>
                  </a:lnTo>
                  <a:lnTo>
                    <a:pt x="135" y="476"/>
                  </a:lnTo>
                  <a:lnTo>
                    <a:pt x="133" y="481"/>
                  </a:lnTo>
                  <a:lnTo>
                    <a:pt x="133" y="487"/>
                  </a:lnTo>
                  <a:lnTo>
                    <a:pt x="131" y="495"/>
                  </a:lnTo>
                  <a:lnTo>
                    <a:pt x="129" y="500"/>
                  </a:lnTo>
                  <a:lnTo>
                    <a:pt x="127" y="506"/>
                  </a:lnTo>
                  <a:lnTo>
                    <a:pt x="125" y="514"/>
                  </a:lnTo>
                  <a:lnTo>
                    <a:pt x="124" y="521"/>
                  </a:lnTo>
                  <a:lnTo>
                    <a:pt x="124" y="527"/>
                  </a:lnTo>
                  <a:lnTo>
                    <a:pt x="122" y="533"/>
                  </a:lnTo>
                  <a:lnTo>
                    <a:pt x="120" y="538"/>
                  </a:lnTo>
                  <a:lnTo>
                    <a:pt x="118" y="546"/>
                  </a:lnTo>
                  <a:lnTo>
                    <a:pt x="118" y="552"/>
                  </a:lnTo>
                  <a:lnTo>
                    <a:pt x="116" y="557"/>
                  </a:lnTo>
                  <a:lnTo>
                    <a:pt x="114" y="565"/>
                  </a:lnTo>
                  <a:lnTo>
                    <a:pt x="112" y="573"/>
                  </a:lnTo>
                  <a:lnTo>
                    <a:pt x="112" y="580"/>
                  </a:lnTo>
                  <a:lnTo>
                    <a:pt x="110" y="586"/>
                  </a:lnTo>
                  <a:lnTo>
                    <a:pt x="110" y="594"/>
                  </a:lnTo>
                  <a:lnTo>
                    <a:pt x="108" y="601"/>
                  </a:lnTo>
                  <a:lnTo>
                    <a:pt x="108" y="609"/>
                  </a:lnTo>
                  <a:lnTo>
                    <a:pt x="106" y="616"/>
                  </a:lnTo>
                  <a:lnTo>
                    <a:pt x="106" y="624"/>
                  </a:lnTo>
                  <a:lnTo>
                    <a:pt x="106" y="630"/>
                  </a:lnTo>
                  <a:lnTo>
                    <a:pt x="106" y="637"/>
                  </a:lnTo>
                  <a:lnTo>
                    <a:pt x="105" y="645"/>
                  </a:lnTo>
                  <a:lnTo>
                    <a:pt x="105" y="652"/>
                  </a:lnTo>
                  <a:lnTo>
                    <a:pt x="105" y="660"/>
                  </a:lnTo>
                  <a:lnTo>
                    <a:pt x="105" y="668"/>
                  </a:lnTo>
                  <a:lnTo>
                    <a:pt x="105" y="673"/>
                  </a:lnTo>
                  <a:lnTo>
                    <a:pt x="106" y="681"/>
                  </a:lnTo>
                  <a:lnTo>
                    <a:pt x="106" y="689"/>
                  </a:lnTo>
                  <a:lnTo>
                    <a:pt x="106" y="696"/>
                  </a:lnTo>
                  <a:lnTo>
                    <a:pt x="106" y="702"/>
                  </a:lnTo>
                  <a:lnTo>
                    <a:pt x="106" y="709"/>
                  </a:lnTo>
                  <a:lnTo>
                    <a:pt x="108" y="715"/>
                  </a:lnTo>
                  <a:lnTo>
                    <a:pt x="108" y="723"/>
                  </a:lnTo>
                  <a:lnTo>
                    <a:pt x="108" y="730"/>
                  </a:lnTo>
                  <a:lnTo>
                    <a:pt x="110" y="736"/>
                  </a:lnTo>
                  <a:lnTo>
                    <a:pt x="110" y="744"/>
                  </a:lnTo>
                  <a:lnTo>
                    <a:pt x="112" y="751"/>
                  </a:lnTo>
                  <a:lnTo>
                    <a:pt x="112" y="757"/>
                  </a:lnTo>
                  <a:lnTo>
                    <a:pt x="114" y="765"/>
                  </a:lnTo>
                  <a:lnTo>
                    <a:pt x="114" y="772"/>
                  </a:lnTo>
                  <a:lnTo>
                    <a:pt x="116" y="780"/>
                  </a:lnTo>
                  <a:lnTo>
                    <a:pt x="116" y="786"/>
                  </a:lnTo>
                  <a:lnTo>
                    <a:pt x="116" y="793"/>
                  </a:lnTo>
                  <a:lnTo>
                    <a:pt x="116" y="801"/>
                  </a:lnTo>
                  <a:lnTo>
                    <a:pt x="116" y="808"/>
                  </a:lnTo>
                  <a:lnTo>
                    <a:pt x="116" y="814"/>
                  </a:lnTo>
                  <a:lnTo>
                    <a:pt x="116" y="820"/>
                  </a:lnTo>
                  <a:lnTo>
                    <a:pt x="114" y="827"/>
                  </a:lnTo>
                  <a:lnTo>
                    <a:pt x="114" y="835"/>
                  </a:lnTo>
                  <a:lnTo>
                    <a:pt x="114" y="841"/>
                  </a:lnTo>
                  <a:lnTo>
                    <a:pt x="114" y="848"/>
                  </a:lnTo>
                  <a:lnTo>
                    <a:pt x="112" y="854"/>
                  </a:lnTo>
                  <a:lnTo>
                    <a:pt x="112" y="862"/>
                  </a:lnTo>
                  <a:lnTo>
                    <a:pt x="112" y="867"/>
                  </a:lnTo>
                  <a:lnTo>
                    <a:pt x="112" y="875"/>
                  </a:lnTo>
                  <a:lnTo>
                    <a:pt x="112" y="882"/>
                  </a:lnTo>
                  <a:lnTo>
                    <a:pt x="112" y="890"/>
                  </a:lnTo>
                  <a:lnTo>
                    <a:pt x="112" y="896"/>
                  </a:lnTo>
                  <a:lnTo>
                    <a:pt x="112" y="903"/>
                  </a:lnTo>
                  <a:lnTo>
                    <a:pt x="112" y="909"/>
                  </a:lnTo>
                  <a:lnTo>
                    <a:pt x="114" y="917"/>
                  </a:lnTo>
                  <a:lnTo>
                    <a:pt x="114" y="922"/>
                  </a:lnTo>
                  <a:lnTo>
                    <a:pt x="118" y="932"/>
                  </a:lnTo>
                  <a:lnTo>
                    <a:pt x="120" y="939"/>
                  </a:lnTo>
                  <a:lnTo>
                    <a:pt x="124" y="949"/>
                  </a:lnTo>
                  <a:lnTo>
                    <a:pt x="125" y="957"/>
                  </a:lnTo>
                  <a:lnTo>
                    <a:pt x="129" y="968"/>
                  </a:lnTo>
                  <a:lnTo>
                    <a:pt x="133" y="976"/>
                  </a:lnTo>
                  <a:lnTo>
                    <a:pt x="135" y="987"/>
                  </a:lnTo>
                  <a:lnTo>
                    <a:pt x="137" y="995"/>
                  </a:lnTo>
                  <a:lnTo>
                    <a:pt x="137" y="1004"/>
                  </a:lnTo>
                  <a:lnTo>
                    <a:pt x="137" y="1014"/>
                  </a:lnTo>
                  <a:lnTo>
                    <a:pt x="137" y="1021"/>
                  </a:lnTo>
                  <a:lnTo>
                    <a:pt x="133" y="1029"/>
                  </a:lnTo>
                  <a:lnTo>
                    <a:pt x="131" y="1036"/>
                  </a:lnTo>
                  <a:lnTo>
                    <a:pt x="124" y="1042"/>
                  </a:lnTo>
                  <a:lnTo>
                    <a:pt x="118" y="1048"/>
                  </a:lnTo>
                  <a:lnTo>
                    <a:pt x="110" y="1052"/>
                  </a:lnTo>
                  <a:lnTo>
                    <a:pt x="103" y="1054"/>
                  </a:lnTo>
                  <a:lnTo>
                    <a:pt x="95" y="1055"/>
                  </a:lnTo>
                  <a:lnTo>
                    <a:pt x="87" y="1055"/>
                  </a:lnTo>
                  <a:lnTo>
                    <a:pt x="80" y="1054"/>
                  </a:lnTo>
                  <a:lnTo>
                    <a:pt x="76" y="1050"/>
                  </a:lnTo>
                  <a:lnTo>
                    <a:pt x="70" y="1044"/>
                  </a:lnTo>
                  <a:lnTo>
                    <a:pt x="70" y="1036"/>
                  </a:lnTo>
                  <a:lnTo>
                    <a:pt x="70" y="1029"/>
                  </a:lnTo>
                  <a:lnTo>
                    <a:pt x="70" y="1023"/>
                  </a:lnTo>
                  <a:lnTo>
                    <a:pt x="72" y="1016"/>
                  </a:lnTo>
                  <a:lnTo>
                    <a:pt x="74" y="1008"/>
                  </a:lnTo>
                  <a:lnTo>
                    <a:pt x="76" y="1000"/>
                  </a:lnTo>
                  <a:lnTo>
                    <a:pt x="78" y="993"/>
                  </a:lnTo>
                  <a:lnTo>
                    <a:pt x="80" y="987"/>
                  </a:lnTo>
                  <a:lnTo>
                    <a:pt x="82" y="979"/>
                  </a:lnTo>
                  <a:lnTo>
                    <a:pt x="84" y="976"/>
                  </a:lnTo>
                  <a:lnTo>
                    <a:pt x="84" y="970"/>
                  </a:lnTo>
                  <a:lnTo>
                    <a:pt x="86" y="964"/>
                  </a:lnTo>
                  <a:lnTo>
                    <a:pt x="87" y="959"/>
                  </a:lnTo>
                  <a:lnTo>
                    <a:pt x="87" y="953"/>
                  </a:lnTo>
                  <a:lnTo>
                    <a:pt x="87" y="949"/>
                  </a:lnTo>
                  <a:lnTo>
                    <a:pt x="87" y="943"/>
                  </a:lnTo>
                  <a:lnTo>
                    <a:pt x="87" y="938"/>
                  </a:lnTo>
                  <a:lnTo>
                    <a:pt x="86" y="928"/>
                  </a:lnTo>
                  <a:lnTo>
                    <a:pt x="84" y="919"/>
                  </a:lnTo>
                  <a:lnTo>
                    <a:pt x="80" y="909"/>
                  </a:lnTo>
                  <a:lnTo>
                    <a:pt x="76" y="901"/>
                  </a:lnTo>
                  <a:lnTo>
                    <a:pt x="72" y="892"/>
                  </a:lnTo>
                  <a:lnTo>
                    <a:pt x="70" y="884"/>
                  </a:lnTo>
                  <a:lnTo>
                    <a:pt x="70" y="877"/>
                  </a:lnTo>
                  <a:lnTo>
                    <a:pt x="72" y="869"/>
                  </a:lnTo>
                  <a:lnTo>
                    <a:pt x="74" y="862"/>
                  </a:lnTo>
                  <a:lnTo>
                    <a:pt x="76" y="854"/>
                  </a:lnTo>
                  <a:lnTo>
                    <a:pt x="80" y="846"/>
                  </a:lnTo>
                  <a:lnTo>
                    <a:pt x="82" y="841"/>
                  </a:lnTo>
                  <a:lnTo>
                    <a:pt x="84" y="833"/>
                  </a:lnTo>
                  <a:lnTo>
                    <a:pt x="84" y="825"/>
                  </a:lnTo>
                  <a:lnTo>
                    <a:pt x="86" y="820"/>
                  </a:lnTo>
                  <a:lnTo>
                    <a:pt x="87" y="814"/>
                  </a:lnTo>
                  <a:lnTo>
                    <a:pt x="87" y="808"/>
                  </a:lnTo>
                  <a:lnTo>
                    <a:pt x="87" y="803"/>
                  </a:lnTo>
                  <a:lnTo>
                    <a:pt x="87" y="797"/>
                  </a:lnTo>
                  <a:lnTo>
                    <a:pt x="89" y="791"/>
                  </a:lnTo>
                  <a:lnTo>
                    <a:pt x="89" y="784"/>
                  </a:lnTo>
                  <a:lnTo>
                    <a:pt x="89" y="778"/>
                  </a:lnTo>
                  <a:lnTo>
                    <a:pt x="89" y="772"/>
                  </a:lnTo>
                  <a:lnTo>
                    <a:pt x="89" y="767"/>
                  </a:lnTo>
                  <a:lnTo>
                    <a:pt x="87" y="761"/>
                  </a:lnTo>
                  <a:lnTo>
                    <a:pt x="87" y="755"/>
                  </a:lnTo>
                  <a:lnTo>
                    <a:pt x="87" y="749"/>
                  </a:lnTo>
                  <a:lnTo>
                    <a:pt x="87" y="742"/>
                  </a:lnTo>
                  <a:lnTo>
                    <a:pt x="86" y="734"/>
                  </a:lnTo>
                  <a:lnTo>
                    <a:pt x="86" y="727"/>
                  </a:lnTo>
                  <a:lnTo>
                    <a:pt x="84" y="719"/>
                  </a:lnTo>
                  <a:lnTo>
                    <a:pt x="84" y="711"/>
                  </a:lnTo>
                  <a:lnTo>
                    <a:pt x="84" y="704"/>
                  </a:lnTo>
                  <a:lnTo>
                    <a:pt x="84" y="694"/>
                  </a:lnTo>
                  <a:lnTo>
                    <a:pt x="84" y="687"/>
                  </a:lnTo>
                  <a:lnTo>
                    <a:pt x="84" y="681"/>
                  </a:lnTo>
                  <a:lnTo>
                    <a:pt x="84" y="671"/>
                  </a:lnTo>
                  <a:lnTo>
                    <a:pt x="84" y="666"/>
                  </a:lnTo>
                  <a:lnTo>
                    <a:pt x="84" y="656"/>
                  </a:lnTo>
                  <a:lnTo>
                    <a:pt x="86" y="651"/>
                  </a:lnTo>
                  <a:lnTo>
                    <a:pt x="86" y="641"/>
                  </a:lnTo>
                  <a:lnTo>
                    <a:pt x="87" y="633"/>
                  </a:lnTo>
                  <a:lnTo>
                    <a:pt x="89" y="626"/>
                  </a:lnTo>
                  <a:lnTo>
                    <a:pt x="91" y="618"/>
                  </a:lnTo>
                  <a:lnTo>
                    <a:pt x="93" y="609"/>
                  </a:lnTo>
                  <a:lnTo>
                    <a:pt x="95" y="599"/>
                  </a:lnTo>
                  <a:lnTo>
                    <a:pt x="97" y="590"/>
                  </a:lnTo>
                  <a:lnTo>
                    <a:pt x="99" y="580"/>
                  </a:lnTo>
                  <a:lnTo>
                    <a:pt x="101" y="571"/>
                  </a:lnTo>
                  <a:lnTo>
                    <a:pt x="103" y="559"/>
                  </a:lnTo>
                  <a:lnTo>
                    <a:pt x="105" y="550"/>
                  </a:lnTo>
                  <a:lnTo>
                    <a:pt x="106" y="542"/>
                  </a:lnTo>
                  <a:lnTo>
                    <a:pt x="106" y="535"/>
                  </a:lnTo>
                  <a:lnTo>
                    <a:pt x="108" y="529"/>
                  </a:lnTo>
                  <a:lnTo>
                    <a:pt x="108" y="523"/>
                  </a:lnTo>
                  <a:lnTo>
                    <a:pt x="108" y="516"/>
                  </a:lnTo>
                  <a:lnTo>
                    <a:pt x="108" y="510"/>
                  </a:lnTo>
                  <a:lnTo>
                    <a:pt x="108" y="504"/>
                  </a:lnTo>
                  <a:lnTo>
                    <a:pt x="108" y="499"/>
                  </a:lnTo>
                  <a:lnTo>
                    <a:pt x="108" y="493"/>
                  </a:lnTo>
                  <a:lnTo>
                    <a:pt x="110" y="491"/>
                  </a:lnTo>
                  <a:lnTo>
                    <a:pt x="110" y="491"/>
                  </a:lnTo>
                  <a:lnTo>
                    <a:pt x="114" y="489"/>
                  </a:lnTo>
                  <a:lnTo>
                    <a:pt x="114" y="485"/>
                  </a:lnTo>
                  <a:lnTo>
                    <a:pt x="114" y="479"/>
                  </a:lnTo>
                  <a:lnTo>
                    <a:pt x="110" y="479"/>
                  </a:lnTo>
                  <a:lnTo>
                    <a:pt x="108" y="479"/>
                  </a:lnTo>
                  <a:lnTo>
                    <a:pt x="106" y="479"/>
                  </a:lnTo>
                  <a:lnTo>
                    <a:pt x="106" y="472"/>
                  </a:lnTo>
                  <a:lnTo>
                    <a:pt x="106" y="468"/>
                  </a:lnTo>
                  <a:lnTo>
                    <a:pt x="106" y="460"/>
                  </a:lnTo>
                  <a:lnTo>
                    <a:pt x="105" y="453"/>
                  </a:lnTo>
                  <a:lnTo>
                    <a:pt x="105" y="445"/>
                  </a:lnTo>
                  <a:lnTo>
                    <a:pt x="105" y="440"/>
                  </a:lnTo>
                  <a:lnTo>
                    <a:pt x="103" y="432"/>
                  </a:lnTo>
                  <a:lnTo>
                    <a:pt x="103" y="424"/>
                  </a:lnTo>
                  <a:lnTo>
                    <a:pt x="103" y="417"/>
                  </a:lnTo>
                  <a:lnTo>
                    <a:pt x="103" y="409"/>
                  </a:lnTo>
                  <a:lnTo>
                    <a:pt x="106" y="409"/>
                  </a:lnTo>
                  <a:lnTo>
                    <a:pt x="110" y="409"/>
                  </a:lnTo>
                  <a:lnTo>
                    <a:pt x="114" y="405"/>
                  </a:lnTo>
                  <a:lnTo>
                    <a:pt x="116" y="402"/>
                  </a:lnTo>
                  <a:lnTo>
                    <a:pt x="114" y="396"/>
                  </a:lnTo>
                  <a:lnTo>
                    <a:pt x="108" y="394"/>
                  </a:lnTo>
                  <a:lnTo>
                    <a:pt x="106" y="394"/>
                  </a:lnTo>
                  <a:lnTo>
                    <a:pt x="103" y="394"/>
                  </a:lnTo>
                  <a:lnTo>
                    <a:pt x="103" y="388"/>
                  </a:lnTo>
                  <a:lnTo>
                    <a:pt x="103" y="383"/>
                  </a:lnTo>
                  <a:lnTo>
                    <a:pt x="103" y="377"/>
                  </a:lnTo>
                  <a:lnTo>
                    <a:pt x="103" y="371"/>
                  </a:lnTo>
                  <a:lnTo>
                    <a:pt x="103" y="365"/>
                  </a:lnTo>
                  <a:lnTo>
                    <a:pt x="103" y="360"/>
                  </a:lnTo>
                  <a:lnTo>
                    <a:pt x="103" y="354"/>
                  </a:lnTo>
                  <a:lnTo>
                    <a:pt x="103" y="350"/>
                  </a:lnTo>
                  <a:lnTo>
                    <a:pt x="103" y="345"/>
                  </a:lnTo>
                  <a:lnTo>
                    <a:pt x="103" y="339"/>
                  </a:lnTo>
                  <a:lnTo>
                    <a:pt x="103" y="331"/>
                  </a:lnTo>
                  <a:lnTo>
                    <a:pt x="105" y="326"/>
                  </a:lnTo>
                  <a:lnTo>
                    <a:pt x="105" y="320"/>
                  </a:lnTo>
                  <a:lnTo>
                    <a:pt x="105" y="316"/>
                  </a:lnTo>
                  <a:lnTo>
                    <a:pt x="106" y="310"/>
                  </a:lnTo>
                  <a:lnTo>
                    <a:pt x="106" y="305"/>
                  </a:lnTo>
                  <a:lnTo>
                    <a:pt x="108" y="286"/>
                  </a:lnTo>
                  <a:lnTo>
                    <a:pt x="112" y="267"/>
                  </a:lnTo>
                  <a:lnTo>
                    <a:pt x="116" y="248"/>
                  </a:lnTo>
                  <a:lnTo>
                    <a:pt x="120" y="229"/>
                  </a:lnTo>
                  <a:lnTo>
                    <a:pt x="124" y="210"/>
                  </a:lnTo>
                  <a:lnTo>
                    <a:pt x="129" y="191"/>
                  </a:lnTo>
                  <a:lnTo>
                    <a:pt x="133" y="172"/>
                  </a:lnTo>
                  <a:lnTo>
                    <a:pt x="137" y="153"/>
                  </a:lnTo>
                  <a:lnTo>
                    <a:pt x="141" y="134"/>
                  </a:lnTo>
                  <a:lnTo>
                    <a:pt x="143" y="115"/>
                  </a:lnTo>
                  <a:lnTo>
                    <a:pt x="144" y="94"/>
                  </a:lnTo>
                  <a:lnTo>
                    <a:pt x="146" y="77"/>
                  </a:lnTo>
                  <a:lnTo>
                    <a:pt x="144" y="56"/>
                  </a:lnTo>
                  <a:lnTo>
                    <a:pt x="143" y="39"/>
                  </a:lnTo>
                  <a:lnTo>
                    <a:pt x="139" y="19"/>
                  </a:lnTo>
                  <a:lnTo>
                    <a:pt x="135" y="2"/>
                  </a:lnTo>
                  <a:lnTo>
                    <a:pt x="135" y="0"/>
                  </a:lnTo>
                  <a:lnTo>
                    <a:pt x="133" y="2"/>
                  </a:lnTo>
                  <a:lnTo>
                    <a:pt x="133" y="14"/>
                  </a:lnTo>
                  <a:lnTo>
                    <a:pt x="135" y="29"/>
                  </a:lnTo>
                  <a:lnTo>
                    <a:pt x="135" y="40"/>
                  </a:lnTo>
                  <a:lnTo>
                    <a:pt x="135" y="54"/>
                  </a:lnTo>
                  <a:lnTo>
                    <a:pt x="133" y="67"/>
                  </a:lnTo>
                  <a:lnTo>
                    <a:pt x="131" y="82"/>
                  </a:lnTo>
                  <a:lnTo>
                    <a:pt x="129" y="94"/>
                  </a:lnTo>
                  <a:lnTo>
                    <a:pt x="129" y="109"/>
                  </a:lnTo>
                  <a:lnTo>
                    <a:pt x="125" y="122"/>
                  </a:lnTo>
                  <a:lnTo>
                    <a:pt x="122" y="134"/>
                  </a:lnTo>
                  <a:lnTo>
                    <a:pt x="120" y="147"/>
                  </a:lnTo>
                  <a:lnTo>
                    <a:pt x="116" y="160"/>
                  </a:lnTo>
                  <a:lnTo>
                    <a:pt x="114" y="173"/>
                  </a:lnTo>
                  <a:lnTo>
                    <a:pt x="110" y="187"/>
                  </a:lnTo>
                  <a:lnTo>
                    <a:pt x="108" y="198"/>
                  </a:lnTo>
                  <a:lnTo>
                    <a:pt x="105" y="213"/>
                  </a:lnTo>
                  <a:lnTo>
                    <a:pt x="103" y="223"/>
                  </a:lnTo>
                  <a:lnTo>
                    <a:pt x="99" y="232"/>
                  </a:lnTo>
                  <a:lnTo>
                    <a:pt x="97" y="244"/>
                  </a:lnTo>
                  <a:lnTo>
                    <a:pt x="95" y="255"/>
                  </a:lnTo>
                  <a:lnTo>
                    <a:pt x="93" y="267"/>
                  </a:lnTo>
                  <a:lnTo>
                    <a:pt x="91" y="278"/>
                  </a:lnTo>
                  <a:lnTo>
                    <a:pt x="89" y="291"/>
                  </a:lnTo>
                  <a:lnTo>
                    <a:pt x="89" y="303"/>
                  </a:lnTo>
                  <a:lnTo>
                    <a:pt x="87" y="312"/>
                  </a:lnTo>
                  <a:lnTo>
                    <a:pt x="87" y="324"/>
                  </a:lnTo>
                  <a:lnTo>
                    <a:pt x="86" y="337"/>
                  </a:lnTo>
                  <a:lnTo>
                    <a:pt x="86" y="348"/>
                  </a:lnTo>
                  <a:lnTo>
                    <a:pt x="86" y="360"/>
                  </a:lnTo>
                  <a:lnTo>
                    <a:pt x="86" y="371"/>
                  </a:lnTo>
                  <a:lnTo>
                    <a:pt x="86" y="383"/>
                  </a:lnTo>
                  <a:lnTo>
                    <a:pt x="86" y="394"/>
                  </a:lnTo>
                  <a:lnTo>
                    <a:pt x="76" y="394"/>
                  </a:lnTo>
                  <a:lnTo>
                    <a:pt x="66" y="394"/>
                  </a:lnTo>
                  <a:lnTo>
                    <a:pt x="57" y="394"/>
                  </a:lnTo>
                  <a:lnTo>
                    <a:pt x="47" y="394"/>
                  </a:lnTo>
                  <a:lnTo>
                    <a:pt x="42" y="394"/>
                  </a:lnTo>
                  <a:lnTo>
                    <a:pt x="36" y="392"/>
                  </a:lnTo>
                  <a:lnTo>
                    <a:pt x="30" y="392"/>
                  </a:lnTo>
                  <a:lnTo>
                    <a:pt x="23" y="392"/>
                  </a:lnTo>
                  <a:lnTo>
                    <a:pt x="17" y="392"/>
                  </a:lnTo>
                  <a:lnTo>
                    <a:pt x="11" y="394"/>
                  </a:lnTo>
                  <a:lnTo>
                    <a:pt x="6" y="396"/>
                  </a:lnTo>
                  <a:lnTo>
                    <a:pt x="0" y="398"/>
                  </a:lnTo>
                  <a:lnTo>
                    <a:pt x="6" y="400"/>
                  </a:lnTo>
                  <a:lnTo>
                    <a:pt x="11" y="402"/>
                  </a:lnTo>
                  <a:lnTo>
                    <a:pt x="19" y="403"/>
                  </a:lnTo>
                  <a:lnTo>
                    <a:pt x="27" y="405"/>
                  </a:lnTo>
                  <a:lnTo>
                    <a:pt x="32" y="405"/>
                  </a:lnTo>
                  <a:lnTo>
                    <a:pt x="40" y="405"/>
                  </a:lnTo>
                  <a:lnTo>
                    <a:pt x="46" y="407"/>
                  </a:lnTo>
                  <a:lnTo>
                    <a:pt x="53" y="407"/>
                  </a:lnTo>
                  <a:lnTo>
                    <a:pt x="61" y="409"/>
                  </a:lnTo>
                  <a:lnTo>
                    <a:pt x="68" y="409"/>
                  </a:lnTo>
                  <a:lnTo>
                    <a:pt x="78" y="411"/>
                  </a:lnTo>
                  <a:lnTo>
                    <a:pt x="87" y="411"/>
                  </a:lnTo>
                  <a:lnTo>
                    <a:pt x="87" y="415"/>
                  </a:lnTo>
                  <a:lnTo>
                    <a:pt x="89" y="421"/>
                  </a:lnTo>
                  <a:lnTo>
                    <a:pt x="89" y="426"/>
                  </a:lnTo>
                  <a:lnTo>
                    <a:pt x="89" y="432"/>
                  </a:lnTo>
                  <a:lnTo>
                    <a:pt x="89" y="436"/>
                  </a:lnTo>
                  <a:lnTo>
                    <a:pt x="91" y="441"/>
                  </a:lnTo>
                  <a:lnTo>
                    <a:pt x="91" y="447"/>
                  </a:lnTo>
                  <a:lnTo>
                    <a:pt x="93" y="453"/>
                  </a:lnTo>
                  <a:lnTo>
                    <a:pt x="93" y="459"/>
                  </a:lnTo>
                  <a:lnTo>
                    <a:pt x="93" y="464"/>
                  </a:lnTo>
                  <a:lnTo>
                    <a:pt x="95" y="470"/>
                  </a:lnTo>
                  <a:lnTo>
                    <a:pt x="95" y="478"/>
                  </a:lnTo>
                  <a:lnTo>
                    <a:pt x="86" y="478"/>
                  </a:lnTo>
                  <a:lnTo>
                    <a:pt x="78" y="478"/>
                  </a:lnTo>
                  <a:lnTo>
                    <a:pt x="68" y="478"/>
                  </a:lnTo>
                  <a:lnTo>
                    <a:pt x="59" y="478"/>
                  </a:lnTo>
                  <a:lnTo>
                    <a:pt x="51" y="478"/>
                  </a:lnTo>
                  <a:lnTo>
                    <a:pt x="44" y="478"/>
                  </a:lnTo>
                  <a:lnTo>
                    <a:pt x="36" y="478"/>
                  </a:lnTo>
                  <a:lnTo>
                    <a:pt x="28" y="478"/>
                  </a:lnTo>
                  <a:lnTo>
                    <a:pt x="21" y="478"/>
                  </a:lnTo>
                  <a:lnTo>
                    <a:pt x="13" y="479"/>
                  </a:lnTo>
                  <a:lnTo>
                    <a:pt x="6" y="481"/>
                  </a:lnTo>
                  <a:lnTo>
                    <a:pt x="0" y="485"/>
                  </a:lnTo>
                  <a:lnTo>
                    <a:pt x="6" y="485"/>
                  </a:lnTo>
                  <a:lnTo>
                    <a:pt x="11" y="487"/>
                  </a:lnTo>
                  <a:lnTo>
                    <a:pt x="17" y="487"/>
                  </a:lnTo>
                  <a:lnTo>
                    <a:pt x="25" y="487"/>
                  </a:lnTo>
                  <a:lnTo>
                    <a:pt x="30" y="487"/>
                  </a:lnTo>
                  <a:lnTo>
                    <a:pt x="38" y="489"/>
                  </a:lnTo>
                  <a:lnTo>
                    <a:pt x="44" y="489"/>
                  </a:lnTo>
                  <a:lnTo>
                    <a:pt x="49" y="491"/>
                  </a:lnTo>
                  <a:lnTo>
                    <a:pt x="55" y="491"/>
                  </a:lnTo>
                  <a:lnTo>
                    <a:pt x="61" y="491"/>
                  </a:lnTo>
                  <a:lnTo>
                    <a:pt x="66" y="491"/>
                  </a:lnTo>
                  <a:lnTo>
                    <a:pt x="74" y="493"/>
                  </a:lnTo>
                  <a:lnTo>
                    <a:pt x="78" y="493"/>
                  </a:lnTo>
                  <a:lnTo>
                    <a:pt x="84" y="493"/>
                  </a:lnTo>
                  <a:lnTo>
                    <a:pt x="89" y="493"/>
                  </a:lnTo>
                  <a:lnTo>
                    <a:pt x="95" y="493"/>
                  </a:lnTo>
                  <a:lnTo>
                    <a:pt x="95" y="499"/>
                  </a:lnTo>
                  <a:lnTo>
                    <a:pt x="95" y="506"/>
                  </a:lnTo>
                  <a:lnTo>
                    <a:pt x="95" y="512"/>
                  </a:lnTo>
                  <a:lnTo>
                    <a:pt x="97" y="519"/>
                  </a:lnTo>
                  <a:lnTo>
                    <a:pt x="95" y="527"/>
                  </a:lnTo>
                  <a:lnTo>
                    <a:pt x="95" y="533"/>
                  </a:lnTo>
                  <a:lnTo>
                    <a:pt x="95" y="540"/>
                  </a:lnTo>
                  <a:lnTo>
                    <a:pt x="93" y="548"/>
                  </a:lnTo>
                  <a:lnTo>
                    <a:pt x="91" y="554"/>
                  </a:lnTo>
                  <a:lnTo>
                    <a:pt x="91" y="561"/>
                  </a:lnTo>
                  <a:lnTo>
                    <a:pt x="89" y="567"/>
                  </a:lnTo>
                  <a:lnTo>
                    <a:pt x="87" y="575"/>
                  </a:lnTo>
                  <a:lnTo>
                    <a:pt x="86" y="582"/>
                  </a:lnTo>
                  <a:lnTo>
                    <a:pt x="84" y="588"/>
                  </a:lnTo>
                  <a:lnTo>
                    <a:pt x="82" y="595"/>
                  </a:lnTo>
                  <a:lnTo>
                    <a:pt x="80" y="603"/>
                  </a:lnTo>
                  <a:lnTo>
                    <a:pt x="78" y="609"/>
                  </a:lnTo>
                  <a:lnTo>
                    <a:pt x="76" y="616"/>
                  </a:lnTo>
                  <a:lnTo>
                    <a:pt x="74" y="622"/>
                  </a:lnTo>
                  <a:lnTo>
                    <a:pt x="72" y="630"/>
                  </a:lnTo>
                  <a:lnTo>
                    <a:pt x="70" y="635"/>
                  </a:lnTo>
                  <a:lnTo>
                    <a:pt x="68" y="643"/>
                  </a:lnTo>
                  <a:lnTo>
                    <a:pt x="66" y="651"/>
                  </a:lnTo>
                  <a:lnTo>
                    <a:pt x="66" y="658"/>
                  </a:lnTo>
                  <a:lnTo>
                    <a:pt x="66" y="664"/>
                  </a:lnTo>
                  <a:lnTo>
                    <a:pt x="65" y="671"/>
                  </a:lnTo>
                  <a:lnTo>
                    <a:pt x="65" y="677"/>
                  </a:lnTo>
                  <a:lnTo>
                    <a:pt x="66" y="683"/>
                  </a:lnTo>
                  <a:lnTo>
                    <a:pt x="66" y="689"/>
                  </a:lnTo>
                  <a:lnTo>
                    <a:pt x="66" y="696"/>
                  </a:lnTo>
                  <a:lnTo>
                    <a:pt x="66" y="704"/>
                  </a:lnTo>
                  <a:lnTo>
                    <a:pt x="68" y="709"/>
                  </a:lnTo>
                  <a:lnTo>
                    <a:pt x="68" y="715"/>
                  </a:lnTo>
                  <a:lnTo>
                    <a:pt x="68" y="723"/>
                  </a:lnTo>
                  <a:lnTo>
                    <a:pt x="70" y="729"/>
                  </a:lnTo>
                  <a:lnTo>
                    <a:pt x="70" y="734"/>
                  </a:lnTo>
                  <a:lnTo>
                    <a:pt x="70" y="740"/>
                  </a:lnTo>
                  <a:lnTo>
                    <a:pt x="72" y="748"/>
                  </a:lnTo>
                  <a:lnTo>
                    <a:pt x="74" y="755"/>
                  </a:lnTo>
                  <a:lnTo>
                    <a:pt x="74" y="761"/>
                  </a:lnTo>
                  <a:lnTo>
                    <a:pt x="76" y="768"/>
                  </a:lnTo>
                  <a:lnTo>
                    <a:pt x="76" y="776"/>
                  </a:lnTo>
                  <a:lnTo>
                    <a:pt x="76" y="782"/>
                  </a:lnTo>
                  <a:lnTo>
                    <a:pt x="78" y="791"/>
                  </a:lnTo>
                  <a:lnTo>
                    <a:pt x="76" y="799"/>
                  </a:lnTo>
                  <a:lnTo>
                    <a:pt x="76" y="806"/>
                  </a:lnTo>
                  <a:lnTo>
                    <a:pt x="76" y="814"/>
                  </a:lnTo>
                  <a:lnTo>
                    <a:pt x="74" y="822"/>
                  </a:lnTo>
                  <a:lnTo>
                    <a:pt x="72" y="827"/>
                  </a:lnTo>
                  <a:lnTo>
                    <a:pt x="70" y="831"/>
                  </a:lnTo>
                  <a:lnTo>
                    <a:pt x="68" y="839"/>
                  </a:lnTo>
                  <a:lnTo>
                    <a:pt x="66" y="844"/>
                  </a:lnTo>
                  <a:lnTo>
                    <a:pt x="65" y="850"/>
                  </a:lnTo>
                  <a:lnTo>
                    <a:pt x="63" y="856"/>
                  </a:lnTo>
                  <a:lnTo>
                    <a:pt x="61" y="862"/>
                  </a:lnTo>
                  <a:lnTo>
                    <a:pt x="61" y="867"/>
                  </a:lnTo>
                  <a:lnTo>
                    <a:pt x="61" y="877"/>
                  </a:lnTo>
                  <a:lnTo>
                    <a:pt x="63" y="886"/>
                  </a:lnTo>
                  <a:lnTo>
                    <a:pt x="65" y="896"/>
                  </a:lnTo>
                  <a:lnTo>
                    <a:pt x="68" y="907"/>
                  </a:lnTo>
                  <a:lnTo>
                    <a:pt x="70" y="915"/>
                  </a:lnTo>
                  <a:lnTo>
                    <a:pt x="74" y="926"/>
                  </a:lnTo>
                  <a:lnTo>
                    <a:pt x="76" y="930"/>
                  </a:lnTo>
                  <a:lnTo>
                    <a:pt x="76" y="936"/>
                  </a:lnTo>
                  <a:lnTo>
                    <a:pt x="78" y="941"/>
                  </a:lnTo>
                  <a:lnTo>
                    <a:pt x="78" y="947"/>
                  </a:lnTo>
                  <a:lnTo>
                    <a:pt x="78" y="953"/>
                  </a:lnTo>
                  <a:lnTo>
                    <a:pt x="76" y="959"/>
                  </a:lnTo>
                  <a:lnTo>
                    <a:pt x="74" y="966"/>
                  </a:lnTo>
                  <a:lnTo>
                    <a:pt x="70" y="972"/>
                  </a:lnTo>
                  <a:lnTo>
                    <a:pt x="68" y="978"/>
                  </a:lnTo>
                  <a:lnTo>
                    <a:pt x="66" y="985"/>
                  </a:lnTo>
                  <a:lnTo>
                    <a:pt x="63" y="991"/>
                  </a:lnTo>
                  <a:lnTo>
                    <a:pt x="61" y="997"/>
                  </a:lnTo>
                  <a:lnTo>
                    <a:pt x="59" y="1004"/>
                  </a:lnTo>
                  <a:lnTo>
                    <a:pt x="55" y="1016"/>
                  </a:lnTo>
                  <a:lnTo>
                    <a:pt x="55" y="1019"/>
                  </a:lnTo>
                  <a:lnTo>
                    <a:pt x="53" y="1025"/>
                  </a:lnTo>
                  <a:lnTo>
                    <a:pt x="53" y="1031"/>
                  </a:lnTo>
                  <a:lnTo>
                    <a:pt x="53" y="1036"/>
                  </a:lnTo>
                  <a:lnTo>
                    <a:pt x="53" y="1046"/>
                  </a:lnTo>
                  <a:lnTo>
                    <a:pt x="57" y="1055"/>
                  </a:lnTo>
                  <a:lnTo>
                    <a:pt x="59" y="1059"/>
                  </a:lnTo>
                  <a:lnTo>
                    <a:pt x="63" y="1065"/>
                  </a:lnTo>
                  <a:lnTo>
                    <a:pt x="68" y="1069"/>
                  </a:lnTo>
                  <a:lnTo>
                    <a:pt x="74" y="1071"/>
                  </a:lnTo>
                  <a:lnTo>
                    <a:pt x="80" y="1073"/>
                  </a:lnTo>
                  <a:lnTo>
                    <a:pt x="86" y="1073"/>
                  </a:lnTo>
                  <a:lnTo>
                    <a:pt x="91" y="1073"/>
                  </a:lnTo>
                  <a:lnTo>
                    <a:pt x="99" y="1073"/>
                  </a:lnTo>
                  <a:lnTo>
                    <a:pt x="105" y="1071"/>
                  </a:lnTo>
                  <a:lnTo>
                    <a:pt x="110" y="1069"/>
                  </a:lnTo>
                  <a:lnTo>
                    <a:pt x="116" y="1067"/>
                  </a:lnTo>
                  <a:lnTo>
                    <a:pt x="124" y="1063"/>
                  </a:lnTo>
                  <a:lnTo>
                    <a:pt x="133" y="1054"/>
                  </a:lnTo>
                  <a:lnTo>
                    <a:pt x="143" y="1046"/>
                  </a:lnTo>
                  <a:lnTo>
                    <a:pt x="146" y="1040"/>
                  </a:lnTo>
                  <a:lnTo>
                    <a:pt x="150" y="1035"/>
                  </a:lnTo>
                  <a:lnTo>
                    <a:pt x="152" y="1029"/>
                  </a:lnTo>
                  <a:lnTo>
                    <a:pt x="154" y="1023"/>
                  </a:lnTo>
                  <a:lnTo>
                    <a:pt x="154" y="1016"/>
                  </a:lnTo>
                  <a:lnTo>
                    <a:pt x="156" y="1006"/>
                  </a:lnTo>
                  <a:lnTo>
                    <a:pt x="154" y="997"/>
                  </a:lnTo>
                  <a:lnTo>
                    <a:pt x="154" y="989"/>
                  </a:lnTo>
                  <a:lnTo>
                    <a:pt x="152" y="979"/>
                  </a:lnTo>
                  <a:lnTo>
                    <a:pt x="150" y="972"/>
                  </a:lnTo>
                  <a:lnTo>
                    <a:pt x="148" y="962"/>
                  </a:lnTo>
                  <a:lnTo>
                    <a:pt x="146" y="955"/>
                  </a:lnTo>
                  <a:lnTo>
                    <a:pt x="143" y="945"/>
                  </a:lnTo>
                  <a:lnTo>
                    <a:pt x="139" y="938"/>
                  </a:lnTo>
                  <a:lnTo>
                    <a:pt x="137" y="930"/>
                  </a:lnTo>
                  <a:lnTo>
                    <a:pt x="135" y="922"/>
                  </a:lnTo>
                  <a:lnTo>
                    <a:pt x="131" y="913"/>
                  </a:lnTo>
                  <a:lnTo>
                    <a:pt x="129" y="905"/>
                  </a:lnTo>
                  <a:lnTo>
                    <a:pt x="129" y="898"/>
                  </a:lnTo>
                  <a:lnTo>
                    <a:pt x="129" y="890"/>
                  </a:lnTo>
                  <a:lnTo>
                    <a:pt x="127" y="882"/>
                  </a:lnTo>
                  <a:lnTo>
                    <a:pt x="125" y="875"/>
                  </a:lnTo>
                  <a:lnTo>
                    <a:pt x="125" y="867"/>
                  </a:lnTo>
                  <a:lnTo>
                    <a:pt x="125" y="862"/>
                  </a:lnTo>
                  <a:lnTo>
                    <a:pt x="125" y="856"/>
                  </a:lnTo>
                  <a:lnTo>
                    <a:pt x="127" y="848"/>
                  </a:lnTo>
                  <a:lnTo>
                    <a:pt x="127" y="843"/>
                  </a:lnTo>
                  <a:lnTo>
                    <a:pt x="129" y="837"/>
                  </a:lnTo>
                  <a:lnTo>
                    <a:pt x="129" y="827"/>
                  </a:lnTo>
                  <a:lnTo>
                    <a:pt x="129" y="822"/>
                  </a:lnTo>
                  <a:lnTo>
                    <a:pt x="129" y="814"/>
                  </a:lnTo>
                  <a:lnTo>
                    <a:pt x="131" y="808"/>
                  </a:lnTo>
                  <a:lnTo>
                    <a:pt x="131" y="803"/>
                  </a:lnTo>
                  <a:lnTo>
                    <a:pt x="131" y="795"/>
                  </a:lnTo>
                  <a:lnTo>
                    <a:pt x="131" y="787"/>
                  </a:lnTo>
                  <a:lnTo>
                    <a:pt x="131" y="782"/>
                  </a:lnTo>
                  <a:lnTo>
                    <a:pt x="129" y="774"/>
                  </a:lnTo>
                  <a:lnTo>
                    <a:pt x="129" y="767"/>
                  </a:lnTo>
                  <a:lnTo>
                    <a:pt x="125" y="759"/>
                  </a:lnTo>
                  <a:lnTo>
                    <a:pt x="125" y="753"/>
                  </a:lnTo>
                  <a:lnTo>
                    <a:pt x="125" y="744"/>
                  </a:lnTo>
                  <a:lnTo>
                    <a:pt x="124" y="738"/>
                  </a:lnTo>
                  <a:lnTo>
                    <a:pt x="124" y="730"/>
                  </a:lnTo>
                  <a:lnTo>
                    <a:pt x="124" y="725"/>
                  </a:lnTo>
                  <a:lnTo>
                    <a:pt x="122" y="717"/>
                  </a:lnTo>
                  <a:lnTo>
                    <a:pt x="122" y="709"/>
                  </a:lnTo>
                  <a:lnTo>
                    <a:pt x="120" y="702"/>
                  </a:lnTo>
                  <a:lnTo>
                    <a:pt x="120" y="694"/>
                  </a:lnTo>
                  <a:lnTo>
                    <a:pt x="120" y="687"/>
                  </a:lnTo>
                  <a:lnTo>
                    <a:pt x="120" y="681"/>
                  </a:lnTo>
                  <a:lnTo>
                    <a:pt x="120" y="673"/>
                  </a:lnTo>
                  <a:lnTo>
                    <a:pt x="120" y="666"/>
                  </a:lnTo>
                  <a:lnTo>
                    <a:pt x="120" y="652"/>
                  </a:lnTo>
                  <a:lnTo>
                    <a:pt x="120" y="637"/>
                  </a:lnTo>
                  <a:lnTo>
                    <a:pt x="120" y="624"/>
                  </a:lnTo>
                  <a:lnTo>
                    <a:pt x="124" y="611"/>
                  </a:lnTo>
                  <a:lnTo>
                    <a:pt x="124" y="595"/>
                  </a:lnTo>
                  <a:lnTo>
                    <a:pt x="127" y="584"/>
                  </a:lnTo>
                  <a:lnTo>
                    <a:pt x="131" y="571"/>
                  </a:lnTo>
                  <a:lnTo>
                    <a:pt x="133" y="557"/>
                  </a:lnTo>
                  <a:lnTo>
                    <a:pt x="135" y="544"/>
                  </a:lnTo>
                  <a:lnTo>
                    <a:pt x="139" y="531"/>
                  </a:lnTo>
                  <a:lnTo>
                    <a:pt x="141" y="516"/>
                  </a:lnTo>
                  <a:lnTo>
                    <a:pt x="144" y="504"/>
                  </a:lnTo>
                  <a:lnTo>
                    <a:pt x="146" y="489"/>
                  </a:lnTo>
                  <a:lnTo>
                    <a:pt x="148" y="478"/>
                  </a:lnTo>
                  <a:lnTo>
                    <a:pt x="152" y="462"/>
                  </a:lnTo>
                  <a:lnTo>
                    <a:pt x="154" y="449"/>
                  </a:lnTo>
                  <a:lnTo>
                    <a:pt x="154" y="441"/>
                  </a:lnTo>
                  <a:lnTo>
                    <a:pt x="156" y="436"/>
                  </a:lnTo>
                  <a:lnTo>
                    <a:pt x="156" y="426"/>
                  </a:lnTo>
                  <a:lnTo>
                    <a:pt x="156" y="421"/>
                  </a:lnTo>
                  <a:lnTo>
                    <a:pt x="156" y="413"/>
                  </a:lnTo>
                  <a:lnTo>
                    <a:pt x="158" y="407"/>
                  </a:lnTo>
                  <a:lnTo>
                    <a:pt x="158" y="400"/>
                  </a:lnTo>
                  <a:lnTo>
                    <a:pt x="158" y="394"/>
                  </a:lnTo>
                  <a:lnTo>
                    <a:pt x="158" y="386"/>
                  </a:lnTo>
                  <a:lnTo>
                    <a:pt x="158" y="379"/>
                  </a:lnTo>
                  <a:lnTo>
                    <a:pt x="158" y="371"/>
                  </a:lnTo>
                  <a:lnTo>
                    <a:pt x="160" y="364"/>
                  </a:lnTo>
                  <a:lnTo>
                    <a:pt x="160" y="356"/>
                  </a:lnTo>
                  <a:lnTo>
                    <a:pt x="160" y="350"/>
                  </a:lnTo>
                  <a:lnTo>
                    <a:pt x="162" y="343"/>
                  </a:lnTo>
                  <a:lnTo>
                    <a:pt x="162" y="337"/>
                  </a:lnTo>
                  <a:lnTo>
                    <a:pt x="162" y="329"/>
                  </a:lnTo>
                  <a:lnTo>
                    <a:pt x="163" y="322"/>
                  </a:lnTo>
                  <a:lnTo>
                    <a:pt x="163" y="316"/>
                  </a:lnTo>
                  <a:lnTo>
                    <a:pt x="165" y="310"/>
                  </a:lnTo>
                  <a:lnTo>
                    <a:pt x="167" y="303"/>
                  </a:lnTo>
                  <a:lnTo>
                    <a:pt x="169" y="295"/>
                  </a:lnTo>
                  <a:lnTo>
                    <a:pt x="169" y="288"/>
                  </a:lnTo>
                  <a:lnTo>
                    <a:pt x="171" y="282"/>
                  </a:lnTo>
                  <a:lnTo>
                    <a:pt x="173" y="274"/>
                  </a:lnTo>
                  <a:lnTo>
                    <a:pt x="175" y="269"/>
                  </a:lnTo>
                  <a:lnTo>
                    <a:pt x="177" y="261"/>
                  </a:lnTo>
                  <a:lnTo>
                    <a:pt x="179" y="255"/>
                  </a:lnTo>
                  <a:lnTo>
                    <a:pt x="181" y="248"/>
                  </a:lnTo>
                  <a:lnTo>
                    <a:pt x="182" y="242"/>
                  </a:lnTo>
                  <a:lnTo>
                    <a:pt x="184" y="234"/>
                  </a:lnTo>
                  <a:lnTo>
                    <a:pt x="186" y="229"/>
                  </a:lnTo>
                  <a:lnTo>
                    <a:pt x="186" y="223"/>
                  </a:lnTo>
                  <a:lnTo>
                    <a:pt x="186" y="217"/>
                  </a:lnTo>
                  <a:lnTo>
                    <a:pt x="188" y="211"/>
                  </a:lnTo>
                  <a:lnTo>
                    <a:pt x="188" y="206"/>
                  </a:lnTo>
                  <a:lnTo>
                    <a:pt x="190" y="198"/>
                  </a:lnTo>
                  <a:lnTo>
                    <a:pt x="190" y="192"/>
                  </a:lnTo>
                  <a:lnTo>
                    <a:pt x="192" y="187"/>
                  </a:lnTo>
                  <a:lnTo>
                    <a:pt x="192" y="183"/>
                  </a:lnTo>
                  <a:lnTo>
                    <a:pt x="192" y="177"/>
                  </a:lnTo>
                  <a:lnTo>
                    <a:pt x="192" y="172"/>
                  </a:lnTo>
                  <a:lnTo>
                    <a:pt x="192" y="166"/>
                  </a:lnTo>
                  <a:lnTo>
                    <a:pt x="194" y="160"/>
                  </a:lnTo>
                  <a:lnTo>
                    <a:pt x="194" y="153"/>
                  </a:lnTo>
                  <a:lnTo>
                    <a:pt x="194" y="147"/>
                  </a:lnTo>
                  <a:lnTo>
                    <a:pt x="194" y="141"/>
                  </a:lnTo>
                  <a:lnTo>
                    <a:pt x="194" y="135"/>
                  </a:lnTo>
                  <a:lnTo>
                    <a:pt x="194" y="128"/>
                  </a:lnTo>
                  <a:lnTo>
                    <a:pt x="194" y="122"/>
                  </a:lnTo>
                  <a:lnTo>
                    <a:pt x="194" y="115"/>
                  </a:lnTo>
                  <a:lnTo>
                    <a:pt x="194" y="107"/>
                  </a:lnTo>
                  <a:lnTo>
                    <a:pt x="194" y="99"/>
                  </a:lnTo>
                  <a:lnTo>
                    <a:pt x="194" y="94"/>
                  </a:lnTo>
                  <a:lnTo>
                    <a:pt x="194" y="86"/>
                  </a:lnTo>
                  <a:lnTo>
                    <a:pt x="194" y="80"/>
                  </a:lnTo>
                  <a:lnTo>
                    <a:pt x="194" y="73"/>
                  </a:lnTo>
                  <a:lnTo>
                    <a:pt x="194" y="65"/>
                  </a:lnTo>
                  <a:lnTo>
                    <a:pt x="194" y="59"/>
                  </a:lnTo>
                  <a:lnTo>
                    <a:pt x="194" y="52"/>
                  </a:lnTo>
                  <a:lnTo>
                    <a:pt x="194" y="44"/>
                  </a:lnTo>
                  <a:lnTo>
                    <a:pt x="194" y="39"/>
                  </a:lnTo>
                  <a:lnTo>
                    <a:pt x="194" y="31"/>
                  </a:lnTo>
                  <a:lnTo>
                    <a:pt x="194" y="25"/>
                  </a:lnTo>
                  <a:lnTo>
                    <a:pt x="194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83" name="Freeform 131"/>
            <p:cNvSpPr>
              <a:spLocks/>
            </p:cNvSpPr>
            <p:nvPr/>
          </p:nvSpPr>
          <p:spPr bwMode="auto">
            <a:xfrm flipH="1">
              <a:off x="4505653" y="4686300"/>
              <a:ext cx="231556" cy="107950"/>
            </a:xfrm>
            <a:custGeom>
              <a:avLst/>
              <a:gdLst/>
              <a:ahLst/>
              <a:cxnLst>
                <a:cxn ang="0">
                  <a:pos x="17" y="101"/>
                </a:cxn>
                <a:cxn ang="0">
                  <a:pos x="44" y="103"/>
                </a:cxn>
                <a:cxn ang="0">
                  <a:pos x="73" y="111"/>
                </a:cxn>
                <a:cxn ang="0">
                  <a:pos x="101" y="116"/>
                </a:cxn>
                <a:cxn ang="0">
                  <a:pos x="130" y="126"/>
                </a:cxn>
                <a:cxn ang="0">
                  <a:pos x="156" y="133"/>
                </a:cxn>
                <a:cxn ang="0">
                  <a:pos x="181" y="137"/>
                </a:cxn>
                <a:cxn ang="0">
                  <a:pos x="204" y="135"/>
                </a:cxn>
                <a:cxn ang="0">
                  <a:pos x="227" y="132"/>
                </a:cxn>
                <a:cxn ang="0">
                  <a:pos x="249" y="120"/>
                </a:cxn>
                <a:cxn ang="0">
                  <a:pos x="268" y="107"/>
                </a:cxn>
                <a:cxn ang="0">
                  <a:pos x="278" y="88"/>
                </a:cxn>
                <a:cxn ang="0">
                  <a:pos x="284" y="69"/>
                </a:cxn>
                <a:cxn ang="0">
                  <a:pos x="282" y="50"/>
                </a:cxn>
                <a:cxn ang="0">
                  <a:pos x="274" y="33"/>
                </a:cxn>
                <a:cxn ang="0">
                  <a:pos x="261" y="18"/>
                </a:cxn>
                <a:cxn ang="0">
                  <a:pos x="244" y="8"/>
                </a:cxn>
                <a:cxn ang="0">
                  <a:pos x="221" y="2"/>
                </a:cxn>
                <a:cxn ang="0">
                  <a:pos x="200" y="0"/>
                </a:cxn>
                <a:cxn ang="0">
                  <a:pos x="177" y="0"/>
                </a:cxn>
                <a:cxn ang="0">
                  <a:pos x="156" y="4"/>
                </a:cxn>
                <a:cxn ang="0">
                  <a:pos x="141" y="8"/>
                </a:cxn>
                <a:cxn ang="0">
                  <a:pos x="145" y="18"/>
                </a:cxn>
                <a:cxn ang="0">
                  <a:pos x="160" y="19"/>
                </a:cxn>
                <a:cxn ang="0">
                  <a:pos x="175" y="21"/>
                </a:cxn>
                <a:cxn ang="0">
                  <a:pos x="192" y="21"/>
                </a:cxn>
                <a:cxn ang="0">
                  <a:pos x="209" y="23"/>
                </a:cxn>
                <a:cxn ang="0">
                  <a:pos x="227" y="25"/>
                </a:cxn>
                <a:cxn ang="0">
                  <a:pos x="247" y="35"/>
                </a:cxn>
                <a:cxn ang="0">
                  <a:pos x="261" y="52"/>
                </a:cxn>
                <a:cxn ang="0">
                  <a:pos x="263" y="78"/>
                </a:cxn>
                <a:cxn ang="0">
                  <a:pos x="246" y="99"/>
                </a:cxn>
                <a:cxn ang="0">
                  <a:pos x="221" y="113"/>
                </a:cxn>
                <a:cxn ang="0">
                  <a:pos x="198" y="118"/>
                </a:cxn>
                <a:cxn ang="0">
                  <a:pos x="175" y="116"/>
                </a:cxn>
                <a:cxn ang="0">
                  <a:pos x="154" y="113"/>
                </a:cxn>
                <a:cxn ang="0">
                  <a:pos x="131" y="109"/>
                </a:cxn>
                <a:cxn ang="0">
                  <a:pos x="111" y="103"/>
                </a:cxn>
                <a:cxn ang="0">
                  <a:pos x="90" y="99"/>
                </a:cxn>
                <a:cxn ang="0">
                  <a:pos x="73" y="95"/>
                </a:cxn>
                <a:cxn ang="0">
                  <a:pos x="55" y="92"/>
                </a:cxn>
                <a:cxn ang="0">
                  <a:pos x="38" y="92"/>
                </a:cxn>
                <a:cxn ang="0">
                  <a:pos x="21" y="94"/>
                </a:cxn>
                <a:cxn ang="0">
                  <a:pos x="4" y="97"/>
                </a:cxn>
              </a:cxnLst>
              <a:rect l="0" t="0" r="r" b="b"/>
              <a:pathLst>
                <a:path w="284" h="137">
                  <a:moveTo>
                    <a:pt x="0" y="101"/>
                  </a:moveTo>
                  <a:lnTo>
                    <a:pt x="8" y="101"/>
                  </a:lnTo>
                  <a:lnTo>
                    <a:pt x="17" y="101"/>
                  </a:lnTo>
                  <a:lnTo>
                    <a:pt x="27" y="101"/>
                  </a:lnTo>
                  <a:lnTo>
                    <a:pt x="36" y="103"/>
                  </a:lnTo>
                  <a:lnTo>
                    <a:pt x="44" y="103"/>
                  </a:lnTo>
                  <a:lnTo>
                    <a:pt x="53" y="105"/>
                  </a:lnTo>
                  <a:lnTo>
                    <a:pt x="63" y="107"/>
                  </a:lnTo>
                  <a:lnTo>
                    <a:pt x="73" y="111"/>
                  </a:lnTo>
                  <a:lnTo>
                    <a:pt x="82" y="113"/>
                  </a:lnTo>
                  <a:lnTo>
                    <a:pt x="92" y="114"/>
                  </a:lnTo>
                  <a:lnTo>
                    <a:pt x="101" y="116"/>
                  </a:lnTo>
                  <a:lnTo>
                    <a:pt x="111" y="120"/>
                  </a:lnTo>
                  <a:lnTo>
                    <a:pt x="120" y="122"/>
                  </a:lnTo>
                  <a:lnTo>
                    <a:pt x="130" y="126"/>
                  </a:lnTo>
                  <a:lnTo>
                    <a:pt x="139" y="130"/>
                  </a:lnTo>
                  <a:lnTo>
                    <a:pt x="150" y="132"/>
                  </a:lnTo>
                  <a:lnTo>
                    <a:pt x="156" y="133"/>
                  </a:lnTo>
                  <a:lnTo>
                    <a:pt x="164" y="133"/>
                  </a:lnTo>
                  <a:lnTo>
                    <a:pt x="171" y="135"/>
                  </a:lnTo>
                  <a:lnTo>
                    <a:pt x="181" y="137"/>
                  </a:lnTo>
                  <a:lnTo>
                    <a:pt x="189" y="135"/>
                  </a:lnTo>
                  <a:lnTo>
                    <a:pt x="196" y="135"/>
                  </a:lnTo>
                  <a:lnTo>
                    <a:pt x="204" y="135"/>
                  </a:lnTo>
                  <a:lnTo>
                    <a:pt x="213" y="135"/>
                  </a:lnTo>
                  <a:lnTo>
                    <a:pt x="219" y="133"/>
                  </a:lnTo>
                  <a:lnTo>
                    <a:pt x="227" y="132"/>
                  </a:lnTo>
                  <a:lnTo>
                    <a:pt x="234" y="130"/>
                  </a:lnTo>
                  <a:lnTo>
                    <a:pt x="242" y="126"/>
                  </a:lnTo>
                  <a:lnTo>
                    <a:pt x="249" y="120"/>
                  </a:lnTo>
                  <a:lnTo>
                    <a:pt x="255" y="116"/>
                  </a:lnTo>
                  <a:lnTo>
                    <a:pt x="261" y="111"/>
                  </a:lnTo>
                  <a:lnTo>
                    <a:pt x="268" y="107"/>
                  </a:lnTo>
                  <a:lnTo>
                    <a:pt x="272" y="99"/>
                  </a:lnTo>
                  <a:lnTo>
                    <a:pt x="276" y="94"/>
                  </a:lnTo>
                  <a:lnTo>
                    <a:pt x="278" y="88"/>
                  </a:lnTo>
                  <a:lnTo>
                    <a:pt x="282" y="82"/>
                  </a:lnTo>
                  <a:lnTo>
                    <a:pt x="282" y="75"/>
                  </a:lnTo>
                  <a:lnTo>
                    <a:pt x="284" y="69"/>
                  </a:lnTo>
                  <a:lnTo>
                    <a:pt x="284" y="63"/>
                  </a:lnTo>
                  <a:lnTo>
                    <a:pt x="284" y="57"/>
                  </a:lnTo>
                  <a:lnTo>
                    <a:pt x="282" y="50"/>
                  </a:lnTo>
                  <a:lnTo>
                    <a:pt x="280" y="44"/>
                  </a:lnTo>
                  <a:lnTo>
                    <a:pt x="276" y="38"/>
                  </a:lnTo>
                  <a:lnTo>
                    <a:pt x="274" y="33"/>
                  </a:lnTo>
                  <a:lnTo>
                    <a:pt x="270" y="27"/>
                  </a:lnTo>
                  <a:lnTo>
                    <a:pt x="266" y="23"/>
                  </a:lnTo>
                  <a:lnTo>
                    <a:pt x="261" y="18"/>
                  </a:lnTo>
                  <a:lnTo>
                    <a:pt x="257" y="16"/>
                  </a:lnTo>
                  <a:lnTo>
                    <a:pt x="249" y="12"/>
                  </a:lnTo>
                  <a:lnTo>
                    <a:pt x="244" y="8"/>
                  </a:lnTo>
                  <a:lnTo>
                    <a:pt x="236" y="6"/>
                  </a:lnTo>
                  <a:lnTo>
                    <a:pt x="228" y="4"/>
                  </a:lnTo>
                  <a:lnTo>
                    <a:pt x="221" y="2"/>
                  </a:lnTo>
                  <a:lnTo>
                    <a:pt x="215" y="0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85" y="0"/>
                  </a:lnTo>
                  <a:lnTo>
                    <a:pt x="177" y="0"/>
                  </a:lnTo>
                  <a:lnTo>
                    <a:pt x="169" y="2"/>
                  </a:lnTo>
                  <a:lnTo>
                    <a:pt x="162" y="2"/>
                  </a:lnTo>
                  <a:lnTo>
                    <a:pt x="156" y="4"/>
                  </a:lnTo>
                  <a:lnTo>
                    <a:pt x="150" y="6"/>
                  </a:lnTo>
                  <a:lnTo>
                    <a:pt x="145" y="8"/>
                  </a:lnTo>
                  <a:lnTo>
                    <a:pt x="141" y="8"/>
                  </a:lnTo>
                  <a:lnTo>
                    <a:pt x="139" y="12"/>
                  </a:lnTo>
                  <a:lnTo>
                    <a:pt x="141" y="16"/>
                  </a:lnTo>
                  <a:lnTo>
                    <a:pt x="145" y="18"/>
                  </a:lnTo>
                  <a:lnTo>
                    <a:pt x="149" y="18"/>
                  </a:lnTo>
                  <a:lnTo>
                    <a:pt x="154" y="19"/>
                  </a:lnTo>
                  <a:lnTo>
                    <a:pt x="160" y="19"/>
                  </a:lnTo>
                  <a:lnTo>
                    <a:pt x="166" y="19"/>
                  </a:lnTo>
                  <a:lnTo>
                    <a:pt x="169" y="19"/>
                  </a:lnTo>
                  <a:lnTo>
                    <a:pt x="175" y="21"/>
                  </a:lnTo>
                  <a:lnTo>
                    <a:pt x="181" y="21"/>
                  </a:lnTo>
                  <a:lnTo>
                    <a:pt x="189" y="21"/>
                  </a:lnTo>
                  <a:lnTo>
                    <a:pt x="192" y="21"/>
                  </a:lnTo>
                  <a:lnTo>
                    <a:pt x="198" y="21"/>
                  </a:lnTo>
                  <a:lnTo>
                    <a:pt x="204" y="21"/>
                  </a:lnTo>
                  <a:lnTo>
                    <a:pt x="209" y="23"/>
                  </a:lnTo>
                  <a:lnTo>
                    <a:pt x="215" y="23"/>
                  </a:lnTo>
                  <a:lnTo>
                    <a:pt x="221" y="25"/>
                  </a:lnTo>
                  <a:lnTo>
                    <a:pt x="227" y="25"/>
                  </a:lnTo>
                  <a:lnTo>
                    <a:pt x="232" y="27"/>
                  </a:lnTo>
                  <a:lnTo>
                    <a:pt x="240" y="29"/>
                  </a:lnTo>
                  <a:lnTo>
                    <a:pt x="247" y="35"/>
                  </a:lnTo>
                  <a:lnTo>
                    <a:pt x="253" y="40"/>
                  </a:lnTo>
                  <a:lnTo>
                    <a:pt x="259" y="46"/>
                  </a:lnTo>
                  <a:lnTo>
                    <a:pt x="261" y="52"/>
                  </a:lnTo>
                  <a:lnTo>
                    <a:pt x="263" y="61"/>
                  </a:lnTo>
                  <a:lnTo>
                    <a:pt x="263" y="69"/>
                  </a:lnTo>
                  <a:lnTo>
                    <a:pt x="263" y="78"/>
                  </a:lnTo>
                  <a:lnTo>
                    <a:pt x="257" y="86"/>
                  </a:lnTo>
                  <a:lnTo>
                    <a:pt x="251" y="94"/>
                  </a:lnTo>
                  <a:lnTo>
                    <a:pt x="246" y="99"/>
                  </a:lnTo>
                  <a:lnTo>
                    <a:pt x="240" y="105"/>
                  </a:lnTo>
                  <a:lnTo>
                    <a:pt x="230" y="109"/>
                  </a:lnTo>
                  <a:lnTo>
                    <a:pt x="221" y="113"/>
                  </a:lnTo>
                  <a:lnTo>
                    <a:pt x="213" y="114"/>
                  </a:lnTo>
                  <a:lnTo>
                    <a:pt x="206" y="118"/>
                  </a:lnTo>
                  <a:lnTo>
                    <a:pt x="198" y="118"/>
                  </a:lnTo>
                  <a:lnTo>
                    <a:pt x="190" y="118"/>
                  </a:lnTo>
                  <a:lnTo>
                    <a:pt x="183" y="116"/>
                  </a:lnTo>
                  <a:lnTo>
                    <a:pt x="175" y="116"/>
                  </a:lnTo>
                  <a:lnTo>
                    <a:pt x="168" y="114"/>
                  </a:lnTo>
                  <a:lnTo>
                    <a:pt x="162" y="114"/>
                  </a:lnTo>
                  <a:lnTo>
                    <a:pt x="154" y="113"/>
                  </a:lnTo>
                  <a:lnTo>
                    <a:pt x="147" y="113"/>
                  </a:lnTo>
                  <a:lnTo>
                    <a:pt x="139" y="111"/>
                  </a:lnTo>
                  <a:lnTo>
                    <a:pt x="131" y="109"/>
                  </a:lnTo>
                  <a:lnTo>
                    <a:pt x="124" y="107"/>
                  </a:lnTo>
                  <a:lnTo>
                    <a:pt x="118" y="105"/>
                  </a:lnTo>
                  <a:lnTo>
                    <a:pt x="111" y="103"/>
                  </a:lnTo>
                  <a:lnTo>
                    <a:pt x="105" y="101"/>
                  </a:lnTo>
                  <a:lnTo>
                    <a:pt x="97" y="99"/>
                  </a:lnTo>
                  <a:lnTo>
                    <a:pt x="90" y="99"/>
                  </a:lnTo>
                  <a:lnTo>
                    <a:pt x="84" y="97"/>
                  </a:lnTo>
                  <a:lnTo>
                    <a:pt x="78" y="95"/>
                  </a:lnTo>
                  <a:lnTo>
                    <a:pt x="73" y="95"/>
                  </a:lnTo>
                  <a:lnTo>
                    <a:pt x="67" y="94"/>
                  </a:lnTo>
                  <a:lnTo>
                    <a:pt x="61" y="94"/>
                  </a:lnTo>
                  <a:lnTo>
                    <a:pt x="55" y="92"/>
                  </a:lnTo>
                  <a:lnTo>
                    <a:pt x="50" y="92"/>
                  </a:lnTo>
                  <a:lnTo>
                    <a:pt x="44" y="92"/>
                  </a:lnTo>
                  <a:lnTo>
                    <a:pt x="38" y="92"/>
                  </a:lnTo>
                  <a:lnTo>
                    <a:pt x="33" y="92"/>
                  </a:lnTo>
                  <a:lnTo>
                    <a:pt x="27" y="92"/>
                  </a:lnTo>
                  <a:lnTo>
                    <a:pt x="21" y="94"/>
                  </a:lnTo>
                  <a:lnTo>
                    <a:pt x="15" y="94"/>
                  </a:lnTo>
                  <a:lnTo>
                    <a:pt x="10" y="95"/>
                  </a:lnTo>
                  <a:lnTo>
                    <a:pt x="4" y="97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84" name="Freeform 132"/>
            <p:cNvSpPr>
              <a:spLocks/>
            </p:cNvSpPr>
            <p:nvPr/>
          </p:nvSpPr>
          <p:spPr bwMode="auto">
            <a:xfrm flipH="1">
              <a:off x="5093576" y="4737100"/>
              <a:ext cx="280823" cy="233363"/>
            </a:xfrm>
            <a:custGeom>
              <a:avLst/>
              <a:gdLst/>
              <a:ahLst/>
              <a:cxnLst>
                <a:cxn ang="0">
                  <a:pos x="162" y="4"/>
                </a:cxn>
                <a:cxn ang="0">
                  <a:pos x="132" y="6"/>
                </a:cxn>
                <a:cxn ang="0">
                  <a:pos x="101" y="8"/>
                </a:cxn>
                <a:cxn ang="0">
                  <a:pos x="69" y="10"/>
                </a:cxn>
                <a:cxn ang="0">
                  <a:pos x="42" y="19"/>
                </a:cxn>
                <a:cxn ang="0">
                  <a:pos x="19" y="36"/>
                </a:cxn>
                <a:cxn ang="0">
                  <a:pos x="4" y="59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6" y="141"/>
                </a:cxn>
                <a:cxn ang="0">
                  <a:pos x="19" y="165"/>
                </a:cxn>
                <a:cxn ang="0">
                  <a:pos x="35" y="190"/>
                </a:cxn>
                <a:cxn ang="0">
                  <a:pos x="61" y="215"/>
                </a:cxn>
                <a:cxn ang="0">
                  <a:pos x="88" y="236"/>
                </a:cxn>
                <a:cxn ang="0">
                  <a:pos x="120" y="255"/>
                </a:cxn>
                <a:cxn ang="0">
                  <a:pos x="149" y="270"/>
                </a:cxn>
                <a:cxn ang="0">
                  <a:pos x="172" y="278"/>
                </a:cxn>
                <a:cxn ang="0">
                  <a:pos x="189" y="283"/>
                </a:cxn>
                <a:cxn ang="0">
                  <a:pos x="206" y="289"/>
                </a:cxn>
                <a:cxn ang="0">
                  <a:pos x="223" y="291"/>
                </a:cxn>
                <a:cxn ang="0">
                  <a:pos x="244" y="293"/>
                </a:cxn>
                <a:cxn ang="0">
                  <a:pos x="261" y="293"/>
                </a:cxn>
                <a:cxn ang="0">
                  <a:pos x="276" y="293"/>
                </a:cxn>
                <a:cxn ang="0">
                  <a:pos x="295" y="289"/>
                </a:cxn>
                <a:cxn ang="0">
                  <a:pos x="312" y="283"/>
                </a:cxn>
                <a:cxn ang="0">
                  <a:pos x="327" y="276"/>
                </a:cxn>
                <a:cxn ang="0">
                  <a:pos x="343" y="266"/>
                </a:cxn>
                <a:cxn ang="0">
                  <a:pos x="326" y="259"/>
                </a:cxn>
                <a:cxn ang="0">
                  <a:pos x="297" y="266"/>
                </a:cxn>
                <a:cxn ang="0">
                  <a:pos x="265" y="272"/>
                </a:cxn>
                <a:cxn ang="0">
                  <a:pos x="244" y="274"/>
                </a:cxn>
                <a:cxn ang="0">
                  <a:pos x="227" y="270"/>
                </a:cxn>
                <a:cxn ang="0">
                  <a:pos x="211" y="268"/>
                </a:cxn>
                <a:cxn ang="0">
                  <a:pos x="181" y="259"/>
                </a:cxn>
                <a:cxn ang="0">
                  <a:pos x="153" y="247"/>
                </a:cxn>
                <a:cxn ang="0">
                  <a:pos x="126" y="234"/>
                </a:cxn>
                <a:cxn ang="0">
                  <a:pos x="99" y="219"/>
                </a:cxn>
                <a:cxn ang="0">
                  <a:pos x="73" y="198"/>
                </a:cxn>
                <a:cxn ang="0">
                  <a:pos x="52" y="179"/>
                </a:cxn>
                <a:cxn ang="0">
                  <a:pos x="33" y="158"/>
                </a:cxn>
                <a:cxn ang="0">
                  <a:pos x="21" y="131"/>
                </a:cxn>
                <a:cxn ang="0">
                  <a:pos x="17" y="101"/>
                </a:cxn>
                <a:cxn ang="0">
                  <a:pos x="17" y="82"/>
                </a:cxn>
                <a:cxn ang="0">
                  <a:pos x="21" y="63"/>
                </a:cxn>
                <a:cxn ang="0">
                  <a:pos x="38" y="42"/>
                </a:cxn>
                <a:cxn ang="0">
                  <a:pos x="52" y="34"/>
                </a:cxn>
                <a:cxn ang="0">
                  <a:pos x="73" y="27"/>
                </a:cxn>
                <a:cxn ang="0">
                  <a:pos x="95" y="23"/>
                </a:cxn>
                <a:cxn ang="0">
                  <a:pos x="120" y="19"/>
                </a:cxn>
                <a:cxn ang="0">
                  <a:pos x="143" y="13"/>
                </a:cxn>
                <a:cxn ang="0">
                  <a:pos x="168" y="8"/>
                </a:cxn>
                <a:cxn ang="0">
                  <a:pos x="183" y="0"/>
                </a:cxn>
              </a:cxnLst>
              <a:rect l="0" t="0" r="r" b="b"/>
              <a:pathLst>
                <a:path w="343" h="295">
                  <a:moveTo>
                    <a:pt x="183" y="0"/>
                  </a:moveTo>
                  <a:lnTo>
                    <a:pt x="172" y="2"/>
                  </a:lnTo>
                  <a:lnTo>
                    <a:pt x="162" y="4"/>
                  </a:lnTo>
                  <a:lnTo>
                    <a:pt x="153" y="4"/>
                  </a:lnTo>
                  <a:lnTo>
                    <a:pt x="143" y="6"/>
                  </a:lnTo>
                  <a:lnTo>
                    <a:pt x="132" y="6"/>
                  </a:lnTo>
                  <a:lnTo>
                    <a:pt x="122" y="6"/>
                  </a:lnTo>
                  <a:lnTo>
                    <a:pt x="111" y="6"/>
                  </a:lnTo>
                  <a:lnTo>
                    <a:pt x="101" y="8"/>
                  </a:lnTo>
                  <a:lnTo>
                    <a:pt x="90" y="8"/>
                  </a:lnTo>
                  <a:lnTo>
                    <a:pt x="80" y="8"/>
                  </a:lnTo>
                  <a:lnTo>
                    <a:pt x="69" y="10"/>
                  </a:lnTo>
                  <a:lnTo>
                    <a:pt x="61" y="11"/>
                  </a:lnTo>
                  <a:lnTo>
                    <a:pt x="50" y="15"/>
                  </a:lnTo>
                  <a:lnTo>
                    <a:pt x="42" y="19"/>
                  </a:lnTo>
                  <a:lnTo>
                    <a:pt x="33" y="25"/>
                  </a:lnTo>
                  <a:lnTo>
                    <a:pt x="25" y="32"/>
                  </a:lnTo>
                  <a:lnTo>
                    <a:pt x="19" y="36"/>
                  </a:lnTo>
                  <a:lnTo>
                    <a:pt x="14" y="44"/>
                  </a:lnTo>
                  <a:lnTo>
                    <a:pt x="8" y="49"/>
                  </a:lnTo>
                  <a:lnTo>
                    <a:pt x="4" y="59"/>
                  </a:lnTo>
                  <a:lnTo>
                    <a:pt x="2" y="67"/>
                  </a:lnTo>
                  <a:lnTo>
                    <a:pt x="0" y="76"/>
                  </a:lnTo>
                  <a:lnTo>
                    <a:pt x="0" y="86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0" y="114"/>
                  </a:lnTo>
                  <a:lnTo>
                    <a:pt x="2" y="122"/>
                  </a:lnTo>
                  <a:lnTo>
                    <a:pt x="4" y="131"/>
                  </a:lnTo>
                  <a:lnTo>
                    <a:pt x="6" y="141"/>
                  </a:lnTo>
                  <a:lnTo>
                    <a:pt x="10" y="148"/>
                  </a:lnTo>
                  <a:lnTo>
                    <a:pt x="14" y="158"/>
                  </a:lnTo>
                  <a:lnTo>
                    <a:pt x="19" y="165"/>
                  </a:lnTo>
                  <a:lnTo>
                    <a:pt x="23" y="173"/>
                  </a:lnTo>
                  <a:lnTo>
                    <a:pt x="29" y="183"/>
                  </a:lnTo>
                  <a:lnTo>
                    <a:pt x="35" y="190"/>
                  </a:lnTo>
                  <a:lnTo>
                    <a:pt x="44" y="198"/>
                  </a:lnTo>
                  <a:lnTo>
                    <a:pt x="52" y="207"/>
                  </a:lnTo>
                  <a:lnTo>
                    <a:pt x="61" y="215"/>
                  </a:lnTo>
                  <a:lnTo>
                    <a:pt x="71" y="222"/>
                  </a:lnTo>
                  <a:lnTo>
                    <a:pt x="80" y="230"/>
                  </a:lnTo>
                  <a:lnTo>
                    <a:pt x="88" y="236"/>
                  </a:lnTo>
                  <a:lnTo>
                    <a:pt x="99" y="241"/>
                  </a:lnTo>
                  <a:lnTo>
                    <a:pt x="109" y="249"/>
                  </a:lnTo>
                  <a:lnTo>
                    <a:pt x="120" y="255"/>
                  </a:lnTo>
                  <a:lnTo>
                    <a:pt x="130" y="260"/>
                  </a:lnTo>
                  <a:lnTo>
                    <a:pt x="139" y="264"/>
                  </a:lnTo>
                  <a:lnTo>
                    <a:pt x="149" y="270"/>
                  </a:lnTo>
                  <a:lnTo>
                    <a:pt x="160" y="274"/>
                  </a:lnTo>
                  <a:lnTo>
                    <a:pt x="166" y="276"/>
                  </a:lnTo>
                  <a:lnTo>
                    <a:pt x="172" y="278"/>
                  </a:lnTo>
                  <a:lnTo>
                    <a:pt x="177" y="279"/>
                  </a:lnTo>
                  <a:lnTo>
                    <a:pt x="183" y="281"/>
                  </a:lnTo>
                  <a:lnTo>
                    <a:pt x="189" y="283"/>
                  </a:lnTo>
                  <a:lnTo>
                    <a:pt x="194" y="285"/>
                  </a:lnTo>
                  <a:lnTo>
                    <a:pt x="200" y="285"/>
                  </a:lnTo>
                  <a:lnTo>
                    <a:pt x="206" y="289"/>
                  </a:lnTo>
                  <a:lnTo>
                    <a:pt x="211" y="289"/>
                  </a:lnTo>
                  <a:lnTo>
                    <a:pt x="217" y="291"/>
                  </a:lnTo>
                  <a:lnTo>
                    <a:pt x="223" y="291"/>
                  </a:lnTo>
                  <a:lnTo>
                    <a:pt x="230" y="293"/>
                  </a:lnTo>
                  <a:lnTo>
                    <a:pt x="236" y="293"/>
                  </a:lnTo>
                  <a:lnTo>
                    <a:pt x="244" y="293"/>
                  </a:lnTo>
                  <a:lnTo>
                    <a:pt x="249" y="293"/>
                  </a:lnTo>
                  <a:lnTo>
                    <a:pt x="255" y="295"/>
                  </a:lnTo>
                  <a:lnTo>
                    <a:pt x="261" y="293"/>
                  </a:lnTo>
                  <a:lnTo>
                    <a:pt x="265" y="293"/>
                  </a:lnTo>
                  <a:lnTo>
                    <a:pt x="270" y="293"/>
                  </a:lnTo>
                  <a:lnTo>
                    <a:pt x="276" y="293"/>
                  </a:lnTo>
                  <a:lnTo>
                    <a:pt x="282" y="291"/>
                  </a:lnTo>
                  <a:lnTo>
                    <a:pt x="289" y="291"/>
                  </a:lnTo>
                  <a:lnTo>
                    <a:pt x="295" y="289"/>
                  </a:lnTo>
                  <a:lnTo>
                    <a:pt x="303" y="289"/>
                  </a:lnTo>
                  <a:lnTo>
                    <a:pt x="307" y="285"/>
                  </a:lnTo>
                  <a:lnTo>
                    <a:pt x="312" y="283"/>
                  </a:lnTo>
                  <a:lnTo>
                    <a:pt x="318" y="281"/>
                  </a:lnTo>
                  <a:lnTo>
                    <a:pt x="324" y="279"/>
                  </a:lnTo>
                  <a:lnTo>
                    <a:pt x="327" y="276"/>
                  </a:lnTo>
                  <a:lnTo>
                    <a:pt x="333" y="272"/>
                  </a:lnTo>
                  <a:lnTo>
                    <a:pt x="337" y="268"/>
                  </a:lnTo>
                  <a:lnTo>
                    <a:pt x="343" y="266"/>
                  </a:lnTo>
                  <a:lnTo>
                    <a:pt x="343" y="259"/>
                  </a:lnTo>
                  <a:lnTo>
                    <a:pt x="335" y="257"/>
                  </a:lnTo>
                  <a:lnTo>
                    <a:pt x="326" y="259"/>
                  </a:lnTo>
                  <a:lnTo>
                    <a:pt x="316" y="260"/>
                  </a:lnTo>
                  <a:lnTo>
                    <a:pt x="307" y="264"/>
                  </a:lnTo>
                  <a:lnTo>
                    <a:pt x="297" y="266"/>
                  </a:lnTo>
                  <a:lnTo>
                    <a:pt x="286" y="268"/>
                  </a:lnTo>
                  <a:lnTo>
                    <a:pt x="276" y="270"/>
                  </a:lnTo>
                  <a:lnTo>
                    <a:pt x="265" y="272"/>
                  </a:lnTo>
                  <a:lnTo>
                    <a:pt x="255" y="274"/>
                  </a:lnTo>
                  <a:lnTo>
                    <a:pt x="249" y="274"/>
                  </a:lnTo>
                  <a:lnTo>
                    <a:pt x="244" y="274"/>
                  </a:lnTo>
                  <a:lnTo>
                    <a:pt x="238" y="272"/>
                  </a:lnTo>
                  <a:lnTo>
                    <a:pt x="232" y="272"/>
                  </a:lnTo>
                  <a:lnTo>
                    <a:pt x="227" y="270"/>
                  </a:lnTo>
                  <a:lnTo>
                    <a:pt x="223" y="270"/>
                  </a:lnTo>
                  <a:lnTo>
                    <a:pt x="217" y="268"/>
                  </a:lnTo>
                  <a:lnTo>
                    <a:pt x="211" y="268"/>
                  </a:lnTo>
                  <a:lnTo>
                    <a:pt x="202" y="264"/>
                  </a:lnTo>
                  <a:lnTo>
                    <a:pt x="191" y="262"/>
                  </a:lnTo>
                  <a:lnTo>
                    <a:pt x="181" y="259"/>
                  </a:lnTo>
                  <a:lnTo>
                    <a:pt x="172" y="257"/>
                  </a:lnTo>
                  <a:lnTo>
                    <a:pt x="162" y="251"/>
                  </a:lnTo>
                  <a:lnTo>
                    <a:pt x="153" y="247"/>
                  </a:lnTo>
                  <a:lnTo>
                    <a:pt x="143" y="243"/>
                  </a:lnTo>
                  <a:lnTo>
                    <a:pt x="133" y="240"/>
                  </a:lnTo>
                  <a:lnTo>
                    <a:pt x="126" y="234"/>
                  </a:lnTo>
                  <a:lnTo>
                    <a:pt x="116" y="228"/>
                  </a:lnTo>
                  <a:lnTo>
                    <a:pt x="109" y="222"/>
                  </a:lnTo>
                  <a:lnTo>
                    <a:pt x="99" y="219"/>
                  </a:lnTo>
                  <a:lnTo>
                    <a:pt x="90" y="211"/>
                  </a:lnTo>
                  <a:lnTo>
                    <a:pt x="82" y="205"/>
                  </a:lnTo>
                  <a:lnTo>
                    <a:pt x="73" y="198"/>
                  </a:lnTo>
                  <a:lnTo>
                    <a:pt x="67" y="192"/>
                  </a:lnTo>
                  <a:lnTo>
                    <a:pt x="59" y="184"/>
                  </a:lnTo>
                  <a:lnTo>
                    <a:pt x="52" y="179"/>
                  </a:lnTo>
                  <a:lnTo>
                    <a:pt x="44" y="171"/>
                  </a:lnTo>
                  <a:lnTo>
                    <a:pt x="38" y="165"/>
                  </a:lnTo>
                  <a:lnTo>
                    <a:pt x="33" y="158"/>
                  </a:lnTo>
                  <a:lnTo>
                    <a:pt x="27" y="148"/>
                  </a:lnTo>
                  <a:lnTo>
                    <a:pt x="23" y="139"/>
                  </a:lnTo>
                  <a:lnTo>
                    <a:pt x="21" y="131"/>
                  </a:lnTo>
                  <a:lnTo>
                    <a:pt x="17" y="122"/>
                  </a:lnTo>
                  <a:lnTo>
                    <a:pt x="17" y="112"/>
                  </a:lnTo>
                  <a:lnTo>
                    <a:pt x="17" y="101"/>
                  </a:lnTo>
                  <a:lnTo>
                    <a:pt x="17" y="93"/>
                  </a:lnTo>
                  <a:lnTo>
                    <a:pt x="17" y="87"/>
                  </a:lnTo>
                  <a:lnTo>
                    <a:pt x="17" y="82"/>
                  </a:lnTo>
                  <a:lnTo>
                    <a:pt x="17" y="76"/>
                  </a:lnTo>
                  <a:lnTo>
                    <a:pt x="19" y="72"/>
                  </a:lnTo>
                  <a:lnTo>
                    <a:pt x="21" y="63"/>
                  </a:lnTo>
                  <a:lnTo>
                    <a:pt x="27" y="55"/>
                  </a:lnTo>
                  <a:lnTo>
                    <a:pt x="31" y="48"/>
                  </a:lnTo>
                  <a:lnTo>
                    <a:pt x="38" y="42"/>
                  </a:lnTo>
                  <a:lnTo>
                    <a:pt x="42" y="38"/>
                  </a:lnTo>
                  <a:lnTo>
                    <a:pt x="48" y="36"/>
                  </a:lnTo>
                  <a:lnTo>
                    <a:pt x="52" y="34"/>
                  </a:lnTo>
                  <a:lnTo>
                    <a:pt x="59" y="32"/>
                  </a:lnTo>
                  <a:lnTo>
                    <a:pt x="65" y="29"/>
                  </a:lnTo>
                  <a:lnTo>
                    <a:pt x="73" y="27"/>
                  </a:lnTo>
                  <a:lnTo>
                    <a:pt x="80" y="25"/>
                  </a:lnTo>
                  <a:lnTo>
                    <a:pt x="90" y="25"/>
                  </a:lnTo>
                  <a:lnTo>
                    <a:pt x="95" y="23"/>
                  </a:lnTo>
                  <a:lnTo>
                    <a:pt x="105" y="21"/>
                  </a:lnTo>
                  <a:lnTo>
                    <a:pt x="113" y="19"/>
                  </a:lnTo>
                  <a:lnTo>
                    <a:pt x="120" y="19"/>
                  </a:lnTo>
                  <a:lnTo>
                    <a:pt x="128" y="17"/>
                  </a:lnTo>
                  <a:lnTo>
                    <a:pt x="135" y="15"/>
                  </a:lnTo>
                  <a:lnTo>
                    <a:pt x="143" y="13"/>
                  </a:lnTo>
                  <a:lnTo>
                    <a:pt x="153" y="11"/>
                  </a:lnTo>
                  <a:lnTo>
                    <a:pt x="158" y="10"/>
                  </a:lnTo>
                  <a:lnTo>
                    <a:pt x="168" y="8"/>
                  </a:lnTo>
                  <a:lnTo>
                    <a:pt x="173" y="4"/>
                  </a:lnTo>
                  <a:lnTo>
                    <a:pt x="183" y="2"/>
                  </a:lnTo>
                  <a:lnTo>
                    <a:pt x="183" y="0"/>
                  </a:lnTo>
                  <a:lnTo>
                    <a:pt x="183" y="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85" name="Freeform 133"/>
            <p:cNvSpPr>
              <a:spLocks/>
            </p:cNvSpPr>
            <p:nvPr/>
          </p:nvSpPr>
          <p:spPr bwMode="auto">
            <a:xfrm flipH="1">
              <a:off x="4909645" y="4768850"/>
              <a:ext cx="435194" cy="128588"/>
            </a:xfrm>
            <a:custGeom>
              <a:avLst/>
              <a:gdLst/>
              <a:ahLst/>
              <a:cxnLst>
                <a:cxn ang="0">
                  <a:pos x="15" y="23"/>
                </a:cxn>
                <a:cxn ang="0">
                  <a:pos x="34" y="38"/>
                </a:cxn>
                <a:cxn ang="0">
                  <a:pos x="51" y="57"/>
                </a:cxn>
                <a:cxn ang="0">
                  <a:pos x="62" y="78"/>
                </a:cxn>
                <a:cxn ang="0">
                  <a:pos x="77" y="99"/>
                </a:cxn>
                <a:cxn ang="0">
                  <a:pos x="95" y="120"/>
                </a:cxn>
                <a:cxn ang="0">
                  <a:pos x="116" y="139"/>
                </a:cxn>
                <a:cxn ang="0">
                  <a:pos x="140" y="150"/>
                </a:cxn>
                <a:cxn ang="0">
                  <a:pos x="167" y="160"/>
                </a:cxn>
                <a:cxn ang="0">
                  <a:pos x="193" y="162"/>
                </a:cxn>
                <a:cxn ang="0">
                  <a:pos x="224" y="154"/>
                </a:cxn>
                <a:cxn ang="0">
                  <a:pos x="249" y="141"/>
                </a:cxn>
                <a:cxn ang="0">
                  <a:pos x="270" y="127"/>
                </a:cxn>
                <a:cxn ang="0">
                  <a:pos x="287" y="120"/>
                </a:cxn>
                <a:cxn ang="0">
                  <a:pos x="308" y="112"/>
                </a:cxn>
                <a:cxn ang="0">
                  <a:pos x="334" y="99"/>
                </a:cxn>
                <a:cxn ang="0">
                  <a:pos x="361" y="87"/>
                </a:cxn>
                <a:cxn ang="0">
                  <a:pos x="386" y="72"/>
                </a:cxn>
                <a:cxn ang="0">
                  <a:pos x="410" y="55"/>
                </a:cxn>
                <a:cxn ang="0">
                  <a:pos x="435" y="38"/>
                </a:cxn>
                <a:cxn ang="0">
                  <a:pos x="464" y="23"/>
                </a:cxn>
                <a:cxn ang="0">
                  <a:pos x="479" y="15"/>
                </a:cxn>
                <a:cxn ang="0">
                  <a:pos x="505" y="9"/>
                </a:cxn>
                <a:cxn ang="0">
                  <a:pos x="522" y="8"/>
                </a:cxn>
                <a:cxn ang="0">
                  <a:pos x="528" y="2"/>
                </a:cxn>
                <a:cxn ang="0">
                  <a:pos x="502" y="2"/>
                </a:cxn>
                <a:cxn ang="0">
                  <a:pos x="477" y="8"/>
                </a:cxn>
                <a:cxn ang="0">
                  <a:pos x="454" y="19"/>
                </a:cxn>
                <a:cxn ang="0">
                  <a:pos x="431" y="34"/>
                </a:cxn>
                <a:cxn ang="0">
                  <a:pos x="412" y="49"/>
                </a:cxn>
                <a:cxn ang="0">
                  <a:pos x="389" y="65"/>
                </a:cxn>
                <a:cxn ang="0">
                  <a:pos x="368" y="78"/>
                </a:cxn>
                <a:cxn ang="0">
                  <a:pos x="346" y="91"/>
                </a:cxn>
                <a:cxn ang="0">
                  <a:pos x="327" y="101"/>
                </a:cxn>
                <a:cxn ang="0">
                  <a:pos x="309" y="108"/>
                </a:cxn>
                <a:cxn ang="0">
                  <a:pos x="290" y="114"/>
                </a:cxn>
                <a:cxn ang="0">
                  <a:pos x="271" y="120"/>
                </a:cxn>
                <a:cxn ang="0">
                  <a:pos x="251" y="123"/>
                </a:cxn>
                <a:cxn ang="0">
                  <a:pos x="220" y="131"/>
                </a:cxn>
                <a:cxn ang="0">
                  <a:pos x="186" y="133"/>
                </a:cxn>
                <a:cxn ang="0">
                  <a:pos x="152" y="133"/>
                </a:cxn>
                <a:cxn ang="0">
                  <a:pos x="119" y="122"/>
                </a:cxn>
                <a:cxn ang="0">
                  <a:pos x="91" y="103"/>
                </a:cxn>
                <a:cxn ang="0">
                  <a:pos x="72" y="78"/>
                </a:cxn>
                <a:cxn ang="0">
                  <a:pos x="60" y="61"/>
                </a:cxn>
                <a:cxn ang="0">
                  <a:pos x="49" y="44"/>
                </a:cxn>
                <a:cxn ang="0">
                  <a:pos x="36" y="30"/>
                </a:cxn>
                <a:cxn ang="0">
                  <a:pos x="20" y="21"/>
                </a:cxn>
                <a:cxn ang="0">
                  <a:pos x="0" y="17"/>
                </a:cxn>
              </a:cxnLst>
              <a:rect l="0" t="0" r="r" b="b"/>
              <a:pathLst>
                <a:path w="530" h="162">
                  <a:moveTo>
                    <a:pt x="0" y="17"/>
                  </a:moveTo>
                  <a:lnTo>
                    <a:pt x="7" y="19"/>
                  </a:lnTo>
                  <a:lnTo>
                    <a:pt x="15" y="23"/>
                  </a:lnTo>
                  <a:lnTo>
                    <a:pt x="22" y="27"/>
                  </a:lnTo>
                  <a:lnTo>
                    <a:pt x="30" y="32"/>
                  </a:lnTo>
                  <a:lnTo>
                    <a:pt x="34" y="38"/>
                  </a:lnTo>
                  <a:lnTo>
                    <a:pt x="39" y="44"/>
                  </a:lnTo>
                  <a:lnTo>
                    <a:pt x="45" y="49"/>
                  </a:lnTo>
                  <a:lnTo>
                    <a:pt x="51" y="57"/>
                  </a:lnTo>
                  <a:lnTo>
                    <a:pt x="55" y="65"/>
                  </a:lnTo>
                  <a:lnTo>
                    <a:pt x="58" y="72"/>
                  </a:lnTo>
                  <a:lnTo>
                    <a:pt x="62" y="78"/>
                  </a:lnTo>
                  <a:lnTo>
                    <a:pt x="68" y="85"/>
                  </a:lnTo>
                  <a:lnTo>
                    <a:pt x="72" y="93"/>
                  </a:lnTo>
                  <a:lnTo>
                    <a:pt x="77" y="99"/>
                  </a:lnTo>
                  <a:lnTo>
                    <a:pt x="83" y="106"/>
                  </a:lnTo>
                  <a:lnTo>
                    <a:pt x="89" y="114"/>
                  </a:lnTo>
                  <a:lnTo>
                    <a:pt x="95" y="120"/>
                  </a:lnTo>
                  <a:lnTo>
                    <a:pt x="100" y="127"/>
                  </a:lnTo>
                  <a:lnTo>
                    <a:pt x="108" y="133"/>
                  </a:lnTo>
                  <a:lnTo>
                    <a:pt x="116" y="139"/>
                  </a:lnTo>
                  <a:lnTo>
                    <a:pt x="123" y="143"/>
                  </a:lnTo>
                  <a:lnTo>
                    <a:pt x="133" y="146"/>
                  </a:lnTo>
                  <a:lnTo>
                    <a:pt x="140" y="150"/>
                  </a:lnTo>
                  <a:lnTo>
                    <a:pt x="150" y="156"/>
                  </a:lnTo>
                  <a:lnTo>
                    <a:pt x="157" y="158"/>
                  </a:lnTo>
                  <a:lnTo>
                    <a:pt x="167" y="160"/>
                  </a:lnTo>
                  <a:lnTo>
                    <a:pt x="176" y="162"/>
                  </a:lnTo>
                  <a:lnTo>
                    <a:pt x="186" y="162"/>
                  </a:lnTo>
                  <a:lnTo>
                    <a:pt x="193" y="162"/>
                  </a:lnTo>
                  <a:lnTo>
                    <a:pt x="203" y="160"/>
                  </a:lnTo>
                  <a:lnTo>
                    <a:pt x="214" y="156"/>
                  </a:lnTo>
                  <a:lnTo>
                    <a:pt x="224" y="154"/>
                  </a:lnTo>
                  <a:lnTo>
                    <a:pt x="232" y="150"/>
                  </a:lnTo>
                  <a:lnTo>
                    <a:pt x="241" y="144"/>
                  </a:lnTo>
                  <a:lnTo>
                    <a:pt x="249" y="141"/>
                  </a:lnTo>
                  <a:lnTo>
                    <a:pt x="258" y="135"/>
                  </a:lnTo>
                  <a:lnTo>
                    <a:pt x="264" y="131"/>
                  </a:lnTo>
                  <a:lnTo>
                    <a:pt x="270" y="127"/>
                  </a:lnTo>
                  <a:lnTo>
                    <a:pt x="275" y="125"/>
                  </a:lnTo>
                  <a:lnTo>
                    <a:pt x="281" y="122"/>
                  </a:lnTo>
                  <a:lnTo>
                    <a:pt x="287" y="120"/>
                  </a:lnTo>
                  <a:lnTo>
                    <a:pt x="292" y="116"/>
                  </a:lnTo>
                  <a:lnTo>
                    <a:pt x="300" y="114"/>
                  </a:lnTo>
                  <a:lnTo>
                    <a:pt x="308" y="112"/>
                  </a:lnTo>
                  <a:lnTo>
                    <a:pt x="317" y="106"/>
                  </a:lnTo>
                  <a:lnTo>
                    <a:pt x="325" y="104"/>
                  </a:lnTo>
                  <a:lnTo>
                    <a:pt x="334" y="99"/>
                  </a:lnTo>
                  <a:lnTo>
                    <a:pt x="342" y="97"/>
                  </a:lnTo>
                  <a:lnTo>
                    <a:pt x="351" y="91"/>
                  </a:lnTo>
                  <a:lnTo>
                    <a:pt x="361" y="87"/>
                  </a:lnTo>
                  <a:lnTo>
                    <a:pt x="368" y="82"/>
                  </a:lnTo>
                  <a:lnTo>
                    <a:pt x="378" y="78"/>
                  </a:lnTo>
                  <a:lnTo>
                    <a:pt x="386" y="72"/>
                  </a:lnTo>
                  <a:lnTo>
                    <a:pt x="393" y="66"/>
                  </a:lnTo>
                  <a:lnTo>
                    <a:pt x="401" y="61"/>
                  </a:lnTo>
                  <a:lnTo>
                    <a:pt x="410" y="55"/>
                  </a:lnTo>
                  <a:lnTo>
                    <a:pt x="418" y="49"/>
                  </a:lnTo>
                  <a:lnTo>
                    <a:pt x="425" y="44"/>
                  </a:lnTo>
                  <a:lnTo>
                    <a:pt x="435" y="38"/>
                  </a:lnTo>
                  <a:lnTo>
                    <a:pt x="443" y="32"/>
                  </a:lnTo>
                  <a:lnTo>
                    <a:pt x="454" y="27"/>
                  </a:lnTo>
                  <a:lnTo>
                    <a:pt x="464" y="23"/>
                  </a:lnTo>
                  <a:lnTo>
                    <a:pt x="467" y="19"/>
                  </a:lnTo>
                  <a:lnTo>
                    <a:pt x="473" y="17"/>
                  </a:lnTo>
                  <a:lnTo>
                    <a:pt x="479" y="15"/>
                  </a:lnTo>
                  <a:lnTo>
                    <a:pt x="484" y="15"/>
                  </a:lnTo>
                  <a:lnTo>
                    <a:pt x="494" y="11"/>
                  </a:lnTo>
                  <a:lnTo>
                    <a:pt x="505" y="9"/>
                  </a:lnTo>
                  <a:lnTo>
                    <a:pt x="511" y="9"/>
                  </a:lnTo>
                  <a:lnTo>
                    <a:pt x="517" y="8"/>
                  </a:lnTo>
                  <a:lnTo>
                    <a:pt x="522" y="8"/>
                  </a:lnTo>
                  <a:lnTo>
                    <a:pt x="528" y="8"/>
                  </a:lnTo>
                  <a:lnTo>
                    <a:pt x="530" y="4"/>
                  </a:lnTo>
                  <a:lnTo>
                    <a:pt x="528" y="2"/>
                  </a:lnTo>
                  <a:lnTo>
                    <a:pt x="519" y="0"/>
                  </a:lnTo>
                  <a:lnTo>
                    <a:pt x="511" y="2"/>
                  </a:lnTo>
                  <a:lnTo>
                    <a:pt x="502" y="2"/>
                  </a:lnTo>
                  <a:lnTo>
                    <a:pt x="492" y="4"/>
                  </a:lnTo>
                  <a:lnTo>
                    <a:pt x="484" y="6"/>
                  </a:lnTo>
                  <a:lnTo>
                    <a:pt x="477" y="8"/>
                  </a:lnTo>
                  <a:lnTo>
                    <a:pt x="469" y="11"/>
                  </a:lnTo>
                  <a:lnTo>
                    <a:pt x="462" y="15"/>
                  </a:lnTo>
                  <a:lnTo>
                    <a:pt x="454" y="19"/>
                  </a:lnTo>
                  <a:lnTo>
                    <a:pt x="446" y="25"/>
                  </a:lnTo>
                  <a:lnTo>
                    <a:pt x="439" y="28"/>
                  </a:lnTo>
                  <a:lnTo>
                    <a:pt x="431" y="34"/>
                  </a:lnTo>
                  <a:lnTo>
                    <a:pt x="424" y="38"/>
                  </a:lnTo>
                  <a:lnTo>
                    <a:pt x="418" y="44"/>
                  </a:lnTo>
                  <a:lnTo>
                    <a:pt x="412" y="49"/>
                  </a:lnTo>
                  <a:lnTo>
                    <a:pt x="406" y="55"/>
                  </a:lnTo>
                  <a:lnTo>
                    <a:pt x="397" y="59"/>
                  </a:lnTo>
                  <a:lnTo>
                    <a:pt x="389" y="65"/>
                  </a:lnTo>
                  <a:lnTo>
                    <a:pt x="382" y="70"/>
                  </a:lnTo>
                  <a:lnTo>
                    <a:pt x="376" y="74"/>
                  </a:lnTo>
                  <a:lnTo>
                    <a:pt x="368" y="78"/>
                  </a:lnTo>
                  <a:lnTo>
                    <a:pt x="361" y="84"/>
                  </a:lnTo>
                  <a:lnTo>
                    <a:pt x="353" y="87"/>
                  </a:lnTo>
                  <a:lnTo>
                    <a:pt x="346" y="91"/>
                  </a:lnTo>
                  <a:lnTo>
                    <a:pt x="340" y="95"/>
                  </a:lnTo>
                  <a:lnTo>
                    <a:pt x="334" y="97"/>
                  </a:lnTo>
                  <a:lnTo>
                    <a:pt x="327" y="101"/>
                  </a:lnTo>
                  <a:lnTo>
                    <a:pt x="321" y="103"/>
                  </a:lnTo>
                  <a:lnTo>
                    <a:pt x="315" y="104"/>
                  </a:lnTo>
                  <a:lnTo>
                    <a:pt x="309" y="108"/>
                  </a:lnTo>
                  <a:lnTo>
                    <a:pt x="302" y="110"/>
                  </a:lnTo>
                  <a:lnTo>
                    <a:pt x="296" y="114"/>
                  </a:lnTo>
                  <a:lnTo>
                    <a:pt x="290" y="114"/>
                  </a:lnTo>
                  <a:lnTo>
                    <a:pt x="283" y="116"/>
                  </a:lnTo>
                  <a:lnTo>
                    <a:pt x="277" y="118"/>
                  </a:lnTo>
                  <a:lnTo>
                    <a:pt x="271" y="120"/>
                  </a:lnTo>
                  <a:lnTo>
                    <a:pt x="264" y="120"/>
                  </a:lnTo>
                  <a:lnTo>
                    <a:pt x="258" y="122"/>
                  </a:lnTo>
                  <a:lnTo>
                    <a:pt x="251" y="123"/>
                  </a:lnTo>
                  <a:lnTo>
                    <a:pt x="245" y="125"/>
                  </a:lnTo>
                  <a:lnTo>
                    <a:pt x="232" y="127"/>
                  </a:lnTo>
                  <a:lnTo>
                    <a:pt x="220" y="131"/>
                  </a:lnTo>
                  <a:lnTo>
                    <a:pt x="209" y="131"/>
                  </a:lnTo>
                  <a:lnTo>
                    <a:pt x="197" y="133"/>
                  </a:lnTo>
                  <a:lnTo>
                    <a:pt x="186" y="133"/>
                  </a:lnTo>
                  <a:lnTo>
                    <a:pt x="174" y="133"/>
                  </a:lnTo>
                  <a:lnTo>
                    <a:pt x="163" y="133"/>
                  </a:lnTo>
                  <a:lnTo>
                    <a:pt x="152" y="133"/>
                  </a:lnTo>
                  <a:lnTo>
                    <a:pt x="140" y="129"/>
                  </a:lnTo>
                  <a:lnTo>
                    <a:pt x="129" y="125"/>
                  </a:lnTo>
                  <a:lnTo>
                    <a:pt x="119" y="122"/>
                  </a:lnTo>
                  <a:lnTo>
                    <a:pt x="110" y="118"/>
                  </a:lnTo>
                  <a:lnTo>
                    <a:pt x="100" y="110"/>
                  </a:lnTo>
                  <a:lnTo>
                    <a:pt x="91" y="103"/>
                  </a:lnTo>
                  <a:lnTo>
                    <a:pt x="83" y="93"/>
                  </a:lnTo>
                  <a:lnTo>
                    <a:pt x="77" y="84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0" y="61"/>
                  </a:lnTo>
                  <a:lnTo>
                    <a:pt x="57" y="55"/>
                  </a:lnTo>
                  <a:lnTo>
                    <a:pt x="53" y="49"/>
                  </a:lnTo>
                  <a:lnTo>
                    <a:pt x="49" y="44"/>
                  </a:lnTo>
                  <a:lnTo>
                    <a:pt x="45" y="40"/>
                  </a:lnTo>
                  <a:lnTo>
                    <a:pt x="41" y="34"/>
                  </a:lnTo>
                  <a:lnTo>
                    <a:pt x="36" y="30"/>
                  </a:lnTo>
                  <a:lnTo>
                    <a:pt x="30" y="27"/>
                  </a:lnTo>
                  <a:lnTo>
                    <a:pt x="26" y="25"/>
                  </a:lnTo>
                  <a:lnTo>
                    <a:pt x="20" y="21"/>
                  </a:lnTo>
                  <a:lnTo>
                    <a:pt x="13" y="19"/>
                  </a:lnTo>
                  <a:lnTo>
                    <a:pt x="7" y="17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86" name="Freeform 134"/>
            <p:cNvSpPr>
              <a:spLocks/>
            </p:cNvSpPr>
            <p:nvPr/>
          </p:nvSpPr>
          <p:spPr bwMode="auto">
            <a:xfrm flipH="1">
              <a:off x="5052520" y="4752975"/>
              <a:ext cx="73901" cy="1079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13" y="15"/>
                </a:cxn>
                <a:cxn ang="0">
                  <a:pos x="21" y="21"/>
                </a:cxn>
                <a:cxn ang="0">
                  <a:pos x="32" y="28"/>
                </a:cxn>
                <a:cxn ang="0">
                  <a:pos x="42" y="32"/>
                </a:cxn>
                <a:cxn ang="0">
                  <a:pos x="53" y="40"/>
                </a:cxn>
                <a:cxn ang="0">
                  <a:pos x="61" y="46"/>
                </a:cxn>
                <a:cxn ang="0">
                  <a:pos x="70" y="51"/>
                </a:cxn>
                <a:cxn ang="0">
                  <a:pos x="74" y="57"/>
                </a:cxn>
                <a:cxn ang="0">
                  <a:pos x="78" y="61"/>
                </a:cxn>
                <a:cxn ang="0">
                  <a:pos x="78" y="66"/>
                </a:cxn>
                <a:cxn ang="0">
                  <a:pos x="78" y="72"/>
                </a:cxn>
                <a:cxn ang="0">
                  <a:pos x="74" y="76"/>
                </a:cxn>
                <a:cxn ang="0">
                  <a:pos x="72" y="84"/>
                </a:cxn>
                <a:cxn ang="0">
                  <a:pos x="66" y="87"/>
                </a:cxn>
                <a:cxn ang="0">
                  <a:pos x="62" y="93"/>
                </a:cxn>
                <a:cxn ang="0">
                  <a:pos x="57" y="97"/>
                </a:cxn>
                <a:cxn ang="0">
                  <a:pos x="51" y="103"/>
                </a:cxn>
                <a:cxn ang="0">
                  <a:pos x="45" y="106"/>
                </a:cxn>
                <a:cxn ang="0">
                  <a:pos x="40" y="112"/>
                </a:cxn>
                <a:cxn ang="0">
                  <a:pos x="32" y="116"/>
                </a:cxn>
                <a:cxn ang="0">
                  <a:pos x="28" y="120"/>
                </a:cxn>
                <a:cxn ang="0">
                  <a:pos x="23" y="123"/>
                </a:cxn>
                <a:cxn ang="0">
                  <a:pos x="21" y="129"/>
                </a:cxn>
                <a:cxn ang="0">
                  <a:pos x="19" y="133"/>
                </a:cxn>
                <a:cxn ang="0">
                  <a:pos x="21" y="135"/>
                </a:cxn>
                <a:cxn ang="0">
                  <a:pos x="24" y="135"/>
                </a:cxn>
                <a:cxn ang="0">
                  <a:pos x="26" y="133"/>
                </a:cxn>
                <a:cxn ang="0">
                  <a:pos x="34" y="123"/>
                </a:cxn>
                <a:cxn ang="0">
                  <a:pos x="43" y="116"/>
                </a:cxn>
                <a:cxn ang="0">
                  <a:pos x="49" y="112"/>
                </a:cxn>
                <a:cxn ang="0">
                  <a:pos x="55" y="108"/>
                </a:cxn>
                <a:cxn ang="0">
                  <a:pos x="61" y="104"/>
                </a:cxn>
                <a:cxn ang="0">
                  <a:pos x="68" y="101"/>
                </a:cxn>
                <a:cxn ang="0">
                  <a:pos x="78" y="91"/>
                </a:cxn>
                <a:cxn ang="0">
                  <a:pos x="85" y="82"/>
                </a:cxn>
                <a:cxn ang="0">
                  <a:pos x="87" y="76"/>
                </a:cxn>
                <a:cxn ang="0">
                  <a:pos x="89" y="70"/>
                </a:cxn>
                <a:cxn ang="0">
                  <a:pos x="87" y="65"/>
                </a:cxn>
                <a:cxn ang="0">
                  <a:pos x="87" y="61"/>
                </a:cxn>
                <a:cxn ang="0">
                  <a:pos x="83" y="53"/>
                </a:cxn>
                <a:cxn ang="0">
                  <a:pos x="82" y="47"/>
                </a:cxn>
                <a:cxn ang="0">
                  <a:pos x="76" y="44"/>
                </a:cxn>
                <a:cxn ang="0">
                  <a:pos x="72" y="40"/>
                </a:cxn>
                <a:cxn ang="0">
                  <a:pos x="66" y="34"/>
                </a:cxn>
                <a:cxn ang="0">
                  <a:pos x="61" y="30"/>
                </a:cxn>
                <a:cxn ang="0">
                  <a:pos x="55" y="28"/>
                </a:cxn>
                <a:cxn ang="0">
                  <a:pos x="49" y="25"/>
                </a:cxn>
                <a:cxn ang="0">
                  <a:pos x="42" y="23"/>
                </a:cxn>
                <a:cxn ang="0">
                  <a:pos x="34" y="19"/>
                </a:cxn>
                <a:cxn ang="0">
                  <a:pos x="26" y="17"/>
                </a:cxn>
                <a:cxn ang="0">
                  <a:pos x="21" y="13"/>
                </a:cxn>
                <a:cxn ang="0">
                  <a:pos x="15" y="9"/>
                </a:cxn>
                <a:cxn ang="0">
                  <a:pos x="9" y="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9" h="135">
                  <a:moveTo>
                    <a:pt x="0" y="0"/>
                  </a:moveTo>
                  <a:lnTo>
                    <a:pt x="5" y="8"/>
                  </a:lnTo>
                  <a:lnTo>
                    <a:pt x="13" y="15"/>
                  </a:lnTo>
                  <a:lnTo>
                    <a:pt x="21" y="21"/>
                  </a:lnTo>
                  <a:lnTo>
                    <a:pt x="32" y="28"/>
                  </a:lnTo>
                  <a:lnTo>
                    <a:pt x="42" y="32"/>
                  </a:lnTo>
                  <a:lnTo>
                    <a:pt x="53" y="40"/>
                  </a:lnTo>
                  <a:lnTo>
                    <a:pt x="61" y="46"/>
                  </a:lnTo>
                  <a:lnTo>
                    <a:pt x="70" y="51"/>
                  </a:lnTo>
                  <a:lnTo>
                    <a:pt x="74" y="57"/>
                  </a:lnTo>
                  <a:lnTo>
                    <a:pt x="78" y="61"/>
                  </a:lnTo>
                  <a:lnTo>
                    <a:pt x="78" y="66"/>
                  </a:lnTo>
                  <a:lnTo>
                    <a:pt x="78" y="72"/>
                  </a:lnTo>
                  <a:lnTo>
                    <a:pt x="74" y="76"/>
                  </a:lnTo>
                  <a:lnTo>
                    <a:pt x="72" y="84"/>
                  </a:lnTo>
                  <a:lnTo>
                    <a:pt x="66" y="87"/>
                  </a:lnTo>
                  <a:lnTo>
                    <a:pt x="62" y="93"/>
                  </a:lnTo>
                  <a:lnTo>
                    <a:pt x="57" y="97"/>
                  </a:lnTo>
                  <a:lnTo>
                    <a:pt x="51" y="103"/>
                  </a:lnTo>
                  <a:lnTo>
                    <a:pt x="45" y="106"/>
                  </a:lnTo>
                  <a:lnTo>
                    <a:pt x="40" y="112"/>
                  </a:lnTo>
                  <a:lnTo>
                    <a:pt x="32" y="116"/>
                  </a:lnTo>
                  <a:lnTo>
                    <a:pt x="28" y="120"/>
                  </a:lnTo>
                  <a:lnTo>
                    <a:pt x="23" y="123"/>
                  </a:lnTo>
                  <a:lnTo>
                    <a:pt x="21" y="129"/>
                  </a:lnTo>
                  <a:lnTo>
                    <a:pt x="19" y="133"/>
                  </a:lnTo>
                  <a:lnTo>
                    <a:pt x="21" y="135"/>
                  </a:lnTo>
                  <a:lnTo>
                    <a:pt x="24" y="135"/>
                  </a:lnTo>
                  <a:lnTo>
                    <a:pt x="26" y="133"/>
                  </a:lnTo>
                  <a:lnTo>
                    <a:pt x="34" y="123"/>
                  </a:lnTo>
                  <a:lnTo>
                    <a:pt x="43" y="116"/>
                  </a:lnTo>
                  <a:lnTo>
                    <a:pt x="49" y="112"/>
                  </a:lnTo>
                  <a:lnTo>
                    <a:pt x="55" y="108"/>
                  </a:lnTo>
                  <a:lnTo>
                    <a:pt x="61" y="104"/>
                  </a:lnTo>
                  <a:lnTo>
                    <a:pt x="68" y="101"/>
                  </a:lnTo>
                  <a:lnTo>
                    <a:pt x="78" y="91"/>
                  </a:lnTo>
                  <a:lnTo>
                    <a:pt x="85" y="82"/>
                  </a:lnTo>
                  <a:lnTo>
                    <a:pt x="87" y="76"/>
                  </a:lnTo>
                  <a:lnTo>
                    <a:pt x="89" y="70"/>
                  </a:lnTo>
                  <a:lnTo>
                    <a:pt x="87" y="65"/>
                  </a:lnTo>
                  <a:lnTo>
                    <a:pt x="87" y="61"/>
                  </a:lnTo>
                  <a:lnTo>
                    <a:pt x="83" y="53"/>
                  </a:lnTo>
                  <a:lnTo>
                    <a:pt x="82" y="47"/>
                  </a:lnTo>
                  <a:lnTo>
                    <a:pt x="76" y="44"/>
                  </a:lnTo>
                  <a:lnTo>
                    <a:pt x="72" y="40"/>
                  </a:lnTo>
                  <a:lnTo>
                    <a:pt x="66" y="34"/>
                  </a:lnTo>
                  <a:lnTo>
                    <a:pt x="61" y="30"/>
                  </a:lnTo>
                  <a:lnTo>
                    <a:pt x="55" y="28"/>
                  </a:lnTo>
                  <a:lnTo>
                    <a:pt x="49" y="25"/>
                  </a:lnTo>
                  <a:lnTo>
                    <a:pt x="42" y="23"/>
                  </a:lnTo>
                  <a:lnTo>
                    <a:pt x="34" y="19"/>
                  </a:lnTo>
                  <a:lnTo>
                    <a:pt x="26" y="17"/>
                  </a:lnTo>
                  <a:lnTo>
                    <a:pt x="21" y="13"/>
                  </a:lnTo>
                  <a:lnTo>
                    <a:pt x="15" y="9"/>
                  </a:lnTo>
                  <a:lnTo>
                    <a:pt x="9" y="6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87" name="Freeform 135"/>
            <p:cNvSpPr>
              <a:spLocks/>
            </p:cNvSpPr>
            <p:nvPr/>
          </p:nvSpPr>
          <p:spPr bwMode="auto">
            <a:xfrm flipH="1">
              <a:off x="4988472" y="4810125"/>
              <a:ext cx="141233" cy="506413"/>
            </a:xfrm>
            <a:custGeom>
              <a:avLst/>
              <a:gdLst/>
              <a:ahLst/>
              <a:cxnLst>
                <a:cxn ang="0">
                  <a:pos x="36" y="118"/>
                </a:cxn>
                <a:cxn ang="0">
                  <a:pos x="30" y="173"/>
                </a:cxn>
                <a:cxn ang="0">
                  <a:pos x="4" y="232"/>
                </a:cxn>
                <a:cxn ang="0">
                  <a:pos x="4" y="295"/>
                </a:cxn>
                <a:cxn ang="0">
                  <a:pos x="17" y="356"/>
                </a:cxn>
                <a:cxn ang="0">
                  <a:pos x="23" y="407"/>
                </a:cxn>
                <a:cxn ang="0">
                  <a:pos x="19" y="449"/>
                </a:cxn>
                <a:cxn ang="0">
                  <a:pos x="11" y="491"/>
                </a:cxn>
                <a:cxn ang="0">
                  <a:pos x="4" y="542"/>
                </a:cxn>
                <a:cxn ang="0">
                  <a:pos x="0" y="590"/>
                </a:cxn>
                <a:cxn ang="0">
                  <a:pos x="11" y="626"/>
                </a:cxn>
                <a:cxn ang="0">
                  <a:pos x="47" y="639"/>
                </a:cxn>
                <a:cxn ang="0">
                  <a:pos x="86" y="609"/>
                </a:cxn>
                <a:cxn ang="0">
                  <a:pos x="105" y="561"/>
                </a:cxn>
                <a:cxn ang="0">
                  <a:pos x="106" y="517"/>
                </a:cxn>
                <a:cxn ang="0">
                  <a:pos x="97" y="470"/>
                </a:cxn>
                <a:cxn ang="0">
                  <a:pos x="84" y="420"/>
                </a:cxn>
                <a:cxn ang="0">
                  <a:pos x="78" y="384"/>
                </a:cxn>
                <a:cxn ang="0">
                  <a:pos x="76" y="346"/>
                </a:cxn>
                <a:cxn ang="0">
                  <a:pos x="76" y="310"/>
                </a:cxn>
                <a:cxn ang="0">
                  <a:pos x="76" y="272"/>
                </a:cxn>
                <a:cxn ang="0">
                  <a:pos x="76" y="236"/>
                </a:cxn>
                <a:cxn ang="0">
                  <a:pos x="84" y="202"/>
                </a:cxn>
                <a:cxn ang="0">
                  <a:pos x="116" y="147"/>
                </a:cxn>
                <a:cxn ang="0">
                  <a:pos x="141" y="95"/>
                </a:cxn>
                <a:cxn ang="0">
                  <a:pos x="148" y="57"/>
                </a:cxn>
                <a:cxn ang="0">
                  <a:pos x="156" y="27"/>
                </a:cxn>
                <a:cxn ang="0">
                  <a:pos x="162" y="2"/>
                </a:cxn>
                <a:cxn ang="0">
                  <a:pos x="137" y="31"/>
                </a:cxn>
                <a:cxn ang="0">
                  <a:pos x="127" y="80"/>
                </a:cxn>
                <a:cxn ang="0">
                  <a:pos x="106" y="130"/>
                </a:cxn>
                <a:cxn ang="0">
                  <a:pos x="80" y="175"/>
                </a:cxn>
                <a:cxn ang="0">
                  <a:pos x="63" y="225"/>
                </a:cxn>
                <a:cxn ang="0">
                  <a:pos x="61" y="261"/>
                </a:cxn>
                <a:cxn ang="0">
                  <a:pos x="61" y="295"/>
                </a:cxn>
                <a:cxn ang="0">
                  <a:pos x="61" y="333"/>
                </a:cxn>
                <a:cxn ang="0">
                  <a:pos x="63" y="390"/>
                </a:cxn>
                <a:cxn ang="0">
                  <a:pos x="74" y="453"/>
                </a:cxn>
                <a:cxn ang="0">
                  <a:pos x="87" y="517"/>
                </a:cxn>
                <a:cxn ang="0">
                  <a:pos x="86" y="576"/>
                </a:cxn>
                <a:cxn ang="0">
                  <a:pos x="59" y="612"/>
                </a:cxn>
                <a:cxn ang="0">
                  <a:pos x="25" y="622"/>
                </a:cxn>
                <a:cxn ang="0">
                  <a:pos x="11" y="580"/>
                </a:cxn>
                <a:cxn ang="0">
                  <a:pos x="17" y="531"/>
                </a:cxn>
                <a:cxn ang="0">
                  <a:pos x="28" y="462"/>
                </a:cxn>
                <a:cxn ang="0">
                  <a:pos x="32" y="396"/>
                </a:cxn>
                <a:cxn ang="0">
                  <a:pos x="25" y="348"/>
                </a:cxn>
                <a:cxn ang="0">
                  <a:pos x="15" y="316"/>
                </a:cxn>
                <a:cxn ang="0">
                  <a:pos x="11" y="272"/>
                </a:cxn>
                <a:cxn ang="0">
                  <a:pos x="15" y="238"/>
                </a:cxn>
                <a:cxn ang="0">
                  <a:pos x="25" y="206"/>
                </a:cxn>
                <a:cxn ang="0">
                  <a:pos x="40" y="166"/>
                </a:cxn>
                <a:cxn ang="0">
                  <a:pos x="44" y="126"/>
                </a:cxn>
                <a:cxn ang="0">
                  <a:pos x="34" y="86"/>
                </a:cxn>
              </a:cxnLst>
              <a:rect l="0" t="0" r="r" b="b"/>
              <a:pathLst>
                <a:path w="171" h="639">
                  <a:moveTo>
                    <a:pt x="30" y="78"/>
                  </a:moveTo>
                  <a:lnTo>
                    <a:pt x="30" y="86"/>
                  </a:lnTo>
                  <a:lnTo>
                    <a:pt x="32" y="93"/>
                  </a:lnTo>
                  <a:lnTo>
                    <a:pt x="34" y="101"/>
                  </a:lnTo>
                  <a:lnTo>
                    <a:pt x="36" y="111"/>
                  </a:lnTo>
                  <a:lnTo>
                    <a:pt x="36" y="118"/>
                  </a:lnTo>
                  <a:lnTo>
                    <a:pt x="38" y="128"/>
                  </a:lnTo>
                  <a:lnTo>
                    <a:pt x="38" y="135"/>
                  </a:lnTo>
                  <a:lnTo>
                    <a:pt x="40" y="143"/>
                  </a:lnTo>
                  <a:lnTo>
                    <a:pt x="36" y="154"/>
                  </a:lnTo>
                  <a:lnTo>
                    <a:pt x="34" y="164"/>
                  </a:lnTo>
                  <a:lnTo>
                    <a:pt x="30" y="173"/>
                  </a:lnTo>
                  <a:lnTo>
                    <a:pt x="27" y="185"/>
                  </a:lnTo>
                  <a:lnTo>
                    <a:pt x="21" y="192"/>
                  </a:lnTo>
                  <a:lnTo>
                    <a:pt x="15" y="204"/>
                  </a:lnTo>
                  <a:lnTo>
                    <a:pt x="11" y="213"/>
                  </a:lnTo>
                  <a:lnTo>
                    <a:pt x="8" y="223"/>
                  </a:lnTo>
                  <a:lnTo>
                    <a:pt x="4" y="232"/>
                  </a:lnTo>
                  <a:lnTo>
                    <a:pt x="2" y="244"/>
                  </a:lnTo>
                  <a:lnTo>
                    <a:pt x="2" y="253"/>
                  </a:lnTo>
                  <a:lnTo>
                    <a:pt x="2" y="264"/>
                  </a:lnTo>
                  <a:lnTo>
                    <a:pt x="2" y="274"/>
                  </a:lnTo>
                  <a:lnTo>
                    <a:pt x="4" y="285"/>
                  </a:lnTo>
                  <a:lnTo>
                    <a:pt x="4" y="295"/>
                  </a:lnTo>
                  <a:lnTo>
                    <a:pt x="8" y="306"/>
                  </a:lnTo>
                  <a:lnTo>
                    <a:pt x="8" y="316"/>
                  </a:lnTo>
                  <a:lnTo>
                    <a:pt x="11" y="325"/>
                  </a:lnTo>
                  <a:lnTo>
                    <a:pt x="13" y="337"/>
                  </a:lnTo>
                  <a:lnTo>
                    <a:pt x="15" y="346"/>
                  </a:lnTo>
                  <a:lnTo>
                    <a:pt x="17" y="356"/>
                  </a:lnTo>
                  <a:lnTo>
                    <a:pt x="19" y="367"/>
                  </a:lnTo>
                  <a:lnTo>
                    <a:pt x="21" y="377"/>
                  </a:lnTo>
                  <a:lnTo>
                    <a:pt x="23" y="388"/>
                  </a:lnTo>
                  <a:lnTo>
                    <a:pt x="23" y="394"/>
                  </a:lnTo>
                  <a:lnTo>
                    <a:pt x="23" y="401"/>
                  </a:lnTo>
                  <a:lnTo>
                    <a:pt x="23" y="407"/>
                  </a:lnTo>
                  <a:lnTo>
                    <a:pt x="23" y="415"/>
                  </a:lnTo>
                  <a:lnTo>
                    <a:pt x="23" y="420"/>
                  </a:lnTo>
                  <a:lnTo>
                    <a:pt x="21" y="428"/>
                  </a:lnTo>
                  <a:lnTo>
                    <a:pt x="21" y="436"/>
                  </a:lnTo>
                  <a:lnTo>
                    <a:pt x="21" y="443"/>
                  </a:lnTo>
                  <a:lnTo>
                    <a:pt x="19" y="449"/>
                  </a:lnTo>
                  <a:lnTo>
                    <a:pt x="17" y="456"/>
                  </a:lnTo>
                  <a:lnTo>
                    <a:pt x="15" y="462"/>
                  </a:lnTo>
                  <a:lnTo>
                    <a:pt x="15" y="472"/>
                  </a:lnTo>
                  <a:lnTo>
                    <a:pt x="13" y="477"/>
                  </a:lnTo>
                  <a:lnTo>
                    <a:pt x="13" y="485"/>
                  </a:lnTo>
                  <a:lnTo>
                    <a:pt x="11" y="491"/>
                  </a:lnTo>
                  <a:lnTo>
                    <a:pt x="11" y="498"/>
                  </a:lnTo>
                  <a:lnTo>
                    <a:pt x="9" y="508"/>
                  </a:lnTo>
                  <a:lnTo>
                    <a:pt x="9" y="517"/>
                  </a:lnTo>
                  <a:lnTo>
                    <a:pt x="8" y="525"/>
                  </a:lnTo>
                  <a:lnTo>
                    <a:pt x="6" y="534"/>
                  </a:lnTo>
                  <a:lnTo>
                    <a:pt x="4" y="542"/>
                  </a:lnTo>
                  <a:lnTo>
                    <a:pt x="4" y="552"/>
                  </a:lnTo>
                  <a:lnTo>
                    <a:pt x="2" y="561"/>
                  </a:lnTo>
                  <a:lnTo>
                    <a:pt x="0" y="571"/>
                  </a:lnTo>
                  <a:lnTo>
                    <a:pt x="0" y="576"/>
                  </a:lnTo>
                  <a:lnTo>
                    <a:pt x="0" y="584"/>
                  </a:lnTo>
                  <a:lnTo>
                    <a:pt x="0" y="590"/>
                  </a:lnTo>
                  <a:lnTo>
                    <a:pt x="0" y="597"/>
                  </a:lnTo>
                  <a:lnTo>
                    <a:pt x="0" y="605"/>
                  </a:lnTo>
                  <a:lnTo>
                    <a:pt x="4" y="610"/>
                  </a:lnTo>
                  <a:lnTo>
                    <a:pt x="6" y="616"/>
                  </a:lnTo>
                  <a:lnTo>
                    <a:pt x="9" y="622"/>
                  </a:lnTo>
                  <a:lnTo>
                    <a:pt x="11" y="626"/>
                  </a:lnTo>
                  <a:lnTo>
                    <a:pt x="15" y="631"/>
                  </a:lnTo>
                  <a:lnTo>
                    <a:pt x="21" y="633"/>
                  </a:lnTo>
                  <a:lnTo>
                    <a:pt x="27" y="637"/>
                  </a:lnTo>
                  <a:lnTo>
                    <a:pt x="32" y="639"/>
                  </a:lnTo>
                  <a:lnTo>
                    <a:pt x="40" y="639"/>
                  </a:lnTo>
                  <a:lnTo>
                    <a:pt x="47" y="639"/>
                  </a:lnTo>
                  <a:lnTo>
                    <a:pt x="57" y="637"/>
                  </a:lnTo>
                  <a:lnTo>
                    <a:pt x="65" y="631"/>
                  </a:lnTo>
                  <a:lnTo>
                    <a:pt x="70" y="628"/>
                  </a:lnTo>
                  <a:lnTo>
                    <a:pt x="76" y="622"/>
                  </a:lnTo>
                  <a:lnTo>
                    <a:pt x="82" y="616"/>
                  </a:lnTo>
                  <a:lnTo>
                    <a:pt x="86" y="609"/>
                  </a:lnTo>
                  <a:lnTo>
                    <a:pt x="91" y="603"/>
                  </a:lnTo>
                  <a:lnTo>
                    <a:pt x="95" y="593"/>
                  </a:lnTo>
                  <a:lnTo>
                    <a:pt x="99" y="588"/>
                  </a:lnTo>
                  <a:lnTo>
                    <a:pt x="101" y="578"/>
                  </a:lnTo>
                  <a:lnTo>
                    <a:pt x="103" y="571"/>
                  </a:lnTo>
                  <a:lnTo>
                    <a:pt x="105" y="561"/>
                  </a:lnTo>
                  <a:lnTo>
                    <a:pt x="106" y="553"/>
                  </a:lnTo>
                  <a:lnTo>
                    <a:pt x="106" y="544"/>
                  </a:lnTo>
                  <a:lnTo>
                    <a:pt x="106" y="536"/>
                  </a:lnTo>
                  <a:lnTo>
                    <a:pt x="106" y="529"/>
                  </a:lnTo>
                  <a:lnTo>
                    <a:pt x="106" y="523"/>
                  </a:lnTo>
                  <a:lnTo>
                    <a:pt x="106" y="517"/>
                  </a:lnTo>
                  <a:lnTo>
                    <a:pt x="105" y="512"/>
                  </a:lnTo>
                  <a:lnTo>
                    <a:pt x="105" y="506"/>
                  </a:lnTo>
                  <a:lnTo>
                    <a:pt x="105" y="500"/>
                  </a:lnTo>
                  <a:lnTo>
                    <a:pt x="101" y="491"/>
                  </a:lnTo>
                  <a:lnTo>
                    <a:pt x="99" y="481"/>
                  </a:lnTo>
                  <a:lnTo>
                    <a:pt x="97" y="470"/>
                  </a:lnTo>
                  <a:lnTo>
                    <a:pt x="93" y="460"/>
                  </a:lnTo>
                  <a:lnTo>
                    <a:pt x="89" y="451"/>
                  </a:lnTo>
                  <a:lnTo>
                    <a:pt x="87" y="441"/>
                  </a:lnTo>
                  <a:lnTo>
                    <a:pt x="86" y="436"/>
                  </a:lnTo>
                  <a:lnTo>
                    <a:pt x="86" y="428"/>
                  </a:lnTo>
                  <a:lnTo>
                    <a:pt x="84" y="420"/>
                  </a:lnTo>
                  <a:lnTo>
                    <a:pt x="82" y="415"/>
                  </a:lnTo>
                  <a:lnTo>
                    <a:pt x="82" y="409"/>
                  </a:lnTo>
                  <a:lnTo>
                    <a:pt x="80" y="403"/>
                  </a:lnTo>
                  <a:lnTo>
                    <a:pt x="80" y="398"/>
                  </a:lnTo>
                  <a:lnTo>
                    <a:pt x="80" y="392"/>
                  </a:lnTo>
                  <a:lnTo>
                    <a:pt x="78" y="384"/>
                  </a:lnTo>
                  <a:lnTo>
                    <a:pt x="78" y="379"/>
                  </a:lnTo>
                  <a:lnTo>
                    <a:pt x="78" y="373"/>
                  </a:lnTo>
                  <a:lnTo>
                    <a:pt x="78" y="365"/>
                  </a:lnTo>
                  <a:lnTo>
                    <a:pt x="76" y="360"/>
                  </a:lnTo>
                  <a:lnTo>
                    <a:pt x="76" y="354"/>
                  </a:lnTo>
                  <a:lnTo>
                    <a:pt x="76" y="346"/>
                  </a:lnTo>
                  <a:lnTo>
                    <a:pt x="76" y="341"/>
                  </a:lnTo>
                  <a:lnTo>
                    <a:pt x="76" y="335"/>
                  </a:lnTo>
                  <a:lnTo>
                    <a:pt x="76" y="329"/>
                  </a:lnTo>
                  <a:lnTo>
                    <a:pt x="76" y="322"/>
                  </a:lnTo>
                  <a:lnTo>
                    <a:pt x="76" y="316"/>
                  </a:lnTo>
                  <a:lnTo>
                    <a:pt x="76" y="310"/>
                  </a:lnTo>
                  <a:lnTo>
                    <a:pt x="76" y="304"/>
                  </a:lnTo>
                  <a:lnTo>
                    <a:pt x="76" y="299"/>
                  </a:lnTo>
                  <a:lnTo>
                    <a:pt x="76" y="293"/>
                  </a:lnTo>
                  <a:lnTo>
                    <a:pt x="76" y="285"/>
                  </a:lnTo>
                  <a:lnTo>
                    <a:pt x="76" y="280"/>
                  </a:lnTo>
                  <a:lnTo>
                    <a:pt x="76" y="272"/>
                  </a:lnTo>
                  <a:lnTo>
                    <a:pt x="76" y="266"/>
                  </a:lnTo>
                  <a:lnTo>
                    <a:pt x="76" y="261"/>
                  </a:lnTo>
                  <a:lnTo>
                    <a:pt x="76" y="255"/>
                  </a:lnTo>
                  <a:lnTo>
                    <a:pt x="76" y="249"/>
                  </a:lnTo>
                  <a:lnTo>
                    <a:pt x="76" y="244"/>
                  </a:lnTo>
                  <a:lnTo>
                    <a:pt x="76" y="236"/>
                  </a:lnTo>
                  <a:lnTo>
                    <a:pt x="76" y="228"/>
                  </a:lnTo>
                  <a:lnTo>
                    <a:pt x="78" y="223"/>
                  </a:lnTo>
                  <a:lnTo>
                    <a:pt x="80" y="217"/>
                  </a:lnTo>
                  <a:lnTo>
                    <a:pt x="80" y="211"/>
                  </a:lnTo>
                  <a:lnTo>
                    <a:pt x="82" y="207"/>
                  </a:lnTo>
                  <a:lnTo>
                    <a:pt x="84" y="202"/>
                  </a:lnTo>
                  <a:lnTo>
                    <a:pt x="87" y="196"/>
                  </a:lnTo>
                  <a:lnTo>
                    <a:pt x="91" y="185"/>
                  </a:lnTo>
                  <a:lnTo>
                    <a:pt x="97" y="175"/>
                  </a:lnTo>
                  <a:lnTo>
                    <a:pt x="103" y="166"/>
                  </a:lnTo>
                  <a:lnTo>
                    <a:pt x="110" y="156"/>
                  </a:lnTo>
                  <a:lnTo>
                    <a:pt x="116" y="147"/>
                  </a:lnTo>
                  <a:lnTo>
                    <a:pt x="120" y="139"/>
                  </a:lnTo>
                  <a:lnTo>
                    <a:pt x="125" y="130"/>
                  </a:lnTo>
                  <a:lnTo>
                    <a:pt x="129" y="122"/>
                  </a:lnTo>
                  <a:lnTo>
                    <a:pt x="133" y="112"/>
                  </a:lnTo>
                  <a:lnTo>
                    <a:pt x="137" y="103"/>
                  </a:lnTo>
                  <a:lnTo>
                    <a:pt x="141" y="95"/>
                  </a:lnTo>
                  <a:lnTo>
                    <a:pt x="144" y="86"/>
                  </a:lnTo>
                  <a:lnTo>
                    <a:pt x="144" y="80"/>
                  </a:lnTo>
                  <a:lnTo>
                    <a:pt x="146" y="74"/>
                  </a:lnTo>
                  <a:lnTo>
                    <a:pt x="146" y="69"/>
                  </a:lnTo>
                  <a:lnTo>
                    <a:pt x="148" y="65"/>
                  </a:lnTo>
                  <a:lnTo>
                    <a:pt x="148" y="57"/>
                  </a:lnTo>
                  <a:lnTo>
                    <a:pt x="148" y="52"/>
                  </a:lnTo>
                  <a:lnTo>
                    <a:pt x="150" y="48"/>
                  </a:lnTo>
                  <a:lnTo>
                    <a:pt x="152" y="42"/>
                  </a:lnTo>
                  <a:lnTo>
                    <a:pt x="152" y="36"/>
                  </a:lnTo>
                  <a:lnTo>
                    <a:pt x="154" y="31"/>
                  </a:lnTo>
                  <a:lnTo>
                    <a:pt x="156" y="27"/>
                  </a:lnTo>
                  <a:lnTo>
                    <a:pt x="158" y="21"/>
                  </a:lnTo>
                  <a:lnTo>
                    <a:pt x="163" y="14"/>
                  </a:lnTo>
                  <a:lnTo>
                    <a:pt x="171" y="4"/>
                  </a:lnTo>
                  <a:lnTo>
                    <a:pt x="171" y="0"/>
                  </a:lnTo>
                  <a:lnTo>
                    <a:pt x="167" y="0"/>
                  </a:lnTo>
                  <a:lnTo>
                    <a:pt x="162" y="2"/>
                  </a:lnTo>
                  <a:lnTo>
                    <a:pt x="156" y="6"/>
                  </a:lnTo>
                  <a:lnTo>
                    <a:pt x="150" y="10"/>
                  </a:lnTo>
                  <a:lnTo>
                    <a:pt x="148" y="15"/>
                  </a:lnTo>
                  <a:lnTo>
                    <a:pt x="144" y="19"/>
                  </a:lnTo>
                  <a:lnTo>
                    <a:pt x="141" y="25"/>
                  </a:lnTo>
                  <a:lnTo>
                    <a:pt x="137" y="31"/>
                  </a:lnTo>
                  <a:lnTo>
                    <a:pt x="135" y="36"/>
                  </a:lnTo>
                  <a:lnTo>
                    <a:pt x="133" y="46"/>
                  </a:lnTo>
                  <a:lnTo>
                    <a:pt x="131" y="53"/>
                  </a:lnTo>
                  <a:lnTo>
                    <a:pt x="129" y="63"/>
                  </a:lnTo>
                  <a:lnTo>
                    <a:pt x="129" y="72"/>
                  </a:lnTo>
                  <a:lnTo>
                    <a:pt x="127" y="80"/>
                  </a:lnTo>
                  <a:lnTo>
                    <a:pt x="125" y="90"/>
                  </a:lnTo>
                  <a:lnTo>
                    <a:pt x="122" y="97"/>
                  </a:lnTo>
                  <a:lnTo>
                    <a:pt x="120" y="107"/>
                  </a:lnTo>
                  <a:lnTo>
                    <a:pt x="116" y="114"/>
                  </a:lnTo>
                  <a:lnTo>
                    <a:pt x="112" y="122"/>
                  </a:lnTo>
                  <a:lnTo>
                    <a:pt x="106" y="130"/>
                  </a:lnTo>
                  <a:lnTo>
                    <a:pt x="103" y="137"/>
                  </a:lnTo>
                  <a:lnTo>
                    <a:pt x="99" y="145"/>
                  </a:lnTo>
                  <a:lnTo>
                    <a:pt x="95" y="154"/>
                  </a:lnTo>
                  <a:lnTo>
                    <a:pt x="89" y="160"/>
                  </a:lnTo>
                  <a:lnTo>
                    <a:pt x="86" y="169"/>
                  </a:lnTo>
                  <a:lnTo>
                    <a:pt x="80" y="175"/>
                  </a:lnTo>
                  <a:lnTo>
                    <a:pt x="76" y="183"/>
                  </a:lnTo>
                  <a:lnTo>
                    <a:pt x="74" y="190"/>
                  </a:lnTo>
                  <a:lnTo>
                    <a:pt x="70" y="200"/>
                  </a:lnTo>
                  <a:lnTo>
                    <a:pt x="68" y="207"/>
                  </a:lnTo>
                  <a:lnTo>
                    <a:pt x="65" y="215"/>
                  </a:lnTo>
                  <a:lnTo>
                    <a:pt x="63" y="225"/>
                  </a:lnTo>
                  <a:lnTo>
                    <a:pt x="63" y="234"/>
                  </a:lnTo>
                  <a:lnTo>
                    <a:pt x="63" y="238"/>
                  </a:lnTo>
                  <a:lnTo>
                    <a:pt x="61" y="245"/>
                  </a:lnTo>
                  <a:lnTo>
                    <a:pt x="61" y="249"/>
                  </a:lnTo>
                  <a:lnTo>
                    <a:pt x="61" y="255"/>
                  </a:lnTo>
                  <a:lnTo>
                    <a:pt x="61" y="261"/>
                  </a:lnTo>
                  <a:lnTo>
                    <a:pt x="61" y="266"/>
                  </a:lnTo>
                  <a:lnTo>
                    <a:pt x="61" y="272"/>
                  </a:lnTo>
                  <a:lnTo>
                    <a:pt x="61" y="278"/>
                  </a:lnTo>
                  <a:lnTo>
                    <a:pt x="61" y="283"/>
                  </a:lnTo>
                  <a:lnTo>
                    <a:pt x="61" y="289"/>
                  </a:lnTo>
                  <a:lnTo>
                    <a:pt x="61" y="295"/>
                  </a:lnTo>
                  <a:lnTo>
                    <a:pt x="61" y="301"/>
                  </a:lnTo>
                  <a:lnTo>
                    <a:pt x="61" y="306"/>
                  </a:lnTo>
                  <a:lnTo>
                    <a:pt x="61" y="312"/>
                  </a:lnTo>
                  <a:lnTo>
                    <a:pt x="61" y="318"/>
                  </a:lnTo>
                  <a:lnTo>
                    <a:pt x="61" y="323"/>
                  </a:lnTo>
                  <a:lnTo>
                    <a:pt x="61" y="333"/>
                  </a:lnTo>
                  <a:lnTo>
                    <a:pt x="61" y="342"/>
                  </a:lnTo>
                  <a:lnTo>
                    <a:pt x="61" y="352"/>
                  </a:lnTo>
                  <a:lnTo>
                    <a:pt x="63" y="361"/>
                  </a:lnTo>
                  <a:lnTo>
                    <a:pt x="63" y="369"/>
                  </a:lnTo>
                  <a:lnTo>
                    <a:pt x="63" y="380"/>
                  </a:lnTo>
                  <a:lnTo>
                    <a:pt x="63" y="390"/>
                  </a:lnTo>
                  <a:lnTo>
                    <a:pt x="65" y="399"/>
                  </a:lnTo>
                  <a:lnTo>
                    <a:pt x="66" y="409"/>
                  </a:lnTo>
                  <a:lnTo>
                    <a:pt x="68" y="420"/>
                  </a:lnTo>
                  <a:lnTo>
                    <a:pt x="70" y="432"/>
                  </a:lnTo>
                  <a:lnTo>
                    <a:pt x="72" y="443"/>
                  </a:lnTo>
                  <a:lnTo>
                    <a:pt x="74" y="453"/>
                  </a:lnTo>
                  <a:lnTo>
                    <a:pt x="78" y="462"/>
                  </a:lnTo>
                  <a:lnTo>
                    <a:pt x="80" y="474"/>
                  </a:lnTo>
                  <a:lnTo>
                    <a:pt x="84" y="485"/>
                  </a:lnTo>
                  <a:lnTo>
                    <a:pt x="86" y="494"/>
                  </a:lnTo>
                  <a:lnTo>
                    <a:pt x="87" y="506"/>
                  </a:lnTo>
                  <a:lnTo>
                    <a:pt x="87" y="517"/>
                  </a:lnTo>
                  <a:lnTo>
                    <a:pt x="89" y="529"/>
                  </a:lnTo>
                  <a:lnTo>
                    <a:pt x="89" y="538"/>
                  </a:lnTo>
                  <a:lnTo>
                    <a:pt x="89" y="550"/>
                  </a:lnTo>
                  <a:lnTo>
                    <a:pt x="89" y="561"/>
                  </a:lnTo>
                  <a:lnTo>
                    <a:pt x="87" y="572"/>
                  </a:lnTo>
                  <a:lnTo>
                    <a:pt x="86" y="576"/>
                  </a:lnTo>
                  <a:lnTo>
                    <a:pt x="84" y="582"/>
                  </a:lnTo>
                  <a:lnTo>
                    <a:pt x="80" y="588"/>
                  </a:lnTo>
                  <a:lnTo>
                    <a:pt x="76" y="595"/>
                  </a:lnTo>
                  <a:lnTo>
                    <a:pt x="70" y="601"/>
                  </a:lnTo>
                  <a:lnTo>
                    <a:pt x="65" y="607"/>
                  </a:lnTo>
                  <a:lnTo>
                    <a:pt x="59" y="612"/>
                  </a:lnTo>
                  <a:lnTo>
                    <a:pt x="55" y="618"/>
                  </a:lnTo>
                  <a:lnTo>
                    <a:pt x="47" y="620"/>
                  </a:lnTo>
                  <a:lnTo>
                    <a:pt x="42" y="624"/>
                  </a:lnTo>
                  <a:lnTo>
                    <a:pt x="36" y="624"/>
                  </a:lnTo>
                  <a:lnTo>
                    <a:pt x="30" y="624"/>
                  </a:lnTo>
                  <a:lnTo>
                    <a:pt x="25" y="622"/>
                  </a:lnTo>
                  <a:lnTo>
                    <a:pt x="21" y="618"/>
                  </a:lnTo>
                  <a:lnTo>
                    <a:pt x="17" y="612"/>
                  </a:lnTo>
                  <a:lnTo>
                    <a:pt x="13" y="605"/>
                  </a:lnTo>
                  <a:lnTo>
                    <a:pt x="11" y="597"/>
                  </a:lnTo>
                  <a:lnTo>
                    <a:pt x="11" y="590"/>
                  </a:lnTo>
                  <a:lnTo>
                    <a:pt x="11" y="580"/>
                  </a:lnTo>
                  <a:lnTo>
                    <a:pt x="13" y="572"/>
                  </a:lnTo>
                  <a:lnTo>
                    <a:pt x="13" y="565"/>
                  </a:lnTo>
                  <a:lnTo>
                    <a:pt x="15" y="557"/>
                  </a:lnTo>
                  <a:lnTo>
                    <a:pt x="15" y="548"/>
                  </a:lnTo>
                  <a:lnTo>
                    <a:pt x="17" y="542"/>
                  </a:lnTo>
                  <a:lnTo>
                    <a:pt x="17" y="531"/>
                  </a:lnTo>
                  <a:lnTo>
                    <a:pt x="19" y="519"/>
                  </a:lnTo>
                  <a:lnTo>
                    <a:pt x="21" y="508"/>
                  </a:lnTo>
                  <a:lnTo>
                    <a:pt x="23" y="496"/>
                  </a:lnTo>
                  <a:lnTo>
                    <a:pt x="25" y="485"/>
                  </a:lnTo>
                  <a:lnTo>
                    <a:pt x="27" y="475"/>
                  </a:lnTo>
                  <a:lnTo>
                    <a:pt x="28" y="462"/>
                  </a:lnTo>
                  <a:lnTo>
                    <a:pt x="30" y="453"/>
                  </a:lnTo>
                  <a:lnTo>
                    <a:pt x="30" y="441"/>
                  </a:lnTo>
                  <a:lnTo>
                    <a:pt x="32" y="430"/>
                  </a:lnTo>
                  <a:lnTo>
                    <a:pt x="32" y="417"/>
                  </a:lnTo>
                  <a:lnTo>
                    <a:pt x="32" y="407"/>
                  </a:lnTo>
                  <a:lnTo>
                    <a:pt x="32" y="396"/>
                  </a:lnTo>
                  <a:lnTo>
                    <a:pt x="32" y="384"/>
                  </a:lnTo>
                  <a:lnTo>
                    <a:pt x="30" y="375"/>
                  </a:lnTo>
                  <a:lnTo>
                    <a:pt x="28" y="363"/>
                  </a:lnTo>
                  <a:lnTo>
                    <a:pt x="27" y="358"/>
                  </a:lnTo>
                  <a:lnTo>
                    <a:pt x="27" y="352"/>
                  </a:lnTo>
                  <a:lnTo>
                    <a:pt x="25" y="348"/>
                  </a:lnTo>
                  <a:lnTo>
                    <a:pt x="23" y="342"/>
                  </a:lnTo>
                  <a:lnTo>
                    <a:pt x="21" y="337"/>
                  </a:lnTo>
                  <a:lnTo>
                    <a:pt x="21" y="331"/>
                  </a:lnTo>
                  <a:lnTo>
                    <a:pt x="19" y="325"/>
                  </a:lnTo>
                  <a:lnTo>
                    <a:pt x="17" y="322"/>
                  </a:lnTo>
                  <a:lnTo>
                    <a:pt x="15" y="316"/>
                  </a:lnTo>
                  <a:lnTo>
                    <a:pt x="15" y="310"/>
                  </a:lnTo>
                  <a:lnTo>
                    <a:pt x="13" y="304"/>
                  </a:lnTo>
                  <a:lnTo>
                    <a:pt x="13" y="301"/>
                  </a:lnTo>
                  <a:lnTo>
                    <a:pt x="11" y="289"/>
                  </a:lnTo>
                  <a:lnTo>
                    <a:pt x="11" y="280"/>
                  </a:lnTo>
                  <a:lnTo>
                    <a:pt x="11" y="272"/>
                  </a:lnTo>
                  <a:lnTo>
                    <a:pt x="11" y="266"/>
                  </a:lnTo>
                  <a:lnTo>
                    <a:pt x="11" y="261"/>
                  </a:lnTo>
                  <a:lnTo>
                    <a:pt x="11" y="255"/>
                  </a:lnTo>
                  <a:lnTo>
                    <a:pt x="11" y="249"/>
                  </a:lnTo>
                  <a:lnTo>
                    <a:pt x="13" y="244"/>
                  </a:lnTo>
                  <a:lnTo>
                    <a:pt x="15" y="238"/>
                  </a:lnTo>
                  <a:lnTo>
                    <a:pt x="17" y="232"/>
                  </a:lnTo>
                  <a:lnTo>
                    <a:pt x="17" y="226"/>
                  </a:lnTo>
                  <a:lnTo>
                    <a:pt x="19" y="221"/>
                  </a:lnTo>
                  <a:lnTo>
                    <a:pt x="21" y="215"/>
                  </a:lnTo>
                  <a:lnTo>
                    <a:pt x="23" y="211"/>
                  </a:lnTo>
                  <a:lnTo>
                    <a:pt x="25" y="206"/>
                  </a:lnTo>
                  <a:lnTo>
                    <a:pt x="27" y="200"/>
                  </a:lnTo>
                  <a:lnTo>
                    <a:pt x="30" y="194"/>
                  </a:lnTo>
                  <a:lnTo>
                    <a:pt x="32" y="188"/>
                  </a:lnTo>
                  <a:lnTo>
                    <a:pt x="36" y="181"/>
                  </a:lnTo>
                  <a:lnTo>
                    <a:pt x="38" y="173"/>
                  </a:lnTo>
                  <a:lnTo>
                    <a:pt x="40" y="166"/>
                  </a:lnTo>
                  <a:lnTo>
                    <a:pt x="44" y="160"/>
                  </a:lnTo>
                  <a:lnTo>
                    <a:pt x="44" y="154"/>
                  </a:lnTo>
                  <a:lnTo>
                    <a:pt x="44" y="147"/>
                  </a:lnTo>
                  <a:lnTo>
                    <a:pt x="44" y="139"/>
                  </a:lnTo>
                  <a:lnTo>
                    <a:pt x="46" y="133"/>
                  </a:lnTo>
                  <a:lnTo>
                    <a:pt x="44" y="126"/>
                  </a:lnTo>
                  <a:lnTo>
                    <a:pt x="42" y="120"/>
                  </a:lnTo>
                  <a:lnTo>
                    <a:pt x="40" y="112"/>
                  </a:lnTo>
                  <a:lnTo>
                    <a:pt x="40" y="105"/>
                  </a:lnTo>
                  <a:lnTo>
                    <a:pt x="38" y="99"/>
                  </a:lnTo>
                  <a:lnTo>
                    <a:pt x="36" y="92"/>
                  </a:lnTo>
                  <a:lnTo>
                    <a:pt x="34" y="86"/>
                  </a:lnTo>
                  <a:lnTo>
                    <a:pt x="32" y="78"/>
                  </a:lnTo>
                  <a:lnTo>
                    <a:pt x="32" y="78"/>
                  </a:lnTo>
                  <a:lnTo>
                    <a:pt x="30" y="78"/>
                  </a:lnTo>
                  <a:lnTo>
                    <a:pt x="30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88" name="Freeform 136"/>
            <p:cNvSpPr>
              <a:spLocks/>
            </p:cNvSpPr>
            <p:nvPr/>
          </p:nvSpPr>
          <p:spPr bwMode="auto">
            <a:xfrm flipH="1">
              <a:off x="4901434" y="4870450"/>
              <a:ext cx="147802" cy="76200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6" y="93"/>
                </a:cxn>
                <a:cxn ang="0">
                  <a:pos x="11" y="90"/>
                </a:cxn>
                <a:cxn ang="0">
                  <a:pos x="17" y="86"/>
                </a:cxn>
                <a:cxn ang="0">
                  <a:pos x="23" y="84"/>
                </a:cxn>
                <a:cxn ang="0">
                  <a:pos x="28" y="80"/>
                </a:cxn>
                <a:cxn ang="0">
                  <a:pos x="34" y="78"/>
                </a:cxn>
                <a:cxn ang="0">
                  <a:pos x="40" y="74"/>
                </a:cxn>
                <a:cxn ang="0">
                  <a:pos x="47" y="71"/>
                </a:cxn>
                <a:cxn ang="0">
                  <a:pos x="53" y="69"/>
                </a:cxn>
                <a:cxn ang="0">
                  <a:pos x="59" y="65"/>
                </a:cxn>
                <a:cxn ang="0">
                  <a:pos x="64" y="63"/>
                </a:cxn>
                <a:cxn ang="0">
                  <a:pos x="72" y="59"/>
                </a:cxn>
                <a:cxn ang="0">
                  <a:pos x="78" y="57"/>
                </a:cxn>
                <a:cxn ang="0">
                  <a:pos x="83" y="54"/>
                </a:cxn>
                <a:cxn ang="0">
                  <a:pos x="91" y="52"/>
                </a:cxn>
                <a:cxn ang="0">
                  <a:pos x="99" y="48"/>
                </a:cxn>
                <a:cxn ang="0">
                  <a:pos x="106" y="44"/>
                </a:cxn>
                <a:cxn ang="0">
                  <a:pos x="118" y="40"/>
                </a:cxn>
                <a:cxn ang="0">
                  <a:pos x="122" y="38"/>
                </a:cxn>
                <a:cxn ang="0">
                  <a:pos x="127" y="36"/>
                </a:cxn>
                <a:cxn ang="0">
                  <a:pos x="133" y="35"/>
                </a:cxn>
                <a:cxn ang="0">
                  <a:pos x="141" y="33"/>
                </a:cxn>
                <a:cxn ang="0">
                  <a:pos x="150" y="27"/>
                </a:cxn>
                <a:cxn ang="0">
                  <a:pos x="160" y="23"/>
                </a:cxn>
                <a:cxn ang="0">
                  <a:pos x="169" y="17"/>
                </a:cxn>
                <a:cxn ang="0">
                  <a:pos x="179" y="12"/>
                </a:cxn>
                <a:cxn ang="0">
                  <a:pos x="179" y="4"/>
                </a:cxn>
                <a:cxn ang="0">
                  <a:pos x="173" y="0"/>
                </a:cxn>
                <a:cxn ang="0">
                  <a:pos x="167" y="0"/>
                </a:cxn>
                <a:cxn ang="0">
                  <a:pos x="161" y="2"/>
                </a:cxn>
                <a:cxn ang="0">
                  <a:pos x="156" y="4"/>
                </a:cxn>
                <a:cxn ang="0">
                  <a:pos x="150" y="6"/>
                </a:cxn>
                <a:cxn ang="0">
                  <a:pos x="144" y="8"/>
                </a:cxn>
                <a:cxn ang="0">
                  <a:pos x="139" y="12"/>
                </a:cxn>
                <a:cxn ang="0">
                  <a:pos x="131" y="14"/>
                </a:cxn>
                <a:cxn ang="0">
                  <a:pos x="127" y="17"/>
                </a:cxn>
                <a:cxn ang="0">
                  <a:pos x="122" y="19"/>
                </a:cxn>
                <a:cxn ang="0">
                  <a:pos x="116" y="21"/>
                </a:cxn>
                <a:cxn ang="0">
                  <a:pos x="110" y="25"/>
                </a:cxn>
                <a:cxn ang="0">
                  <a:pos x="104" y="27"/>
                </a:cxn>
                <a:cxn ang="0">
                  <a:pos x="95" y="35"/>
                </a:cxn>
                <a:cxn ang="0">
                  <a:pos x="83" y="40"/>
                </a:cxn>
                <a:cxn ang="0">
                  <a:pos x="78" y="42"/>
                </a:cxn>
                <a:cxn ang="0">
                  <a:pos x="72" y="46"/>
                </a:cxn>
                <a:cxn ang="0">
                  <a:pos x="66" y="48"/>
                </a:cxn>
                <a:cxn ang="0">
                  <a:pos x="61" y="52"/>
                </a:cxn>
                <a:cxn ang="0">
                  <a:pos x="55" y="54"/>
                </a:cxn>
                <a:cxn ang="0">
                  <a:pos x="49" y="57"/>
                </a:cxn>
                <a:cxn ang="0">
                  <a:pos x="44" y="59"/>
                </a:cxn>
                <a:cxn ang="0">
                  <a:pos x="38" y="63"/>
                </a:cxn>
                <a:cxn ang="0">
                  <a:pos x="32" y="67"/>
                </a:cxn>
                <a:cxn ang="0">
                  <a:pos x="26" y="71"/>
                </a:cxn>
                <a:cxn ang="0">
                  <a:pos x="23" y="74"/>
                </a:cxn>
                <a:cxn ang="0">
                  <a:pos x="17" y="78"/>
                </a:cxn>
                <a:cxn ang="0">
                  <a:pos x="7" y="88"/>
                </a:cxn>
                <a:cxn ang="0">
                  <a:pos x="0" y="97"/>
                </a:cxn>
                <a:cxn ang="0">
                  <a:pos x="0" y="97"/>
                </a:cxn>
              </a:cxnLst>
              <a:rect l="0" t="0" r="r" b="b"/>
              <a:pathLst>
                <a:path w="179" h="97">
                  <a:moveTo>
                    <a:pt x="0" y="97"/>
                  </a:moveTo>
                  <a:lnTo>
                    <a:pt x="6" y="93"/>
                  </a:lnTo>
                  <a:lnTo>
                    <a:pt x="11" y="90"/>
                  </a:lnTo>
                  <a:lnTo>
                    <a:pt x="17" y="86"/>
                  </a:lnTo>
                  <a:lnTo>
                    <a:pt x="23" y="84"/>
                  </a:lnTo>
                  <a:lnTo>
                    <a:pt x="28" y="80"/>
                  </a:lnTo>
                  <a:lnTo>
                    <a:pt x="34" y="78"/>
                  </a:lnTo>
                  <a:lnTo>
                    <a:pt x="40" y="74"/>
                  </a:lnTo>
                  <a:lnTo>
                    <a:pt x="47" y="71"/>
                  </a:lnTo>
                  <a:lnTo>
                    <a:pt x="53" y="69"/>
                  </a:lnTo>
                  <a:lnTo>
                    <a:pt x="59" y="65"/>
                  </a:lnTo>
                  <a:lnTo>
                    <a:pt x="64" y="63"/>
                  </a:lnTo>
                  <a:lnTo>
                    <a:pt x="72" y="59"/>
                  </a:lnTo>
                  <a:lnTo>
                    <a:pt x="78" y="57"/>
                  </a:lnTo>
                  <a:lnTo>
                    <a:pt x="83" y="54"/>
                  </a:lnTo>
                  <a:lnTo>
                    <a:pt x="91" y="52"/>
                  </a:lnTo>
                  <a:lnTo>
                    <a:pt x="99" y="48"/>
                  </a:lnTo>
                  <a:lnTo>
                    <a:pt x="106" y="44"/>
                  </a:lnTo>
                  <a:lnTo>
                    <a:pt x="118" y="40"/>
                  </a:lnTo>
                  <a:lnTo>
                    <a:pt x="122" y="38"/>
                  </a:lnTo>
                  <a:lnTo>
                    <a:pt x="127" y="36"/>
                  </a:lnTo>
                  <a:lnTo>
                    <a:pt x="133" y="35"/>
                  </a:lnTo>
                  <a:lnTo>
                    <a:pt x="141" y="33"/>
                  </a:lnTo>
                  <a:lnTo>
                    <a:pt x="150" y="27"/>
                  </a:lnTo>
                  <a:lnTo>
                    <a:pt x="160" y="23"/>
                  </a:lnTo>
                  <a:lnTo>
                    <a:pt x="169" y="17"/>
                  </a:lnTo>
                  <a:lnTo>
                    <a:pt x="179" y="12"/>
                  </a:lnTo>
                  <a:lnTo>
                    <a:pt x="179" y="4"/>
                  </a:lnTo>
                  <a:lnTo>
                    <a:pt x="173" y="0"/>
                  </a:lnTo>
                  <a:lnTo>
                    <a:pt x="167" y="0"/>
                  </a:lnTo>
                  <a:lnTo>
                    <a:pt x="161" y="2"/>
                  </a:lnTo>
                  <a:lnTo>
                    <a:pt x="156" y="4"/>
                  </a:lnTo>
                  <a:lnTo>
                    <a:pt x="150" y="6"/>
                  </a:lnTo>
                  <a:lnTo>
                    <a:pt x="144" y="8"/>
                  </a:lnTo>
                  <a:lnTo>
                    <a:pt x="139" y="12"/>
                  </a:lnTo>
                  <a:lnTo>
                    <a:pt x="131" y="14"/>
                  </a:lnTo>
                  <a:lnTo>
                    <a:pt x="127" y="17"/>
                  </a:lnTo>
                  <a:lnTo>
                    <a:pt x="122" y="19"/>
                  </a:lnTo>
                  <a:lnTo>
                    <a:pt x="116" y="21"/>
                  </a:lnTo>
                  <a:lnTo>
                    <a:pt x="110" y="25"/>
                  </a:lnTo>
                  <a:lnTo>
                    <a:pt x="104" y="27"/>
                  </a:lnTo>
                  <a:lnTo>
                    <a:pt x="95" y="35"/>
                  </a:lnTo>
                  <a:lnTo>
                    <a:pt x="83" y="40"/>
                  </a:lnTo>
                  <a:lnTo>
                    <a:pt x="78" y="42"/>
                  </a:lnTo>
                  <a:lnTo>
                    <a:pt x="72" y="46"/>
                  </a:lnTo>
                  <a:lnTo>
                    <a:pt x="66" y="48"/>
                  </a:lnTo>
                  <a:lnTo>
                    <a:pt x="61" y="52"/>
                  </a:lnTo>
                  <a:lnTo>
                    <a:pt x="55" y="54"/>
                  </a:lnTo>
                  <a:lnTo>
                    <a:pt x="49" y="57"/>
                  </a:lnTo>
                  <a:lnTo>
                    <a:pt x="44" y="59"/>
                  </a:lnTo>
                  <a:lnTo>
                    <a:pt x="38" y="63"/>
                  </a:lnTo>
                  <a:lnTo>
                    <a:pt x="32" y="67"/>
                  </a:lnTo>
                  <a:lnTo>
                    <a:pt x="26" y="71"/>
                  </a:lnTo>
                  <a:lnTo>
                    <a:pt x="23" y="74"/>
                  </a:lnTo>
                  <a:lnTo>
                    <a:pt x="17" y="78"/>
                  </a:lnTo>
                  <a:lnTo>
                    <a:pt x="7" y="88"/>
                  </a:lnTo>
                  <a:lnTo>
                    <a:pt x="0" y="9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89" name="Freeform 137"/>
            <p:cNvSpPr>
              <a:spLocks/>
            </p:cNvSpPr>
            <p:nvPr/>
          </p:nvSpPr>
          <p:spPr bwMode="auto">
            <a:xfrm flipH="1">
              <a:off x="4779908" y="4841875"/>
              <a:ext cx="90323" cy="30163"/>
            </a:xfrm>
            <a:custGeom>
              <a:avLst/>
              <a:gdLst/>
              <a:ahLst/>
              <a:cxnLst>
                <a:cxn ang="0">
                  <a:pos x="2" y="38"/>
                </a:cxn>
                <a:cxn ang="0">
                  <a:pos x="7" y="34"/>
                </a:cxn>
                <a:cxn ang="0">
                  <a:pos x="15" y="32"/>
                </a:cxn>
                <a:cxn ang="0">
                  <a:pos x="22" y="29"/>
                </a:cxn>
                <a:cxn ang="0">
                  <a:pos x="30" y="29"/>
                </a:cxn>
                <a:cxn ang="0">
                  <a:pos x="38" y="25"/>
                </a:cxn>
                <a:cxn ang="0">
                  <a:pos x="45" y="25"/>
                </a:cxn>
                <a:cxn ang="0">
                  <a:pos x="53" y="23"/>
                </a:cxn>
                <a:cxn ang="0">
                  <a:pos x="60" y="23"/>
                </a:cxn>
                <a:cxn ang="0">
                  <a:pos x="66" y="23"/>
                </a:cxn>
                <a:cxn ang="0">
                  <a:pos x="72" y="21"/>
                </a:cxn>
                <a:cxn ang="0">
                  <a:pos x="78" y="21"/>
                </a:cxn>
                <a:cxn ang="0">
                  <a:pos x="83" y="21"/>
                </a:cxn>
                <a:cxn ang="0">
                  <a:pos x="89" y="17"/>
                </a:cxn>
                <a:cxn ang="0">
                  <a:pos x="95" y="17"/>
                </a:cxn>
                <a:cxn ang="0">
                  <a:pos x="100" y="15"/>
                </a:cxn>
                <a:cxn ang="0">
                  <a:pos x="106" y="13"/>
                </a:cxn>
                <a:cxn ang="0">
                  <a:pos x="110" y="8"/>
                </a:cxn>
                <a:cxn ang="0">
                  <a:pos x="110" y="4"/>
                </a:cxn>
                <a:cxn ang="0">
                  <a:pos x="108" y="2"/>
                </a:cxn>
                <a:cxn ang="0">
                  <a:pos x="104" y="0"/>
                </a:cxn>
                <a:cxn ang="0">
                  <a:pos x="95" y="0"/>
                </a:cxn>
                <a:cxn ang="0">
                  <a:pos x="89" y="0"/>
                </a:cxn>
                <a:cxn ang="0">
                  <a:pos x="81" y="0"/>
                </a:cxn>
                <a:cxn ang="0">
                  <a:pos x="74" y="2"/>
                </a:cxn>
                <a:cxn ang="0">
                  <a:pos x="66" y="4"/>
                </a:cxn>
                <a:cxn ang="0">
                  <a:pos x="60" y="6"/>
                </a:cxn>
                <a:cxn ang="0">
                  <a:pos x="53" y="8"/>
                </a:cxn>
                <a:cxn ang="0">
                  <a:pos x="47" y="12"/>
                </a:cxn>
                <a:cxn ang="0">
                  <a:pos x="40" y="13"/>
                </a:cxn>
                <a:cxn ang="0">
                  <a:pos x="32" y="15"/>
                </a:cxn>
                <a:cxn ang="0">
                  <a:pos x="26" y="17"/>
                </a:cxn>
                <a:cxn ang="0">
                  <a:pos x="21" y="23"/>
                </a:cxn>
                <a:cxn ang="0">
                  <a:pos x="15" y="25"/>
                </a:cxn>
                <a:cxn ang="0">
                  <a:pos x="9" y="29"/>
                </a:cxn>
                <a:cxn ang="0">
                  <a:pos x="3" y="32"/>
                </a:cxn>
                <a:cxn ang="0">
                  <a:pos x="0" y="38"/>
                </a:cxn>
                <a:cxn ang="0">
                  <a:pos x="2" y="38"/>
                </a:cxn>
                <a:cxn ang="0">
                  <a:pos x="2" y="38"/>
                </a:cxn>
              </a:cxnLst>
              <a:rect l="0" t="0" r="r" b="b"/>
              <a:pathLst>
                <a:path w="110" h="38">
                  <a:moveTo>
                    <a:pt x="2" y="38"/>
                  </a:moveTo>
                  <a:lnTo>
                    <a:pt x="7" y="34"/>
                  </a:lnTo>
                  <a:lnTo>
                    <a:pt x="15" y="32"/>
                  </a:lnTo>
                  <a:lnTo>
                    <a:pt x="22" y="29"/>
                  </a:lnTo>
                  <a:lnTo>
                    <a:pt x="30" y="29"/>
                  </a:lnTo>
                  <a:lnTo>
                    <a:pt x="38" y="25"/>
                  </a:lnTo>
                  <a:lnTo>
                    <a:pt x="45" y="25"/>
                  </a:lnTo>
                  <a:lnTo>
                    <a:pt x="53" y="23"/>
                  </a:lnTo>
                  <a:lnTo>
                    <a:pt x="60" y="23"/>
                  </a:lnTo>
                  <a:lnTo>
                    <a:pt x="66" y="23"/>
                  </a:lnTo>
                  <a:lnTo>
                    <a:pt x="72" y="21"/>
                  </a:lnTo>
                  <a:lnTo>
                    <a:pt x="78" y="21"/>
                  </a:lnTo>
                  <a:lnTo>
                    <a:pt x="83" y="21"/>
                  </a:lnTo>
                  <a:lnTo>
                    <a:pt x="89" y="17"/>
                  </a:lnTo>
                  <a:lnTo>
                    <a:pt x="95" y="17"/>
                  </a:lnTo>
                  <a:lnTo>
                    <a:pt x="100" y="15"/>
                  </a:lnTo>
                  <a:lnTo>
                    <a:pt x="106" y="13"/>
                  </a:lnTo>
                  <a:lnTo>
                    <a:pt x="110" y="8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1" y="0"/>
                  </a:lnTo>
                  <a:lnTo>
                    <a:pt x="74" y="2"/>
                  </a:lnTo>
                  <a:lnTo>
                    <a:pt x="66" y="4"/>
                  </a:lnTo>
                  <a:lnTo>
                    <a:pt x="60" y="6"/>
                  </a:lnTo>
                  <a:lnTo>
                    <a:pt x="53" y="8"/>
                  </a:lnTo>
                  <a:lnTo>
                    <a:pt x="47" y="12"/>
                  </a:lnTo>
                  <a:lnTo>
                    <a:pt x="40" y="13"/>
                  </a:lnTo>
                  <a:lnTo>
                    <a:pt x="32" y="15"/>
                  </a:lnTo>
                  <a:lnTo>
                    <a:pt x="26" y="17"/>
                  </a:lnTo>
                  <a:lnTo>
                    <a:pt x="21" y="23"/>
                  </a:lnTo>
                  <a:lnTo>
                    <a:pt x="15" y="25"/>
                  </a:lnTo>
                  <a:lnTo>
                    <a:pt x="9" y="29"/>
                  </a:lnTo>
                  <a:lnTo>
                    <a:pt x="3" y="32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2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90" name="Freeform 138"/>
            <p:cNvSpPr>
              <a:spLocks/>
            </p:cNvSpPr>
            <p:nvPr/>
          </p:nvSpPr>
          <p:spPr bwMode="auto">
            <a:xfrm flipH="1">
              <a:off x="4574628" y="4791075"/>
              <a:ext cx="170793" cy="53975"/>
            </a:xfrm>
            <a:custGeom>
              <a:avLst/>
              <a:gdLst/>
              <a:ahLst/>
              <a:cxnLst>
                <a:cxn ang="0">
                  <a:pos x="11" y="69"/>
                </a:cxn>
                <a:cxn ang="0">
                  <a:pos x="26" y="67"/>
                </a:cxn>
                <a:cxn ang="0">
                  <a:pos x="42" y="65"/>
                </a:cxn>
                <a:cxn ang="0">
                  <a:pos x="59" y="65"/>
                </a:cxn>
                <a:cxn ang="0">
                  <a:pos x="76" y="65"/>
                </a:cxn>
                <a:cxn ang="0">
                  <a:pos x="91" y="65"/>
                </a:cxn>
                <a:cxn ang="0">
                  <a:pos x="108" y="63"/>
                </a:cxn>
                <a:cxn ang="0">
                  <a:pos x="123" y="61"/>
                </a:cxn>
                <a:cxn ang="0">
                  <a:pos x="137" y="59"/>
                </a:cxn>
                <a:cxn ang="0">
                  <a:pos x="148" y="57"/>
                </a:cxn>
                <a:cxn ang="0">
                  <a:pos x="161" y="54"/>
                </a:cxn>
                <a:cxn ang="0">
                  <a:pos x="177" y="48"/>
                </a:cxn>
                <a:cxn ang="0">
                  <a:pos x="190" y="40"/>
                </a:cxn>
                <a:cxn ang="0">
                  <a:pos x="199" y="31"/>
                </a:cxn>
                <a:cxn ang="0">
                  <a:pos x="207" y="19"/>
                </a:cxn>
                <a:cxn ang="0">
                  <a:pos x="207" y="8"/>
                </a:cxn>
                <a:cxn ang="0">
                  <a:pos x="201" y="0"/>
                </a:cxn>
                <a:cxn ang="0">
                  <a:pos x="188" y="12"/>
                </a:cxn>
                <a:cxn ang="0">
                  <a:pos x="180" y="23"/>
                </a:cxn>
                <a:cxn ang="0">
                  <a:pos x="171" y="31"/>
                </a:cxn>
                <a:cxn ang="0">
                  <a:pos x="158" y="38"/>
                </a:cxn>
                <a:cxn ang="0">
                  <a:pos x="140" y="42"/>
                </a:cxn>
                <a:cxn ang="0">
                  <a:pos x="125" y="46"/>
                </a:cxn>
                <a:cxn ang="0">
                  <a:pos x="108" y="48"/>
                </a:cxn>
                <a:cxn ang="0">
                  <a:pos x="93" y="50"/>
                </a:cxn>
                <a:cxn ang="0">
                  <a:pos x="80" y="52"/>
                </a:cxn>
                <a:cxn ang="0">
                  <a:pos x="68" y="52"/>
                </a:cxn>
                <a:cxn ang="0">
                  <a:pos x="55" y="54"/>
                </a:cxn>
                <a:cxn ang="0">
                  <a:pos x="42" y="54"/>
                </a:cxn>
                <a:cxn ang="0">
                  <a:pos x="28" y="57"/>
                </a:cxn>
                <a:cxn ang="0">
                  <a:pos x="17" y="61"/>
                </a:cxn>
                <a:cxn ang="0">
                  <a:pos x="5" y="65"/>
                </a:cxn>
                <a:cxn ang="0">
                  <a:pos x="2" y="69"/>
                </a:cxn>
              </a:cxnLst>
              <a:rect l="0" t="0" r="r" b="b"/>
              <a:pathLst>
                <a:path w="209" h="69">
                  <a:moveTo>
                    <a:pt x="2" y="69"/>
                  </a:moveTo>
                  <a:lnTo>
                    <a:pt x="11" y="69"/>
                  </a:lnTo>
                  <a:lnTo>
                    <a:pt x="19" y="67"/>
                  </a:lnTo>
                  <a:lnTo>
                    <a:pt x="26" y="67"/>
                  </a:lnTo>
                  <a:lnTo>
                    <a:pt x="34" y="67"/>
                  </a:lnTo>
                  <a:lnTo>
                    <a:pt x="42" y="65"/>
                  </a:lnTo>
                  <a:lnTo>
                    <a:pt x="51" y="65"/>
                  </a:lnTo>
                  <a:lnTo>
                    <a:pt x="59" y="65"/>
                  </a:lnTo>
                  <a:lnTo>
                    <a:pt x="68" y="65"/>
                  </a:lnTo>
                  <a:lnTo>
                    <a:pt x="76" y="65"/>
                  </a:lnTo>
                  <a:lnTo>
                    <a:pt x="83" y="65"/>
                  </a:lnTo>
                  <a:lnTo>
                    <a:pt x="91" y="65"/>
                  </a:lnTo>
                  <a:lnTo>
                    <a:pt x="99" y="65"/>
                  </a:lnTo>
                  <a:lnTo>
                    <a:pt x="108" y="63"/>
                  </a:lnTo>
                  <a:lnTo>
                    <a:pt x="116" y="63"/>
                  </a:lnTo>
                  <a:lnTo>
                    <a:pt x="123" y="61"/>
                  </a:lnTo>
                  <a:lnTo>
                    <a:pt x="133" y="61"/>
                  </a:lnTo>
                  <a:lnTo>
                    <a:pt x="137" y="59"/>
                  </a:lnTo>
                  <a:lnTo>
                    <a:pt x="142" y="59"/>
                  </a:lnTo>
                  <a:lnTo>
                    <a:pt x="148" y="57"/>
                  </a:lnTo>
                  <a:lnTo>
                    <a:pt x="156" y="56"/>
                  </a:lnTo>
                  <a:lnTo>
                    <a:pt x="161" y="54"/>
                  </a:lnTo>
                  <a:lnTo>
                    <a:pt x="169" y="50"/>
                  </a:lnTo>
                  <a:lnTo>
                    <a:pt x="177" y="48"/>
                  </a:lnTo>
                  <a:lnTo>
                    <a:pt x="184" y="44"/>
                  </a:lnTo>
                  <a:lnTo>
                    <a:pt x="190" y="40"/>
                  </a:lnTo>
                  <a:lnTo>
                    <a:pt x="196" y="37"/>
                  </a:lnTo>
                  <a:lnTo>
                    <a:pt x="199" y="31"/>
                  </a:lnTo>
                  <a:lnTo>
                    <a:pt x="205" y="25"/>
                  </a:lnTo>
                  <a:lnTo>
                    <a:pt x="207" y="19"/>
                  </a:lnTo>
                  <a:lnTo>
                    <a:pt x="209" y="14"/>
                  </a:lnTo>
                  <a:lnTo>
                    <a:pt x="207" y="8"/>
                  </a:lnTo>
                  <a:lnTo>
                    <a:pt x="207" y="2"/>
                  </a:lnTo>
                  <a:lnTo>
                    <a:pt x="201" y="0"/>
                  </a:lnTo>
                  <a:lnTo>
                    <a:pt x="196" y="2"/>
                  </a:lnTo>
                  <a:lnTo>
                    <a:pt x="188" y="12"/>
                  </a:lnTo>
                  <a:lnTo>
                    <a:pt x="184" y="21"/>
                  </a:lnTo>
                  <a:lnTo>
                    <a:pt x="180" y="23"/>
                  </a:lnTo>
                  <a:lnTo>
                    <a:pt x="177" y="27"/>
                  </a:lnTo>
                  <a:lnTo>
                    <a:pt x="171" y="31"/>
                  </a:lnTo>
                  <a:lnTo>
                    <a:pt x="167" y="35"/>
                  </a:lnTo>
                  <a:lnTo>
                    <a:pt x="158" y="38"/>
                  </a:lnTo>
                  <a:lnTo>
                    <a:pt x="150" y="40"/>
                  </a:lnTo>
                  <a:lnTo>
                    <a:pt x="140" y="42"/>
                  </a:lnTo>
                  <a:lnTo>
                    <a:pt x="133" y="44"/>
                  </a:lnTo>
                  <a:lnTo>
                    <a:pt x="125" y="46"/>
                  </a:lnTo>
                  <a:lnTo>
                    <a:pt x="116" y="48"/>
                  </a:lnTo>
                  <a:lnTo>
                    <a:pt x="108" y="48"/>
                  </a:lnTo>
                  <a:lnTo>
                    <a:pt x="99" y="50"/>
                  </a:lnTo>
                  <a:lnTo>
                    <a:pt x="93" y="50"/>
                  </a:lnTo>
                  <a:lnTo>
                    <a:pt x="87" y="52"/>
                  </a:lnTo>
                  <a:lnTo>
                    <a:pt x="80" y="52"/>
                  </a:lnTo>
                  <a:lnTo>
                    <a:pt x="74" y="52"/>
                  </a:lnTo>
                  <a:lnTo>
                    <a:pt x="68" y="52"/>
                  </a:lnTo>
                  <a:lnTo>
                    <a:pt x="62" y="52"/>
                  </a:lnTo>
                  <a:lnTo>
                    <a:pt x="55" y="54"/>
                  </a:lnTo>
                  <a:lnTo>
                    <a:pt x="49" y="54"/>
                  </a:lnTo>
                  <a:lnTo>
                    <a:pt x="42" y="54"/>
                  </a:lnTo>
                  <a:lnTo>
                    <a:pt x="36" y="56"/>
                  </a:lnTo>
                  <a:lnTo>
                    <a:pt x="28" y="57"/>
                  </a:lnTo>
                  <a:lnTo>
                    <a:pt x="23" y="59"/>
                  </a:lnTo>
                  <a:lnTo>
                    <a:pt x="17" y="61"/>
                  </a:lnTo>
                  <a:lnTo>
                    <a:pt x="11" y="63"/>
                  </a:lnTo>
                  <a:lnTo>
                    <a:pt x="5" y="65"/>
                  </a:lnTo>
                  <a:lnTo>
                    <a:pt x="0" y="69"/>
                  </a:lnTo>
                  <a:lnTo>
                    <a:pt x="2" y="69"/>
                  </a:lnTo>
                  <a:lnTo>
                    <a:pt x="2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91" name="Freeform 139"/>
            <p:cNvSpPr>
              <a:spLocks/>
            </p:cNvSpPr>
            <p:nvPr/>
          </p:nvSpPr>
          <p:spPr bwMode="auto">
            <a:xfrm flipH="1">
              <a:off x="4589408" y="4833938"/>
              <a:ext cx="31203" cy="93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5"/>
                </a:cxn>
                <a:cxn ang="0">
                  <a:pos x="7" y="11"/>
                </a:cxn>
                <a:cxn ang="0">
                  <a:pos x="11" y="17"/>
                </a:cxn>
                <a:cxn ang="0">
                  <a:pos x="15" y="24"/>
                </a:cxn>
                <a:cxn ang="0">
                  <a:pos x="17" y="30"/>
                </a:cxn>
                <a:cxn ang="0">
                  <a:pos x="21" y="38"/>
                </a:cxn>
                <a:cxn ang="0">
                  <a:pos x="23" y="43"/>
                </a:cxn>
                <a:cxn ang="0">
                  <a:pos x="25" y="51"/>
                </a:cxn>
                <a:cxn ang="0">
                  <a:pos x="23" y="59"/>
                </a:cxn>
                <a:cxn ang="0">
                  <a:pos x="23" y="66"/>
                </a:cxn>
                <a:cxn ang="0">
                  <a:pos x="19" y="74"/>
                </a:cxn>
                <a:cxn ang="0">
                  <a:pos x="15" y="81"/>
                </a:cxn>
                <a:cxn ang="0">
                  <a:pos x="11" y="87"/>
                </a:cxn>
                <a:cxn ang="0">
                  <a:pos x="7" y="95"/>
                </a:cxn>
                <a:cxn ang="0">
                  <a:pos x="2" y="100"/>
                </a:cxn>
                <a:cxn ang="0">
                  <a:pos x="0" y="108"/>
                </a:cxn>
                <a:cxn ang="0">
                  <a:pos x="2" y="116"/>
                </a:cxn>
                <a:cxn ang="0">
                  <a:pos x="9" y="118"/>
                </a:cxn>
                <a:cxn ang="0">
                  <a:pos x="15" y="112"/>
                </a:cxn>
                <a:cxn ang="0">
                  <a:pos x="23" y="106"/>
                </a:cxn>
                <a:cxn ang="0">
                  <a:pos x="26" y="99"/>
                </a:cxn>
                <a:cxn ang="0">
                  <a:pos x="32" y="93"/>
                </a:cxn>
                <a:cxn ang="0">
                  <a:pos x="34" y="83"/>
                </a:cxn>
                <a:cxn ang="0">
                  <a:pos x="38" y="74"/>
                </a:cxn>
                <a:cxn ang="0">
                  <a:pos x="38" y="64"/>
                </a:cxn>
                <a:cxn ang="0">
                  <a:pos x="38" y="57"/>
                </a:cxn>
                <a:cxn ang="0">
                  <a:pos x="36" y="47"/>
                </a:cxn>
                <a:cxn ang="0">
                  <a:pos x="34" y="38"/>
                </a:cxn>
                <a:cxn ang="0">
                  <a:pos x="30" y="30"/>
                </a:cxn>
                <a:cxn ang="0">
                  <a:pos x="26" y="22"/>
                </a:cxn>
                <a:cxn ang="0">
                  <a:pos x="21" y="13"/>
                </a:cxn>
                <a:cxn ang="0">
                  <a:pos x="15" y="7"/>
                </a:cxn>
                <a:cxn ang="0">
                  <a:pos x="9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8" h="118">
                  <a:moveTo>
                    <a:pt x="2" y="0"/>
                  </a:moveTo>
                  <a:lnTo>
                    <a:pt x="4" y="5"/>
                  </a:lnTo>
                  <a:lnTo>
                    <a:pt x="7" y="11"/>
                  </a:lnTo>
                  <a:lnTo>
                    <a:pt x="11" y="17"/>
                  </a:lnTo>
                  <a:lnTo>
                    <a:pt x="15" y="24"/>
                  </a:lnTo>
                  <a:lnTo>
                    <a:pt x="17" y="30"/>
                  </a:lnTo>
                  <a:lnTo>
                    <a:pt x="21" y="38"/>
                  </a:lnTo>
                  <a:lnTo>
                    <a:pt x="23" y="43"/>
                  </a:lnTo>
                  <a:lnTo>
                    <a:pt x="25" y="51"/>
                  </a:lnTo>
                  <a:lnTo>
                    <a:pt x="23" y="59"/>
                  </a:lnTo>
                  <a:lnTo>
                    <a:pt x="23" y="66"/>
                  </a:lnTo>
                  <a:lnTo>
                    <a:pt x="19" y="74"/>
                  </a:lnTo>
                  <a:lnTo>
                    <a:pt x="15" y="81"/>
                  </a:lnTo>
                  <a:lnTo>
                    <a:pt x="11" y="87"/>
                  </a:lnTo>
                  <a:lnTo>
                    <a:pt x="7" y="95"/>
                  </a:lnTo>
                  <a:lnTo>
                    <a:pt x="2" y="100"/>
                  </a:lnTo>
                  <a:lnTo>
                    <a:pt x="0" y="108"/>
                  </a:lnTo>
                  <a:lnTo>
                    <a:pt x="2" y="116"/>
                  </a:lnTo>
                  <a:lnTo>
                    <a:pt x="9" y="118"/>
                  </a:lnTo>
                  <a:lnTo>
                    <a:pt x="15" y="112"/>
                  </a:lnTo>
                  <a:lnTo>
                    <a:pt x="23" y="106"/>
                  </a:lnTo>
                  <a:lnTo>
                    <a:pt x="26" y="99"/>
                  </a:lnTo>
                  <a:lnTo>
                    <a:pt x="32" y="93"/>
                  </a:lnTo>
                  <a:lnTo>
                    <a:pt x="34" y="83"/>
                  </a:lnTo>
                  <a:lnTo>
                    <a:pt x="38" y="74"/>
                  </a:lnTo>
                  <a:lnTo>
                    <a:pt x="38" y="64"/>
                  </a:lnTo>
                  <a:lnTo>
                    <a:pt x="38" y="57"/>
                  </a:lnTo>
                  <a:lnTo>
                    <a:pt x="36" y="47"/>
                  </a:lnTo>
                  <a:lnTo>
                    <a:pt x="34" y="38"/>
                  </a:lnTo>
                  <a:lnTo>
                    <a:pt x="30" y="30"/>
                  </a:lnTo>
                  <a:lnTo>
                    <a:pt x="26" y="22"/>
                  </a:lnTo>
                  <a:lnTo>
                    <a:pt x="21" y="13"/>
                  </a:lnTo>
                  <a:lnTo>
                    <a:pt x="15" y="7"/>
                  </a:lnTo>
                  <a:lnTo>
                    <a:pt x="9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92" name="Freeform 140"/>
            <p:cNvSpPr>
              <a:spLocks/>
            </p:cNvSpPr>
            <p:nvPr/>
          </p:nvSpPr>
          <p:spPr bwMode="auto">
            <a:xfrm flipH="1">
              <a:off x="4932636" y="4946650"/>
              <a:ext cx="133022" cy="1428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4"/>
                </a:cxn>
                <a:cxn ang="0">
                  <a:pos x="17" y="6"/>
                </a:cxn>
                <a:cxn ang="0">
                  <a:pos x="27" y="10"/>
                </a:cxn>
                <a:cxn ang="0">
                  <a:pos x="38" y="12"/>
                </a:cxn>
                <a:cxn ang="0">
                  <a:pos x="46" y="14"/>
                </a:cxn>
                <a:cxn ang="0">
                  <a:pos x="57" y="14"/>
                </a:cxn>
                <a:cxn ang="0">
                  <a:pos x="68" y="15"/>
                </a:cxn>
                <a:cxn ang="0">
                  <a:pos x="78" y="17"/>
                </a:cxn>
                <a:cxn ang="0">
                  <a:pos x="87" y="17"/>
                </a:cxn>
                <a:cxn ang="0">
                  <a:pos x="99" y="17"/>
                </a:cxn>
                <a:cxn ang="0">
                  <a:pos x="110" y="15"/>
                </a:cxn>
                <a:cxn ang="0">
                  <a:pos x="120" y="15"/>
                </a:cxn>
                <a:cxn ang="0">
                  <a:pos x="129" y="14"/>
                </a:cxn>
                <a:cxn ang="0">
                  <a:pos x="139" y="14"/>
                </a:cxn>
                <a:cxn ang="0">
                  <a:pos x="148" y="12"/>
                </a:cxn>
                <a:cxn ang="0">
                  <a:pos x="160" y="10"/>
                </a:cxn>
                <a:cxn ang="0">
                  <a:pos x="162" y="8"/>
                </a:cxn>
                <a:cxn ang="0">
                  <a:pos x="162" y="6"/>
                </a:cxn>
                <a:cxn ang="0">
                  <a:pos x="162" y="2"/>
                </a:cxn>
                <a:cxn ang="0">
                  <a:pos x="160" y="2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29" y="0"/>
                </a:cxn>
                <a:cxn ang="0">
                  <a:pos x="120" y="0"/>
                </a:cxn>
                <a:cxn ang="0">
                  <a:pos x="110" y="0"/>
                </a:cxn>
                <a:cxn ang="0">
                  <a:pos x="101" y="0"/>
                </a:cxn>
                <a:cxn ang="0">
                  <a:pos x="91" y="0"/>
                </a:cxn>
                <a:cxn ang="0">
                  <a:pos x="84" y="2"/>
                </a:cxn>
                <a:cxn ang="0">
                  <a:pos x="78" y="2"/>
                </a:cxn>
                <a:cxn ang="0">
                  <a:pos x="72" y="2"/>
                </a:cxn>
                <a:cxn ang="0">
                  <a:pos x="66" y="2"/>
                </a:cxn>
                <a:cxn ang="0">
                  <a:pos x="61" y="2"/>
                </a:cxn>
                <a:cxn ang="0">
                  <a:pos x="51" y="2"/>
                </a:cxn>
                <a:cxn ang="0">
                  <a:pos x="42" y="2"/>
                </a:cxn>
                <a:cxn ang="0">
                  <a:pos x="30" y="2"/>
                </a:cxn>
                <a:cxn ang="0">
                  <a:pos x="21" y="2"/>
                </a:cxn>
                <a:cxn ang="0">
                  <a:pos x="9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62" h="17">
                  <a:moveTo>
                    <a:pt x="0" y="2"/>
                  </a:moveTo>
                  <a:lnTo>
                    <a:pt x="8" y="4"/>
                  </a:lnTo>
                  <a:lnTo>
                    <a:pt x="17" y="6"/>
                  </a:lnTo>
                  <a:lnTo>
                    <a:pt x="27" y="10"/>
                  </a:lnTo>
                  <a:lnTo>
                    <a:pt x="38" y="12"/>
                  </a:lnTo>
                  <a:lnTo>
                    <a:pt x="46" y="14"/>
                  </a:lnTo>
                  <a:lnTo>
                    <a:pt x="57" y="14"/>
                  </a:lnTo>
                  <a:lnTo>
                    <a:pt x="68" y="15"/>
                  </a:lnTo>
                  <a:lnTo>
                    <a:pt x="78" y="17"/>
                  </a:lnTo>
                  <a:lnTo>
                    <a:pt x="87" y="17"/>
                  </a:lnTo>
                  <a:lnTo>
                    <a:pt x="99" y="17"/>
                  </a:lnTo>
                  <a:lnTo>
                    <a:pt x="110" y="15"/>
                  </a:lnTo>
                  <a:lnTo>
                    <a:pt x="120" y="15"/>
                  </a:lnTo>
                  <a:lnTo>
                    <a:pt x="129" y="14"/>
                  </a:lnTo>
                  <a:lnTo>
                    <a:pt x="139" y="14"/>
                  </a:lnTo>
                  <a:lnTo>
                    <a:pt x="148" y="12"/>
                  </a:lnTo>
                  <a:lnTo>
                    <a:pt x="160" y="10"/>
                  </a:lnTo>
                  <a:lnTo>
                    <a:pt x="162" y="8"/>
                  </a:lnTo>
                  <a:lnTo>
                    <a:pt x="162" y="6"/>
                  </a:lnTo>
                  <a:lnTo>
                    <a:pt x="162" y="2"/>
                  </a:lnTo>
                  <a:lnTo>
                    <a:pt x="160" y="2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29" y="0"/>
                  </a:lnTo>
                  <a:lnTo>
                    <a:pt x="120" y="0"/>
                  </a:lnTo>
                  <a:lnTo>
                    <a:pt x="110" y="0"/>
                  </a:lnTo>
                  <a:lnTo>
                    <a:pt x="101" y="0"/>
                  </a:lnTo>
                  <a:lnTo>
                    <a:pt x="91" y="0"/>
                  </a:lnTo>
                  <a:lnTo>
                    <a:pt x="84" y="2"/>
                  </a:lnTo>
                  <a:lnTo>
                    <a:pt x="78" y="2"/>
                  </a:lnTo>
                  <a:lnTo>
                    <a:pt x="72" y="2"/>
                  </a:lnTo>
                  <a:lnTo>
                    <a:pt x="66" y="2"/>
                  </a:lnTo>
                  <a:lnTo>
                    <a:pt x="61" y="2"/>
                  </a:lnTo>
                  <a:lnTo>
                    <a:pt x="51" y="2"/>
                  </a:lnTo>
                  <a:lnTo>
                    <a:pt x="42" y="2"/>
                  </a:lnTo>
                  <a:lnTo>
                    <a:pt x="30" y="2"/>
                  </a:lnTo>
                  <a:lnTo>
                    <a:pt x="21" y="2"/>
                  </a:lnTo>
                  <a:lnTo>
                    <a:pt x="9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93" name="Freeform 141"/>
            <p:cNvSpPr>
              <a:spLocks/>
            </p:cNvSpPr>
            <p:nvPr/>
          </p:nvSpPr>
          <p:spPr bwMode="auto">
            <a:xfrm flipH="1">
              <a:off x="4779908" y="4941888"/>
              <a:ext cx="91966" cy="14288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19" y="13"/>
                </a:cxn>
                <a:cxn ang="0">
                  <a:pos x="26" y="15"/>
                </a:cxn>
                <a:cxn ang="0">
                  <a:pos x="32" y="15"/>
                </a:cxn>
                <a:cxn ang="0">
                  <a:pos x="38" y="15"/>
                </a:cxn>
                <a:cxn ang="0">
                  <a:pos x="45" y="15"/>
                </a:cxn>
                <a:cxn ang="0">
                  <a:pos x="53" y="15"/>
                </a:cxn>
                <a:cxn ang="0">
                  <a:pos x="61" y="15"/>
                </a:cxn>
                <a:cxn ang="0">
                  <a:pos x="66" y="17"/>
                </a:cxn>
                <a:cxn ang="0">
                  <a:pos x="74" y="17"/>
                </a:cxn>
                <a:cxn ang="0">
                  <a:pos x="80" y="17"/>
                </a:cxn>
                <a:cxn ang="0">
                  <a:pos x="87" y="17"/>
                </a:cxn>
                <a:cxn ang="0">
                  <a:pos x="93" y="17"/>
                </a:cxn>
                <a:cxn ang="0">
                  <a:pos x="100" y="15"/>
                </a:cxn>
                <a:cxn ang="0">
                  <a:pos x="108" y="13"/>
                </a:cxn>
                <a:cxn ang="0">
                  <a:pos x="112" y="11"/>
                </a:cxn>
                <a:cxn ang="0">
                  <a:pos x="112" y="9"/>
                </a:cxn>
                <a:cxn ang="0">
                  <a:pos x="110" y="5"/>
                </a:cxn>
                <a:cxn ang="0">
                  <a:pos x="108" y="3"/>
                </a:cxn>
                <a:cxn ang="0">
                  <a:pos x="100" y="1"/>
                </a:cxn>
                <a:cxn ang="0">
                  <a:pos x="93" y="1"/>
                </a:cxn>
                <a:cxn ang="0">
                  <a:pos x="87" y="1"/>
                </a:cxn>
                <a:cxn ang="0">
                  <a:pos x="80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9" y="0"/>
                </a:cxn>
                <a:cxn ang="0">
                  <a:pos x="51" y="0"/>
                </a:cxn>
                <a:cxn ang="0">
                  <a:pos x="43" y="0"/>
                </a:cxn>
                <a:cxn ang="0">
                  <a:pos x="38" y="0"/>
                </a:cxn>
                <a:cxn ang="0">
                  <a:pos x="30" y="0"/>
                </a:cxn>
                <a:cxn ang="0">
                  <a:pos x="24" y="1"/>
                </a:cxn>
                <a:cxn ang="0">
                  <a:pos x="17" y="3"/>
                </a:cxn>
                <a:cxn ang="0">
                  <a:pos x="9" y="5"/>
                </a:cxn>
                <a:cxn ang="0">
                  <a:pos x="4" y="7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112" h="17">
                  <a:moveTo>
                    <a:pt x="0" y="11"/>
                  </a:moveTo>
                  <a:lnTo>
                    <a:pt x="5" y="13"/>
                  </a:lnTo>
                  <a:lnTo>
                    <a:pt x="11" y="13"/>
                  </a:lnTo>
                  <a:lnTo>
                    <a:pt x="19" y="13"/>
                  </a:lnTo>
                  <a:lnTo>
                    <a:pt x="26" y="15"/>
                  </a:lnTo>
                  <a:lnTo>
                    <a:pt x="32" y="15"/>
                  </a:lnTo>
                  <a:lnTo>
                    <a:pt x="38" y="15"/>
                  </a:lnTo>
                  <a:lnTo>
                    <a:pt x="45" y="15"/>
                  </a:lnTo>
                  <a:lnTo>
                    <a:pt x="53" y="15"/>
                  </a:lnTo>
                  <a:lnTo>
                    <a:pt x="61" y="15"/>
                  </a:lnTo>
                  <a:lnTo>
                    <a:pt x="66" y="17"/>
                  </a:lnTo>
                  <a:lnTo>
                    <a:pt x="74" y="17"/>
                  </a:lnTo>
                  <a:lnTo>
                    <a:pt x="80" y="17"/>
                  </a:lnTo>
                  <a:lnTo>
                    <a:pt x="87" y="17"/>
                  </a:lnTo>
                  <a:lnTo>
                    <a:pt x="93" y="17"/>
                  </a:lnTo>
                  <a:lnTo>
                    <a:pt x="100" y="15"/>
                  </a:lnTo>
                  <a:lnTo>
                    <a:pt x="108" y="13"/>
                  </a:lnTo>
                  <a:lnTo>
                    <a:pt x="112" y="11"/>
                  </a:lnTo>
                  <a:lnTo>
                    <a:pt x="112" y="9"/>
                  </a:lnTo>
                  <a:lnTo>
                    <a:pt x="110" y="5"/>
                  </a:lnTo>
                  <a:lnTo>
                    <a:pt x="108" y="3"/>
                  </a:lnTo>
                  <a:lnTo>
                    <a:pt x="100" y="1"/>
                  </a:lnTo>
                  <a:lnTo>
                    <a:pt x="93" y="1"/>
                  </a:lnTo>
                  <a:lnTo>
                    <a:pt x="87" y="1"/>
                  </a:lnTo>
                  <a:lnTo>
                    <a:pt x="80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9" y="0"/>
                  </a:lnTo>
                  <a:lnTo>
                    <a:pt x="51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7" y="3"/>
                  </a:lnTo>
                  <a:lnTo>
                    <a:pt x="9" y="5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94" name="Freeform 142"/>
            <p:cNvSpPr>
              <a:spLocks/>
            </p:cNvSpPr>
            <p:nvPr/>
          </p:nvSpPr>
          <p:spPr bwMode="auto">
            <a:xfrm flipH="1">
              <a:off x="4620610" y="4914900"/>
              <a:ext cx="113315" cy="30163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8" y="38"/>
                </a:cxn>
                <a:cxn ang="0">
                  <a:pos x="15" y="38"/>
                </a:cxn>
                <a:cxn ang="0">
                  <a:pos x="25" y="38"/>
                </a:cxn>
                <a:cxn ang="0">
                  <a:pos x="32" y="38"/>
                </a:cxn>
                <a:cxn ang="0">
                  <a:pos x="42" y="36"/>
                </a:cxn>
                <a:cxn ang="0">
                  <a:pos x="51" y="35"/>
                </a:cxn>
                <a:cxn ang="0">
                  <a:pos x="59" y="35"/>
                </a:cxn>
                <a:cxn ang="0">
                  <a:pos x="68" y="33"/>
                </a:cxn>
                <a:cxn ang="0">
                  <a:pos x="78" y="31"/>
                </a:cxn>
                <a:cxn ang="0">
                  <a:pos x="87" y="29"/>
                </a:cxn>
                <a:cxn ang="0">
                  <a:pos x="95" y="27"/>
                </a:cxn>
                <a:cxn ang="0">
                  <a:pos x="105" y="25"/>
                </a:cxn>
                <a:cxn ang="0">
                  <a:pos x="112" y="21"/>
                </a:cxn>
                <a:cxn ang="0">
                  <a:pos x="120" y="17"/>
                </a:cxn>
                <a:cxn ang="0">
                  <a:pos x="127" y="14"/>
                </a:cxn>
                <a:cxn ang="0">
                  <a:pos x="137" y="10"/>
                </a:cxn>
                <a:cxn ang="0">
                  <a:pos x="137" y="6"/>
                </a:cxn>
                <a:cxn ang="0">
                  <a:pos x="137" y="2"/>
                </a:cxn>
                <a:cxn ang="0">
                  <a:pos x="135" y="0"/>
                </a:cxn>
                <a:cxn ang="0">
                  <a:pos x="131" y="0"/>
                </a:cxn>
                <a:cxn ang="0">
                  <a:pos x="122" y="2"/>
                </a:cxn>
                <a:cxn ang="0">
                  <a:pos x="114" y="4"/>
                </a:cxn>
                <a:cxn ang="0">
                  <a:pos x="105" y="6"/>
                </a:cxn>
                <a:cxn ang="0">
                  <a:pos x="97" y="10"/>
                </a:cxn>
                <a:cxn ang="0">
                  <a:pos x="89" y="12"/>
                </a:cxn>
                <a:cxn ang="0">
                  <a:pos x="80" y="14"/>
                </a:cxn>
                <a:cxn ang="0">
                  <a:pos x="72" y="16"/>
                </a:cxn>
                <a:cxn ang="0">
                  <a:pos x="65" y="17"/>
                </a:cxn>
                <a:cxn ang="0">
                  <a:pos x="57" y="19"/>
                </a:cxn>
                <a:cxn ang="0">
                  <a:pos x="47" y="21"/>
                </a:cxn>
                <a:cxn ang="0">
                  <a:pos x="38" y="23"/>
                </a:cxn>
                <a:cxn ang="0">
                  <a:pos x="30" y="25"/>
                </a:cxn>
                <a:cxn ang="0">
                  <a:pos x="23" y="27"/>
                </a:cxn>
                <a:cxn ang="0">
                  <a:pos x="15" y="29"/>
                </a:cxn>
                <a:cxn ang="0">
                  <a:pos x="8" y="33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137" h="38">
                  <a:moveTo>
                    <a:pt x="0" y="38"/>
                  </a:moveTo>
                  <a:lnTo>
                    <a:pt x="8" y="38"/>
                  </a:lnTo>
                  <a:lnTo>
                    <a:pt x="15" y="38"/>
                  </a:lnTo>
                  <a:lnTo>
                    <a:pt x="25" y="38"/>
                  </a:lnTo>
                  <a:lnTo>
                    <a:pt x="32" y="38"/>
                  </a:lnTo>
                  <a:lnTo>
                    <a:pt x="42" y="36"/>
                  </a:lnTo>
                  <a:lnTo>
                    <a:pt x="51" y="35"/>
                  </a:lnTo>
                  <a:lnTo>
                    <a:pt x="59" y="35"/>
                  </a:lnTo>
                  <a:lnTo>
                    <a:pt x="68" y="33"/>
                  </a:lnTo>
                  <a:lnTo>
                    <a:pt x="78" y="31"/>
                  </a:lnTo>
                  <a:lnTo>
                    <a:pt x="87" y="29"/>
                  </a:lnTo>
                  <a:lnTo>
                    <a:pt x="95" y="27"/>
                  </a:lnTo>
                  <a:lnTo>
                    <a:pt x="105" y="25"/>
                  </a:lnTo>
                  <a:lnTo>
                    <a:pt x="112" y="21"/>
                  </a:lnTo>
                  <a:lnTo>
                    <a:pt x="120" y="17"/>
                  </a:lnTo>
                  <a:lnTo>
                    <a:pt x="127" y="14"/>
                  </a:lnTo>
                  <a:lnTo>
                    <a:pt x="137" y="10"/>
                  </a:lnTo>
                  <a:lnTo>
                    <a:pt x="137" y="6"/>
                  </a:lnTo>
                  <a:lnTo>
                    <a:pt x="137" y="2"/>
                  </a:lnTo>
                  <a:lnTo>
                    <a:pt x="135" y="0"/>
                  </a:lnTo>
                  <a:lnTo>
                    <a:pt x="131" y="0"/>
                  </a:lnTo>
                  <a:lnTo>
                    <a:pt x="122" y="2"/>
                  </a:lnTo>
                  <a:lnTo>
                    <a:pt x="114" y="4"/>
                  </a:lnTo>
                  <a:lnTo>
                    <a:pt x="105" y="6"/>
                  </a:lnTo>
                  <a:lnTo>
                    <a:pt x="97" y="10"/>
                  </a:lnTo>
                  <a:lnTo>
                    <a:pt x="89" y="12"/>
                  </a:lnTo>
                  <a:lnTo>
                    <a:pt x="80" y="14"/>
                  </a:lnTo>
                  <a:lnTo>
                    <a:pt x="72" y="16"/>
                  </a:lnTo>
                  <a:lnTo>
                    <a:pt x="65" y="17"/>
                  </a:lnTo>
                  <a:lnTo>
                    <a:pt x="57" y="19"/>
                  </a:lnTo>
                  <a:lnTo>
                    <a:pt x="47" y="21"/>
                  </a:lnTo>
                  <a:lnTo>
                    <a:pt x="38" y="23"/>
                  </a:lnTo>
                  <a:lnTo>
                    <a:pt x="30" y="25"/>
                  </a:lnTo>
                  <a:lnTo>
                    <a:pt x="23" y="27"/>
                  </a:lnTo>
                  <a:lnTo>
                    <a:pt x="15" y="29"/>
                  </a:lnTo>
                  <a:lnTo>
                    <a:pt x="8" y="33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95" name="Freeform 143"/>
            <p:cNvSpPr>
              <a:spLocks/>
            </p:cNvSpPr>
            <p:nvPr/>
          </p:nvSpPr>
          <p:spPr bwMode="auto">
            <a:xfrm flipH="1">
              <a:off x="4548352" y="4919663"/>
              <a:ext cx="70616" cy="1016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5" y="4"/>
                </a:cxn>
                <a:cxn ang="0">
                  <a:pos x="11" y="4"/>
                </a:cxn>
                <a:cxn ang="0">
                  <a:pos x="17" y="2"/>
                </a:cxn>
                <a:cxn ang="0">
                  <a:pos x="23" y="4"/>
                </a:cxn>
                <a:cxn ang="0">
                  <a:pos x="26" y="4"/>
                </a:cxn>
                <a:cxn ang="0">
                  <a:pos x="32" y="6"/>
                </a:cxn>
                <a:cxn ang="0">
                  <a:pos x="38" y="8"/>
                </a:cxn>
                <a:cxn ang="0">
                  <a:pos x="44" y="10"/>
                </a:cxn>
                <a:cxn ang="0">
                  <a:pos x="51" y="17"/>
                </a:cxn>
                <a:cxn ang="0">
                  <a:pos x="59" y="27"/>
                </a:cxn>
                <a:cxn ang="0">
                  <a:pos x="63" y="30"/>
                </a:cxn>
                <a:cxn ang="0">
                  <a:pos x="64" y="36"/>
                </a:cxn>
                <a:cxn ang="0">
                  <a:pos x="66" y="42"/>
                </a:cxn>
                <a:cxn ang="0">
                  <a:pos x="68" y="49"/>
                </a:cxn>
                <a:cxn ang="0">
                  <a:pos x="66" y="55"/>
                </a:cxn>
                <a:cxn ang="0">
                  <a:pos x="66" y="63"/>
                </a:cxn>
                <a:cxn ang="0">
                  <a:pos x="64" y="68"/>
                </a:cxn>
                <a:cxn ang="0">
                  <a:pos x="64" y="74"/>
                </a:cxn>
                <a:cxn ang="0">
                  <a:pos x="59" y="82"/>
                </a:cxn>
                <a:cxn ang="0">
                  <a:pos x="53" y="91"/>
                </a:cxn>
                <a:cxn ang="0">
                  <a:pos x="44" y="97"/>
                </a:cxn>
                <a:cxn ang="0">
                  <a:pos x="34" y="105"/>
                </a:cxn>
                <a:cxn ang="0">
                  <a:pos x="24" y="110"/>
                </a:cxn>
                <a:cxn ang="0">
                  <a:pos x="15" y="118"/>
                </a:cxn>
                <a:cxn ang="0">
                  <a:pos x="13" y="122"/>
                </a:cxn>
                <a:cxn ang="0">
                  <a:pos x="17" y="127"/>
                </a:cxn>
                <a:cxn ang="0">
                  <a:pos x="23" y="125"/>
                </a:cxn>
                <a:cxn ang="0">
                  <a:pos x="30" y="125"/>
                </a:cxn>
                <a:cxn ang="0">
                  <a:pos x="36" y="122"/>
                </a:cxn>
                <a:cxn ang="0">
                  <a:pos x="45" y="120"/>
                </a:cxn>
                <a:cxn ang="0">
                  <a:pos x="51" y="116"/>
                </a:cxn>
                <a:cxn ang="0">
                  <a:pos x="57" y="112"/>
                </a:cxn>
                <a:cxn ang="0">
                  <a:pos x="63" y="106"/>
                </a:cxn>
                <a:cxn ang="0">
                  <a:pos x="68" y="103"/>
                </a:cxn>
                <a:cxn ang="0">
                  <a:pos x="72" y="95"/>
                </a:cxn>
                <a:cxn ang="0">
                  <a:pos x="76" y="89"/>
                </a:cxn>
                <a:cxn ang="0">
                  <a:pos x="80" y="82"/>
                </a:cxn>
                <a:cxn ang="0">
                  <a:pos x="82" y="76"/>
                </a:cxn>
                <a:cxn ang="0">
                  <a:pos x="83" y="68"/>
                </a:cxn>
                <a:cxn ang="0">
                  <a:pos x="85" y="63"/>
                </a:cxn>
                <a:cxn ang="0">
                  <a:pos x="85" y="53"/>
                </a:cxn>
                <a:cxn ang="0">
                  <a:pos x="85" y="48"/>
                </a:cxn>
                <a:cxn ang="0">
                  <a:pos x="82" y="40"/>
                </a:cxn>
                <a:cxn ang="0">
                  <a:pos x="80" y="32"/>
                </a:cxn>
                <a:cxn ang="0">
                  <a:pos x="76" y="25"/>
                </a:cxn>
                <a:cxn ang="0">
                  <a:pos x="74" y="21"/>
                </a:cxn>
                <a:cxn ang="0">
                  <a:pos x="68" y="15"/>
                </a:cxn>
                <a:cxn ang="0">
                  <a:pos x="64" y="10"/>
                </a:cxn>
                <a:cxn ang="0">
                  <a:pos x="59" y="6"/>
                </a:cxn>
                <a:cxn ang="0">
                  <a:pos x="53" y="4"/>
                </a:cxn>
                <a:cxn ang="0">
                  <a:pos x="47" y="2"/>
                </a:cxn>
                <a:cxn ang="0">
                  <a:pos x="40" y="0"/>
                </a:cxn>
                <a:cxn ang="0">
                  <a:pos x="34" y="0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5" h="127">
                  <a:moveTo>
                    <a:pt x="0" y="6"/>
                  </a:moveTo>
                  <a:lnTo>
                    <a:pt x="5" y="4"/>
                  </a:lnTo>
                  <a:lnTo>
                    <a:pt x="11" y="4"/>
                  </a:lnTo>
                  <a:lnTo>
                    <a:pt x="17" y="2"/>
                  </a:lnTo>
                  <a:lnTo>
                    <a:pt x="23" y="4"/>
                  </a:lnTo>
                  <a:lnTo>
                    <a:pt x="26" y="4"/>
                  </a:lnTo>
                  <a:lnTo>
                    <a:pt x="32" y="6"/>
                  </a:lnTo>
                  <a:lnTo>
                    <a:pt x="38" y="8"/>
                  </a:lnTo>
                  <a:lnTo>
                    <a:pt x="44" y="10"/>
                  </a:lnTo>
                  <a:lnTo>
                    <a:pt x="51" y="17"/>
                  </a:lnTo>
                  <a:lnTo>
                    <a:pt x="59" y="27"/>
                  </a:lnTo>
                  <a:lnTo>
                    <a:pt x="63" y="30"/>
                  </a:lnTo>
                  <a:lnTo>
                    <a:pt x="64" y="36"/>
                  </a:lnTo>
                  <a:lnTo>
                    <a:pt x="66" y="42"/>
                  </a:lnTo>
                  <a:lnTo>
                    <a:pt x="68" y="49"/>
                  </a:lnTo>
                  <a:lnTo>
                    <a:pt x="66" y="55"/>
                  </a:lnTo>
                  <a:lnTo>
                    <a:pt x="66" y="63"/>
                  </a:lnTo>
                  <a:lnTo>
                    <a:pt x="64" y="68"/>
                  </a:lnTo>
                  <a:lnTo>
                    <a:pt x="64" y="74"/>
                  </a:lnTo>
                  <a:lnTo>
                    <a:pt x="59" y="82"/>
                  </a:lnTo>
                  <a:lnTo>
                    <a:pt x="53" y="91"/>
                  </a:lnTo>
                  <a:lnTo>
                    <a:pt x="44" y="97"/>
                  </a:lnTo>
                  <a:lnTo>
                    <a:pt x="34" y="105"/>
                  </a:lnTo>
                  <a:lnTo>
                    <a:pt x="24" y="110"/>
                  </a:lnTo>
                  <a:lnTo>
                    <a:pt x="15" y="118"/>
                  </a:lnTo>
                  <a:lnTo>
                    <a:pt x="13" y="122"/>
                  </a:lnTo>
                  <a:lnTo>
                    <a:pt x="17" y="127"/>
                  </a:lnTo>
                  <a:lnTo>
                    <a:pt x="23" y="125"/>
                  </a:lnTo>
                  <a:lnTo>
                    <a:pt x="30" y="125"/>
                  </a:lnTo>
                  <a:lnTo>
                    <a:pt x="36" y="122"/>
                  </a:lnTo>
                  <a:lnTo>
                    <a:pt x="45" y="120"/>
                  </a:lnTo>
                  <a:lnTo>
                    <a:pt x="51" y="116"/>
                  </a:lnTo>
                  <a:lnTo>
                    <a:pt x="57" y="112"/>
                  </a:lnTo>
                  <a:lnTo>
                    <a:pt x="63" y="106"/>
                  </a:lnTo>
                  <a:lnTo>
                    <a:pt x="68" y="103"/>
                  </a:lnTo>
                  <a:lnTo>
                    <a:pt x="72" y="95"/>
                  </a:lnTo>
                  <a:lnTo>
                    <a:pt x="76" y="89"/>
                  </a:lnTo>
                  <a:lnTo>
                    <a:pt x="80" y="82"/>
                  </a:lnTo>
                  <a:lnTo>
                    <a:pt x="82" y="76"/>
                  </a:lnTo>
                  <a:lnTo>
                    <a:pt x="83" y="68"/>
                  </a:lnTo>
                  <a:lnTo>
                    <a:pt x="85" y="63"/>
                  </a:lnTo>
                  <a:lnTo>
                    <a:pt x="85" y="53"/>
                  </a:lnTo>
                  <a:lnTo>
                    <a:pt x="85" y="48"/>
                  </a:lnTo>
                  <a:lnTo>
                    <a:pt x="82" y="40"/>
                  </a:lnTo>
                  <a:lnTo>
                    <a:pt x="80" y="32"/>
                  </a:lnTo>
                  <a:lnTo>
                    <a:pt x="76" y="25"/>
                  </a:lnTo>
                  <a:lnTo>
                    <a:pt x="74" y="21"/>
                  </a:lnTo>
                  <a:lnTo>
                    <a:pt x="68" y="15"/>
                  </a:lnTo>
                  <a:lnTo>
                    <a:pt x="64" y="10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47" y="2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96" name="Freeform 144"/>
            <p:cNvSpPr>
              <a:spLocks/>
            </p:cNvSpPr>
            <p:nvPr/>
          </p:nvSpPr>
          <p:spPr bwMode="auto">
            <a:xfrm flipH="1">
              <a:off x="4617326" y="5006975"/>
              <a:ext cx="119884" cy="17463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8" y="21"/>
                </a:cxn>
                <a:cxn ang="0">
                  <a:pos x="17" y="21"/>
                </a:cxn>
                <a:cxn ang="0">
                  <a:pos x="25" y="21"/>
                </a:cxn>
                <a:cxn ang="0">
                  <a:pos x="34" y="21"/>
                </a:cxn>
                <a:cxn ang="0">
                  <a:pos x="44" y="21"/>
                </a:cxn>
                <a:cxn ang="0">
                  <a:pos x="53" y="19"/>
                </a:cxn>
                <a:cxn ang="0">
                  <a:pos x="61" y="19"/>
                </a:cxn>
                <a:cxn ang="0">
                  <a:pos x="71" y="19"/>
                </a:cxn>
                <a:cxn ang="0">
                  <a:pos x="80" y="17"/>
                </a:cxn>
                <a:cxn ang="0">
                  <a:pos x="88" y="17"/>
                </a:cxn>
                <a:cxn ang="0">
                  <a:pos x="97" y="15"/>
                </a:cxn>
                <a:cxn ang="0">
                  <a:pos x="107" y="15"/>
                </a:cxn>
                <a:cxn ang="0">
                  <a:pos x="116" y="14"/>
                </a:cxn>
                <a:cxn ang="0">
                  <a:pos x="124" y="14"/>
                </a:cxn>
                <a:cxn ang="0">
                  <a:pos x="133" y="12"/>
                </a:cxn>
                <a:cxn ang="0">
                  <a:pos x="145" y="10"/>
                </a:cxn>
                <a:cxn ang="0">
                  <a:pos x="147" y="4"/>
                </a:cxn>
                <a:cxn ang="0">
                  <a:pos x="143" y="2"/>
                </a:cxn>
                <a:cxn ang="0">
                  <a:pos x="133" y="0"/>
                </a:cxn>
                <a:cxn ang="0">
                  <a:pos x="124" y="0"/>
                </a:cxn>
                <a:cxn ang="0">
                  <a:pos x="116" y="0"/>
                </a:cxn>
                <a:cxn ang="0">
                  <a:pos x="109" y="0"/>
                </a:cxn>
                <a:cxn ang="0">
                  <a:pos x="101" y="2"/>
                </a:cxn>
                <a:cxn ang="0">
                  <a:pos x="93" y="2"/>
                </a:cxn>
                <a:cxn ang="0">
                  <a:pos x="84" y="4"/>
                </a:cxn>
                <a:cxn ang="0">
                  <a:pos x="76" y="6"/>
                </a:cxn>
                <a:cxn ang="0">
                  <a:pos x="67" y="6"/>
                </a:cxn>
                <a:cxn ang="0">
                  <a:pos x="57" y="8"/>
                </a:cxn>
                <a:cxn ang="0">
                  <a:pos x="46" y="8"/>
                </a:cxn>
                <a:cxn ang="0">
                  <a:pos x="36" y="10"/>
                </a:cxn>
                <a:cxn ang="0">
                  <a:pos x="27" y="12"/>
                </a:cxn>
                <a:cxn ang="0">
                  <a:pos x="17" y="14"/>
                </a:cxn>
                <a:cxn ang="0">
                  <a:pos x="8" y="15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47" h="21">
                  <a:moveTo>
                    <a:pt x="0" y="21"/>
                  </a:moveTo>
                  <a:lnTo>
                    <a:pt x="8" y="21"/>
                  </a:lnTo>
                  <a:lnTo>
                    <a:pt x="17" y="21"/>
                  </a:lnTo>
                  <a:lnTo>
                    <a:pt x="25" y="21"/>
                  </a:lnTo>
                  <a:lnTo>
                    <a:pt x="34" y="21"/>
                  </a:lnTo>
                  <a:lnTo>
                    <a:pt x="44" y="21"/>
                  </a:lnTo>
                  <a:lnTo>
                    <a:pt x="53" y="19"/>
                  </a:lnTo>
                  <a:lnTo>
                    <a:pt x="61" y="19"/>
                  </a:lnTo>
                  <a:lnTo>
                    <a:pt x="71" y="19"/>
                  </a:lnTo>
                  <a:lnTo>
                    <a:pt x="80" y="17"/>
                  </a:lnTo>
                  <a:lnTo>
                    <a:pt x="88" y="17"/>
                  </a:lnTo>
                  <a:lnTo>
                    <a:pt x="97" y="15"/>
                  </a:lnTo>
                  <a:lnTo>
                    <a:pt x="107" y="15"/>
                  </a:lnTo>
                  <a:lnTo>
                    <a:pt x="116" y="14"/>
                  </a:lnTo>
                  <a:lnTo>
                    <a:pt x="124" y="14"/>
                  </a:lnTo>
                  <a:lnTo>
                    <a:pt x="133" y="12"/>
                  </a:lnTo>
                  <a:lnTo>
                    <a:pt x="145" y="10"/>
                  </a:lnTo>
                  <a:lnTo>
                    <a:pt x="147" y="4"/>
                  </a:lnTo>
                  <a:lnTo>
                    <a:pt x="143" y="2"/>
                  </a:lnTo>
                  <a:lnTo>
                    <a:pt x="133" y="0"/>
                  </a:lnTo>
                  <a:lnTo>
                    <a:pt x="124" y="0"/>
                  </a:lnTo>
                  <a:lnTo>
                    <a:pt x="116" y="0"/>
                  </a:lnTo>
                  <a:lnTo>
                    <a:pt x="109" y="0"/>
                  </a:lnTo>
                  <a:lnTo>
                    <a:pt x="101" y="2"/>
                  </a:lnTo>
                  <a:lnTo>
                    <a:pt x="93" y="2"/>
                  </a:lnTo>
                  <a:lnTo>
                    <a:pt x="84" y="4"/>
                  </a:lnTo>
                  <a:lnTo>
                    <a:pt x="76" y="6"/>
                  </a:lnTo>
                  <a:lnTo>
                    <a:pt x="67" y="6"/>
                  </a:lnTo>
                  <a:lnTo>
                    <a:pt x="57" y="8"/>
                  </a:lnTo>
                  <a:lnTo>
                    <a:pt x="46" y="8"/>
                  </a:lnTo>
                  <a:lnTo>
                    <a:pt x="36" y="10"/>
                  </a:lnTo>
                  <a:lnTo>
                    <a:pt x="27" y="12"/>
                  </a:lnTo>
                  <a:lnTo>
                    <a:pt x="17" y="14"/>
                  </a:lnTo>
                  <a:lnTo>
                    <a:pt x="8" y="15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97" name="Freeform 145"/>
            <p:cNvSpPr>
              <a:spLocks/>
            </p:cNvSpPr>
            <p:nvPr/>
          </p:nvSpPr>
          <p:spPr bwMode="auto">
            <a:xfrm flipH="1">
              <a:off x="4784834" y="5026025"/>
              <a:ext cx="98534" cy="158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6" y="21"/>
                </a:cxn>
                <a:cxn ang="0">
                  <a:pos x="14" y="21"/>
                </a:cxn>
                <a:cxn ang="0">
                  <a:pos x="21" y="21"/>
                </a:cxn>
                <a:cxn ang="0">
                  <a:pos x="29" y="21"/>
                </a:cxn>
                <a:cxn ang="0">
                  <a:pos x="37" y="19"/>
                </a:cxn>
                <a:cxn ang="0">
                  <a:pos x="44" y="19"/>
                </a:cxn>
                <a:cxn ang="0">
                  <a:pos x="50" y="19"/>
                </a:cxn>
                <a:cxn ang="0">
                  <a:pos x="59" y="19"/>
                </a:cxn>
                <a:cxn ang="0">
                  <a:pos x="65" y="19"/>
                </a:cxn>
                <a:cxn ang="0">
                  <a:pos x="75" y="19"/>
                </a:cxn>
                <a:cxn ang="0">
                  <a:pos x="80" y="19"/>
                </a:cxn>
                <a:cxn ang="0">
                  <a:pos x="88" y="19"/>
                </a:cxn>
                <a:cxn ang="0">
                  <a:pos x="95" y="19"/>
                </a:cxn>
                <a:cxn ang="0">
                  <a:pos x="103" y="17"/>
                </a:cxn>
                <a:cxn ang="0">
                  <a:pos x="111" y="15"/>
                </a:cxn>
                <a:cxn ang="0">
                  <a:pos x="118" y="13"/>
                </a:cxn>
                <a:cxn ang="0">
                  <a:pos x="120" y="10"/>
                </a:cxn>
                <a:cxn ang="0">
                  <a:pos x="120" y="6"/>
                </a:cxn>
                <a:cxn ang="0">
                  <a:pos x="116" y="2"/>
                </a:cxn>
                <a:cxn ang="0">
                  <a:pos x="113" y="2"/>
                </a:cxn>
                <a:cxn ang="0">
                  <a:pos x="105" y="0"/>
                </a:cxn>
                <a:cxn ang="0">
                  <a:pos x="95" y="0"/>
                </a:cxn>
                <a:cxn ang="0">
                  <a:pos x="88" y="0"/>
                </a:cxn>
                <a:cxn ang="0">
                  <a:pos x="80" y="0"/>
                </a:cxn>
                <a:cxn ang="0">
                  <a:pos x="71" y="0"/>
                </a:cxn>
                <a:cxn ang="0">
                  <a:pos x="61" y="2"/>
                </a:cxn>
                <a:cxn ang="0">
                  <a:pos x="54" y="2"/>
                </a:cxn>
                <a:cxn ang="0">
                  <a:pos x="44" y="4"/>
                </a:cxn>
                <a:cxn ang="0">
                  <a:pos x="38" y="4"/>
                </a:cxn>
                <a:cxn ang="0">
                  <a:pos x="33" y="4"/>
                </a:cxn>
                <a:cxn ang="0">
                  <a:pos x="25" y="6"/>
                </a:cxn>
                <a:cxn ang="0">
                  <a:pos x="19" y="8"/>
                </a:cxn>
                <a:cxn ang="0">
                  <a:pos x="14" y="8"/>
                </a:cxn>
                <a:cxn ang="0">
                  <a:pos x="8" y="11"/>
                </a:cxn>
                <a:cxn ang="0">
                  <a:pos x="2" y="15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20" h="21">
                  <a:moveTo>
                    <a:pt x="0" y="21"/>
                  </a:moveTo>
                  <a:lnTo>
                    <a:pt x="6" y="21"/>
                  </a:lnTo>
                  <a:lnTo>
                    <a:pt x="14" y="21"/>
                  </a:lnTo>
                  <a:lnTo>
                    <a:pt x="21" y="21"/>
                  </a:lnTo>
                  <a:lnTo>
                    <a:pt x="29" y="21"/>
                  </a:lnTo>
                  <a:lnTo>
                    <a:pt x="37" y="19"/>
                  </a:lnTo>
                  <a:lnTo>
                    <a:pt x="44" y="19"/>
                  </a:lnTo>
                  <a:lnTo>
                    <a:pt x="50" y="19"/>
                  </a:lnTo>
                  <a:lnTo>
                    <a:pt x="59" y="19"/>
                  </a:lnTo>
                  <a:lnTo>
                    <a:pt x="65" y="19"/>
                  </a:lnTo>
                  <a:lnTo>
                    <a:pt x="75" y="19"/>
                  </a:lnTo>
                  <a:lnTo>
                    <a:pt x="80" y="19"/>
                  </a:lnTo>
                  <a:lnTo>
                    <a:pt x="88" y="19"/>
                  </a:lnTo>
                  <a:lnTo>
                    <a:pt x="95" y="19"/>
                  </a:lnTo>
                  <a:lnTo>
                    <a:pt x="103" y="17"/>
                  </a:lnTo>
                  <a:lnTo>
                    <a:pt x="111" y="15"/>
                  </a:lnTo>
                  <a:lnTo>
                    <a:pt x="118" y="13"/>
                  </a:lnTo>
                  <a:lnTo>
                    <a:pt x="120" y="10"/>
                  </a:lnTo>
                  <a:lnTo>
                    <a:pt x="120" y="6"/>
                  </a:lnTo>
                  <a:lnTo>
                    <a:pt x="116" y="2"/>
                  </a:lnTo>
                  <a:lnTo>
                    <a:pt x="113" y="2"/>
                  </a:lnTo>
                  <a:lnTo>
                    <a:pt x="105" y="0"/>
                  </a:lnTo>
                  <a:lnTo>
                    <a:pt x="95" y="0"/>
                  </a:lnTo>
                  <a:lnTo>
                    <a:pt x="88" y="0"/>
                  </a:lnTo>
                  <a:lnTo>
                    <a:pt x="80" y="0"/>
                  </a:lnTo>
                  <a:lnTo>
                    <a:pt x="71" y="0"/>
                  </a:lnTo>
                  <a:lnTo>
                    <a:pt x="61" y="2"/>
                  </a:lnTo>
                  <a:lnTo>
                    <a:pt x="54" y="2"/>
                  </a:lnTo>
                  <a:lnTo>
                    <a:pt x="44" y="4"/>
                  </a:lnTo>
                  <a:lnTo>
                    <a:pt x="38" y="4"/>
                  </a:lnTo>
                  <a:lnTo>
                    <a:pt x="33" y="4"/>
                  </a:lnTo>
                  <a:lnTo>
                    <a:pt x="25" y="6"/>
                  </a:lnTo>
                  <a:lnTo>
                    <a:pt x="19" y="8"/>
                  </a:lnTo>
                  <a:lnTo>
                    <a:pt x="14" y="8"/>
                  </a:lnTo>
                  <a:lnTo>
                    <a:pt x="8" y="11"/>
                  </a:lnTo>
                  <a:lnTo>
                    <a:pt x="2" y="1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98" name="Freeform 146"/>
            <p:cNvSpPr>
              <a:spLocks/>
            </p:cNvSpPr>
            <p:nvPr/>
          </p:nvSpPr>
          <p:spPr bwMode="auto">
            <a:xfrm flipH="1">
              <a:off x="4664951" y="5121275"/>
              <a:ext cx="216776" cy="296863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" y="34"/>
                </a:cxn>
                <a:cxn ang="0">
                  <a:pos x="4" y="57"/>
                </a:cxn>
                <a:cxn ang="0">
                  <a:pos x="2" y="81"/>
                </a:cxn>
                <a:cxn ang="0">
                  <a:pos x="0" y="104"/>
                </a:cxn>
                <a:cxn ang="0">
                  <a:pos x="0" y="127"/>
                </a:cxn>
                <a:cxn ang="0">
                  <a:pos x="2" y="150"/>
                </a:cxn>
                <a:cxn ang="0">
                  <a:pos x="6" y="175"/>
                </a:cxn>
                <a:cxn ang="0">
                  <a:pos x="12" y="196"/>
                </a:cxn>
                <a:cxn ang="0">
                  <a:pos x="19" y="211"/>
                </a:cxn>
                <a:cxn ang="0">
                  <a:pos x="23" y="222"/>
                </a:cxn>
                <a:cxn ang="0">
                  <a:pos x="31" y="237"/>
                </a:cxn>
                <a:cxn ang="0">
                  <a:pos x="36" y="253"/>
                </a:cxn>
                <a:cxn ang="0">
                  <a:pos x="40" y="264"/>
                </a:cxn>
                <a:cxn ang="0">
                  <a:pos x="44" y="279"/>
                </a:cxn>
                <a:cxn ang="0">
                  <a:pos x="46" y="300"/>
                </a:cxn>
                <a:cxn ang="0">
                  <a:pos x="48" y="319"/>
                </a:cxn>
                <a:cxn ang="0">
                  <a:pos x="52" y="338"/>
                </a:cxn>
                <a:cxn ang="0">
                  <a:pos x="61" y="357"/>
                </a:cxn>
                <a:cxn ang="0">
                  <a:pos x="80" y="368"/>
                </a:cxn>
                <a:cxn ang="0">
                  <a:pos x="95" y="370"/>
                </a:cxn>
                <a:cxn ang="0">
                  <a:pos x="105" y="372"/>
                </a:cxn>
                <a:cxn ang="0">
                  <a:pos x="116" y="370"/>
                </a:cxn>
                <a:cxn ang="0">
                  <a:pos x="128" y="370"/>
                </a:cxn>
                <a:cxn ang="0">
                  <a:pos x="141" y="368"/>
                </a:cxn>
                <a:cxn ang="0">
                  <a:pos x="156" y="367"/>
                </a:cxn>
                <a:cxn ang="0">
                  <a:pos x="171" y="363"/>
                </a:cxn>
                <a:cxn ang="0">
                  <a:pos x="187" y="359"/>
                </a:cxn>
                <a:cxn ang="0">
                  <a:pos x="202" y="357"/>
                </a:cxn>
                <a:cxn ang="0">
                  <a:pos x="217" y="353"/>
                </a:cxn>
                <a:cxn ang="0">
                  <a:pos x="234" y="349"/>
                </a:cxn>
                <a:cxn ang="0">
                  <a:pos x="251" y="348"/>
                </a:cxn>
                <a:cxn ang="0">
                  <a:pos x="263" y="344"/>
                </a:cxn>
                <a:cxn ang="0">
                  <a:pos x="265" y="338"/>
                </a:cxn>
                <a:cxn ang="0">
                  <a:pos x="251" y="334"/>
                </a:cxn>
                <a:cxn ang="0">
                  <a:pos x="227" y="338"/>
                </a:cxn>
                <a:cxn ang="0">
                  <a:pos x="198" y="344"/>
                </a:cxn>
                <a:cxn ang="0">
                  <a:pos x="168" y="353"/>
                </a:cxn>
                <a:cxn ang="0">
                  <a:pos x="137" y="359"/>
                </a:cxn>
                <a:cxn ang="0">
                  <a:pos x="109" y="363"/>
                </a:cxn>
                <a:cxn ang="0">
                  <a:pos x="86" y="359"/>
                </a:cxn>
                <a:cxn ang="0">
                  <a:pos x="69" y="348"/>
                </a:cxn>
                <a:cxn ang="0">
                  <a:pos x="61" y="327"/>
                </a:cxn>
                <a:cxn ang="0">
                  <a:pos x="59" y="306"/>
                </a:cxn>
                <a:cxn ang="0">
                  <a:pos x="59" y="285"/>
                </a:cxn>
                <a:cxn ang="0">
                  <a:pos x="57" y="266"/>
                </a:cxn>
                <a:cxn ang="0">
                  <a:pos x="54" y="247"/>
                </a:cxn>
                <a:cxn ang="0">
                  <a:pos x="46" y="228"/>
                </a:cxn>
                <a:cxn ang="0">
                  <a:pos x="36" y="209"/>
                </a:cxn>
                <a:cxn ang="0">
                  <a:pos x="29" y="190"/>
                </a:cxn>
                <a:cxn ang="0">
                  <a:pos x="21" y="171"/>
                </a:cxn>
                <a:cxn ang="0">
                  <a:pos x="16" y="148"/>
                </a:cxn>
                <a:cxn ang="0">
                  <a:pos x="12" y="125"/>
                </a:cxn>
                <a:cxn ang="0">
                  <a:pos x="12" y="102"/>
                </a:cxn>
                <a:cxn ang="0">
                  <a:pos x="12" y="80"/>
                </a:cxn>
                <a:cxn ang="0">
                  <a:pos x="12" y="57"/>
                </a:cxn>
                <a:cxn ang="0">
                  <a:pos x="14" y="34"/>
                </a:cxn>
                <a:cxn ang="0">
                  <a:pos x="14" y="1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65" h="372">
                  <a:moveTo>
                    <a:pt x="14" y="0"/>
                  </a:moveTo>
                  <a:lnTo>
                    <a:pt x="12" y="11"/>
                  </a:lnTo>
                  <a:lnTo>
                    <a:pt x="10" y="23"/>
                  </a:lnTo>
                  <a:lnTo>
                    <a:pt x="8" y="34"/>
                  </a:lnTo>
                  <a:lnTo>
                    <a:pt x="6" y="45"/>
                  </a:lnTo>
                  <a:lnTo>
                    <a:pt x="4" y="57"/>
                  </a:lnTo>
                  <a:lnTo>
                    <a:pt x="4" y="68"/>
                  </a:lnTo>
                  <a:lnTo>
                    <a:pt x="2" y="81"/>
                  </a:lnTo>
                  <a:lnTo>
                    <a:pt x="2" y="93"/>
                  </a:lnTo>
                  <a:lnTo>
                    <a:pt x="0" y="104"/>
                  </a:lnTo>
                  <a:lnTo>
                    <a:pt x="0" y="116"/>
                  </a:lnTo>
                  <a:lnTo>
                    <a:pt x="0" y="127"/>
                  </a:lnTo>
                  <a:lnTo>
                    <a:pt x="0" y="138"/>
                  </a:lnTo>
                  <a:lnTo>
                    <a:pt x="2" y="150"/>
                  </a:lnTo>
                  <a:lnTo>
                    <a:pt x="4" y="163"/>
                  </a:lnTo>
                  <a:lnTo>
                    <a:pt x="6" y="175"/>
                  </a:lnTo>
                  <a:lnTo>
                    <a:pt x="10" y="186"/>
                  </a:lnTo>
                  <a:lnTo>
                    <a:pt x="12" y="196"/>
                  </a:lnTo>
                  <a:lnTo>
                    <a:pt x="17" y="207"/>
                  </a:lnTo>
                  <a:lnTo>
                    <a:pt x="19" y="211"/>
                  </a:lnTo>
                  <a:lnTo>
                    <a:pt x="21" y="216"/>
                  </a:lnTo>
                  <a:lnTo>
                    <a:pt x="23" y="222"/>
                  </a:lnTo>
                  <a:lnTo>
                    <a:pt x="27" y="228"/>
                  </a:lnTo>
                  <a:lnTo>
                    <a:pt x="31" y="237"/>
                  </a:lnTo>
                  <a:lnTo>
                    <a:pt x="35" y="247"/>
                  </a:lnTo>
                  <a:lnTo>
                    <a:pt x="36" y="253"/>
                  </a:lnTo>
                  <a:lnTo>
                    <a:pt x="38" y="258"/>
                  </a:lnTo>
                  <a:lnTo>
                    <a:pt x="40" y="264"/>
                  </a:lnTo>
                  <a:lnTo>
                    <a:pt x="42" y="270"/>
                  </a:lnTo>
                  <a:lnTo>
                    <a:pt x="44" y="279"/>
                  </a:lnTo>
                  <a:lnTo>
                    <a:pt x="46" y="289"/>
                  </a:lnTo>
                  <a:lnTo>
                    <a:pt x="46" y="300"/>
                  </a:lnTo>
                  <a:lnTo>
                    <a:pt x="48" y="310"/>
                  </a:lnTo>
                  <a:lnTo>
                    <a:pt x="48" y="319"/>
                  </a:lnTo>
                  <a:lnTo>
                    <a:pt x="50" y="329"/>
                  </a:lnTo>
                  <a:lnTo>
                    <a:pt x="52" y="338"/>
                  </a:lnTo>
                  <a:lnTo>
                    <a:pt x="57" y="349"/>
                  </a:lnTo>
                  <a:lnTo>
                    <a:pt x="61" y="357"/>
                  </a:lnTo>
                  <a:lnTo>
                    <a:pt x="71" y="365"/>
                  </a:lnTo>
                  <a:lnTo>
                    <a:pt x="80" y="368"/>
                  </a:lnTo>
                  <a:lnTo>
                    <a:pt x="90" y="370"/>
                  </a:lnTo>
                  <a:lnTo>
                    <a:pt x="95" y="370"/>
                  </a:lnTo>
                  <a:lnTo>
                    <a:pt x="101" y="372"/>
                  </a:lnTo>
                  <a:lnTo>
                    <a:pt x="105" y="372"/>
                  </a:lnTo>
                  <a:lnTo>
                    <a:pt x="111" y="372"/>
                  </a:lnTo>
                  <a:lnTo>
                    <a:pt x="116" y="370"/>
                  </a:lnTo>
                  <a:lnTo>
                    <a:pt x="122" y="370"/>
                  </a:lnTo>
                  <a:lnTo>
                    <a:pt x="128" y="370"/>
                  </a:lnTo>
                  <a:lnTo>
                    <a:pt x="133" y="370"/>
                  </a:lnTo>
                  <a:lnTo>
                    <a:pt x="141" y="368"/>
                  </a:lnTo>
                  <a:lnTo>
                    <a:pt x="149" y="368"/>
                  </a:lnTo>
                  <a:lnTo>
                    <a:pt x="156" y="367"/>
                  </a:lnTo>
                  <a:lnTo>
                    <a:pt x="164" y="365"/>
                  </a:lnTo>
                  <a:lnTo>
                    <a:pt x="171" y="363"/>
                  </a:lnTo>
                  <a:lnTo>
                    <a:pt x="181" y="361"/>
                  </a:lnTo>
                  <a:lnTo>
                    <a:pt x="187" y="359"/>
                  </a:lnTo>
                  <a:lnTo>
                    <a:pt x="196" y="359"/>
                  </a:lnTo>
                  <a:lnTo>
                    <a:pt x="202" y="357"/>
                  </a:lnTo>
                  <a:lnTo>
                    <a:pt x="211" y="355"/>
                  </a:lnTo>
                  <a:lnTo>
                    <a:pt x="217" y="353"/>
                  </a:lnTo>
                  <a:lnTo>
                    <a:pt x="227" y="351"/>
                  </a:lnTo>
                  <a:lnTo>
                    <a:pt x="234" y="349"/>
                  </a:lnTo>
                  <a:lnTo>
                    <a:pt x="242" y="349"/>
                  </a:lnTo>
                  <a:lnTo>
                    <a:pt x="251" y="348"/>
                  </a:lnTo>
                  <a:lnTo>
                    <a:pt x="259" y="348"/>
                  </a:lnTo>
                  <a:lnTo>
                    <a:pt x="263" y="344"/>
                  </a:lnTo>
                  <a:lnTo>
                    <a:pt x="265" y="342"/>
                  </a:lnTo>
                  <a:lnTo>
                    <a:pt x="265" y="338"/>
                  </a:lnTo>
                  <a:lnTo>
                    <a:pt x="261" y="336"/>
                  </a:lnTo>
                  <a:lnTo>
                    <a:pt x="251" y="334"/>
                  </a:lnTo>
                  <a:lnTo>
                    <a:pt x="240" y="336"/>
                  </a:lnTo>
                  <a:lnTo>
                    <a:pt x="227" y="338"/>
                  </a:lnTo>
                  <a:lnTo>
                    <a:pt x="213" y="340"/>
                  </a:lnTo>
                  <a:lnTo>
                    <a:pt x="198" y="344"/>
                  </a:lnTo>
                  <a:lnTo>
                    <a:pt x="183" y="349"/>
                  </a:lnTo>
                  <a:lnTo>
                    <a:pt x="168" y="353"/>
                  </a:lnTo>
                  <a:lnTo>
                    <a:pt x="152" y="357"/>
                  </a:lnTo>
                  <a:lnTo>
                    <a:pt x="137" y="359"/>
                  </a:lnTo>
                  <a:lnTo>
                    <a:pt x="124" y="363"/>
                  </a:lnTo>
                  <a:lnTo>
                    <a:pt x="109" y="363"/>
                  </a:lnTo>
                  <a:lnTo>
                    <a:pt x="97" y="363"/>
                  </a:lnTo>
                  <a:lnTo>
                    <a:pt x="86" y="359"/>
                  </a:lnTo>
                  <a:lnTo>
                    <a:pt x="76" y="355"/>
                  </a:lnTo>
                  <a:lnTo>
                    <a:pt x="69" y="348"/>
                  </a:lnTo>
                  <a:lnTo>
                    <a:pt x="65" y="336"/>
                  </a:lnTo>
                  <a:lnTo>
                    <a:pt x="61" y="327"/>
                  </a:lnTo>
                  <a:lnTo>
                    <a:pt x="61" y="317"/>
                  </a:lnTo>
                  <a:lnTo>
                    <a:pt x="59" y="306"/>
                  </a:lnTo>
                  <a:lnTo>
                    <a:pt x="59" y="296"/>
                  </a:lnTo>
                  <a:lnTo>
                    <a:pt x="59" y="285"/>
                  </a:lnTo>
                  <a:lnTo>
                    <a:pt x="59" y="275"/>
                  </a:lnTo>
                  <a:lnTo>
                    <a:pt x="57" y="266"/>
                  </a:lnTo>
                  <a:lnTo>
                    <a:pt x="57" y="256"/>
                  </a:lnTo>
                  <a:lnTo>
                    <a:pt x="54" y="247"/>
                  </a:lnTo>
                  <a:lnTo>
                    <a:pt x="50" y="237"/>
                  </a:lnTo>
                  <a:lnTo>
                    <a:pt x="46" y="228"/>
                  </a:lnTo>
                  <a:lnTo>
                    <a:pt x="42" y="218"/>
                  </a:lnTo>
                  <a:lnTo>
                    <a:pt x="36" y="209"/>
                  </a:lnTo>
                  <a:lnTo>
                    <a:pt x="33" y="199"/>
                  </a:lnTo>
                  <a:lnTo>
                    <a:pt x="29" y="190"/>
                  </a:lnTo>
                  <a:lnTo>
                    <a:pt x="25" y="182"/>
                  </a:lnTo>
                  <a:lnTo>
                    <a:pt x="21" y="171"/>
                  </a:lnTo>
                  <a:lnTo>
                    <a:pt x="17" y="159"/>
                  </a:lnTo>
                  <a:lnTo>
                    <a:pt x="16" y="148"/>
                  </a:lnTo>
                  <a:lnTo>
                    <a:pt x="14" y="137"/>
                  </a:lnTo>
                  <a:lnTo>
                    <a:pt x="12" y="125"/>
                  </a:lnTo>
                  <a:lnTo>
                    <a:pt x="12" y="114"/>
                  </a:lnTo>
                  <a:lnTo>
                    <a:pt x="12" y="102"/>
                  </a:lnTo>
                  <a:lnTo>
                    <a:pt x="12" y="91"/>
                  </a:lnTo>
                  <a:lnTo>
                    <a:pt x="12" y="80"/>
                  </a:lnTo>
                  <a:lnTo>
                    <a:pt x="12" y="68"/>
                  </a:lnTo>
                  <a:lnTo>
                    <a:pt x="12" y="57"/>
                  </a:lnTo>
                  <a:lnTo>
                    <a:pt x="14" y="45"/>
                  </a:lnTo>
                  <a:lnTo>
                    <a:pt x="14" y="34"/>
                  </a:lnTo>
                  <a:lnTo>
                    <a:pt x="14" y="21"/>
                  </a:lnTo>
                  <a:lnTo>
                    <a:pt x="14" y="1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99" name="Freeform 147"/>
            <p:cNvSpPr>
              <a:spLocks/>
            </p:cNvSpPr>
            <p:nvPr/>
          </p:nvSpPr>
          <p:spPr bwMode="auto">
            <a:xfrm flipH="1">
              <a:off x="4668235" y="5349875"/>
              <a:ext cx="720944" cy="142875"/>
            </a:xfrm>
            <a:custGeom>
              <a:avLst/>
              <a:gdLst/>
              <a:ahLst/>
              <a:cxnLst>
                <a:cxn ang="0">
                  <a:pos x="862" y="70"/>
                </a:cxn>
                <a:cxn ang="0">
                  <a:pos x="829" y="87"/>
                </a:cxn>
                <a:cxn ang="0">
                  <a:pos x="793" y="112"/>
                </a:cxn>
                <a:cxn ang="0">
                  <a:pos x="755" y="135"/>
                </a:cxn>
                <a:cxn ang="0">
                  <a:pos x="723" y="144"/>
                </a:cxn>
                <a:cxn ang="0">
                  <a:pos x="691" y="150"/>
                </a:cxn>
                <a:cxn ang="0">
                  <a:pos x="654" y="156"/>
                </a:cxn>
                <a:cxn ang="0">
                  <a:pos x="622" y="161"/>
                </a:cxn>
                <a:cxn ang="0">
                  <a:pos x="586" y="165"/>
                </a:cxn>
                <a:cxn ang="0">
                  <a:pos x="554" y="167"/>
                </a:cxn>
                <a:cxn ang="0">
                  <a:pos x="521" y="165"/>
                </a:cxn>
                <a:cxn ang="0">
                  <a:pos x="493" y="156"/>
                </a:cxn>
                <a:cxn ang="0">
                  <a:pos x="464" y="144"/>
                </a:cxn>
                <a:cxn ang="0">
                  <a:pos x="436" y="133"/>
                </a:cxn>
                <a:cxn ang="0">
                  <a:pos x="409" y="123"/>
                </a:cxn>
                <a:cxn ang="0">
                  <a:pos x="382" y="120"/>
                </a:cxn>
                <a:cxn ang="0">
                  <a:pos x="354" y="116"/>
                </a:cxn>
                <a:cxn ang="0">
                  <a:pos x="325" y="114"/>
                </a:cxn>
                <a:cxn ang="0">
                  <a:pos x="291" y="108"/>
                </a:cxn>
                <a:cxn ang="0">
                  <a:pos x="257" y="102"/>
                </a:cxn>
                <a:cxn ang="0">
                  <a:pos x="223" y="95"/>
                </a:cxn>
                <a:cxn ang="0">
                  <a:pos x="189" y="85"/>
                </a:cxn>
                <a:cxn ang="0">
                  <a:pos x="158" y="74"/>
                </a:cxn>
                <a:cxn ang="0">
                  <a:pos x="128" y="62"/>
                </a:cxn>
                <a:cxn ang="0">
                  <a:pos x="97" y="53"/>
                </a:cxn>
                <a:cxn ang="0">
                  <a:pos x="67" y="45"/>
                </a:cxn>
                <a:cxn ang="0">
                  <a:pos x="36" y="43"/>
                </a:cxn>
                <a:cxn ang="0">
                  <a:pos x="14" y="32"/>
                </a:cxn>
                <a:cxn ang="0">
                  <a:pos x="27" y="15"/>
                </a:cxn>
                <a:cxn ang="0">
                  <a:pos x="52" y="11"/>
                </a:cxn>
                <a:cxn ang="0">
                  <a:pos x="42" y="0"/>
                </a:cxn>
                <a:cxn ang="0">
                  <a:pos x="10" y="5"/>
                </a:cxn>
                <a:cxn ang="0">
                  <a:pos x="0" y="34"/>
                </a:cxn>
                <a:cxn ang="0">
                  <a:pos x="23" y="53"/>
                </a:cxn>
                <a:cxn ang="0">
                  <a:pos x="61" y="61"/>
                </a:cxn>
                <a:cxn ang="0">
                  <a:pos x="99" y="66"/>
                </a:cxn>
                <a:cxn ang="0">
                  <a:pos x="137" y="78"/>
                </a:cxn>
                <a:cxn ang="0">
                  <a:pos x="175" y="91"/>
                </a:cxn>
                <a:cxn ang="0">
                  <a:pos x="211" y="106"/>
                </a:cxn>
                <a:cxn ang="0">
                  <a:pos x="249" y="114"/>
                </a:cxn>
                <a:cxn ang="0">
                  <a:pos x="286" y="120"/>
                </a:cxn>
                <a:cxn ang="0">
                  <a:pos x="324" y="123"/>
                </a:cxn>
                <a:cxn ang="0">
                  <a:pos x="363" y="129"/>
                </a:cxn>
                <a:cxn ang="0">
                  <a:pos x="402" y="135"/>
                </a:cxn>
                <a:cxn ang="0">
                  <a:pos x="440" y="148"/>
                </a:cxn>
                <a:cxn ang="0">
                  <a:pos x="472" y="161"/>
                </a:cxn>
                <a:cxn ang="0">
                  <a:pos x="506" y="175"/>
                </a:cxn>
                <a:cxn ang="0">
                  <a:pos x="540" y="178"/>
                </a:cxn>
                <a:cxn ang="0">
                  <a:pos x="575" y="178"/>
                </a:cxn>
                <a:cxn ang="0">
                  <a:pos x="611" y="175"/>
                </a:cxn>
                <a:cxn ang="0">
                  <a:pos x="647" y="171"/>
                </a:cxn>
                <a:cxn ang="0">
                  <a:pos x="681" y="165"/>
                </a:cxn>
                <a:cxn ang="0">
                  <a:pos x="717" y="159"/>
                </a:cxn>
                <a:cxn ang="0">
                  <a:pos x="751" y="150"/>
                </a:cxn>
                <a:cxn ang="0">
                  <a:pos x="782" y="137"/>
                </a:cxn>
                <a:cxn ang="0">
                  <a:pos x="808" y="120"/>
                </a:cxn>
                <a:cxn ang="0">
                  <a:pos x="833" y="100"/>
                </a:cxn>
                <a:cxn ang="0">
                  <a:pos x="858" y="83"/>
                </a:cxn>
                <a:cxn ang="0">
                  <a:pos x="879" y="70"/>
                </a:cxn>
              </a:cxnLst>
              <a:rect l="0" t="0" r="r" b="b"/>
              <a:pathLst>
                <a:path w="879" h="180">
                  <a:moveTo>
                    <a:pt x="877" y="68"/>
                  </a:moveTo>
                  <a:lnTo>
                    <a:pt x="871" y="68"/>
                  </a:lnTo>
                  <a:lnTo>
                    <a:pt x="866" y="70"/>
                  </a:lnTo>
                  <a:lnTo>
                    <a:pt x="862" y="70"/>
                  </a:lnTo>
                  <a:lnTo>
                    <a:pt x="856" y="74"/>
                  </a:lnTo>
                  <a:lnTo>
                    <a:pt x="846" y="76"/>
                  </a:lnTo>
                  <a:lnTo>
                    <a:pt x="837" y="81"/>
                  </a:lnTo>
                  <a:lnTo>
                    <a:pt x="829" y="87"/>
                  </a:lnTo>
                  <a:lnTo>
                    <a:pt x="820" y="93"/>
                  </a:lnTo>
                  <a:lnTo>
                    <a:pt x="812" y="99"/>
                  </a:lnTo>
                  <a:lnTo>
                    <a:pt x="803" y="106"/>
                  </a:lnTo>
                  <a:lnTo>
                    <a:pt x="793" y="112"/>
                  </a:lnTo>
                  <a:lnTo>
                    <a:pt x="782" y="118"/>
                  </a:lnTo>
                  <a:lnTo>
                    <a:pt x="772" y="125"/>
                  </a:lnTo>
                  <a:lnTo>
                    <a:pt x="763" y="131"/>
                  </a:lnTo>
                  <a:lnTo>
                    <a:pt x="755" y="135"/>
                  </a:lnTo>
                  <a:lnTo>
                    <a:pt x="748" y="139"/>
                  </a:lnTo>
                  <a:lnTo>
                    <a:pt x="740" y="140"/>
                  </a:lnTo>
                  <a:lnTo>
                    <a:pt x="730" y="142"/>
                  </a:lnTo>
                  <a:lnTo>
                    <a:pt x="723" y="144"/>
                  </a:lnTo>
                  <a:lnTo>
                    <a:pt x="713" y="146"/>
                  </a:lnTo>
                  <a:lnTo>
                    <a:pt x="706" y="148"/>
                  </a:lnTo>
                  <a:lnTo>
                    <a:pt x="698" y="150"/>
                  </a:lnTo>
                  <a:lnTo>
                    <a:pt x="691" y="150"/>
                  </a:lnTo>
                  <a:lnTo>
                    <a:pt x="681" y="152"/>
                  </a:lnTo>
                  <a:lnTo>
                    <a:pt x="672" y="152"/>
                  </a:lnTo>
                  <a:lnTo>
                    <a:pt x="664" y="154"/>
                  </a:lnTo>
                  <a:lnTo>
                    <a:pt x="654" y="156"/>
                  </a:lnTo>
                  <a:lnTo>
                    <a:pt x="647" y="158"/>
                  </a:lnTo>
                  <a:lnTo>
                    <a:pt x="637" y="158"/>
                  </a:lnTo>
                  <a:lnTo>
                    <a:pt x="630" y="159"/>
                  </a:lnTo>
                  <a:lnTo>
                    <a:pt x="622" y="161"/>
                  </a:lnTo>
                  <a:lnTo>
                    <a:pt x="613" y="161"/>
                  </a:lnTo>
                  <a:lnTo>
                    <a:pt x="605" y="163"/>
                  </a:lnTo>
                  <a:lnTo>
                    <a:pt x="595" y="165"/>
                  </a:lnTo>
                  <a:lnTo>
                    <a:pt x="586" y="165"/>
                  </a:lnTo>
                  <a:lnTo>
                    <a:pt x="578" y="167"/>
                  </a:lnTo>
                  <a:lnTo>
                    <a:pt x="571" y="167"/>
                  </a:lnTo>
                  <a:lnTo>
                    <a:pt x="563" y="169"/>
                  </a:lnTo>
                  <a:lnTo>
                    <a:pt x="554" y="167"/>
                  </a:lnTo>
                  <a:lnTo>
                    <a:pt x="544" y="167"/>
                  </a:lnTo>
                  <a:lnTo>
                    <a:pt x="537" y="167"/>
                  </a:lnTo>
                  <a:lnTo>
                    <a:pt x="529" y="167"/>
                  </a:lnTo>
                  <a:lnTo>
                    <a:pt x="521" y="165"/>
                  </a:lnTo>
                  <a:lnTo>
                    <a:pt x="516" y="163"/>
                  </a:lnTo>
                  <a:lnTo>
                    <a:pt x="508" y="161"/>
                  </a:lnTo>
                  <a:lnTo>
                    <a:pt x="500" y="159"/>
                  </a:lnTo>
                  <a:lnTo>
                    <a:pt x="493" y="156"/>
                  </a:lnTo>
                  <a:lnTo>
                    <a:pt x="485" y="154"/>
                  </a:lnTo>
                  <a:lnTo>
                    <a:pt x="478" y="150"/>
                  </a:lnTo>
                  <a:lnTo>
                    <a:pt x="472" y="148"/>
                  </a:lnTo>
                  <a:lnTo>
                    <a:pt x="464" y="144"/>
                  </a:lnTo>
                  <a:lnTo>
                    <a:pt x="457" y="142"/>
                  </a:lnTo>
                  <a:lnTo>
                    <a:pt x="449" y="139"/>
                  </a:lnTo>
                  <a:lnTo>
                    <a:pt x="441" y="137"/>
                  </a:lnTo>
                  <a:lnTo>
                    <a:pt x="436" y="133"/>
                  </a:lnTo>
                  <a:lnTo>
                    <a:pt x="428" y="131"/>
                  </a:lnTo>
                  <a:lnTo>
                    <a:pt x="422" y="129"/>
                  </a:lnTo>
                  <a:lnTo>
                    <a:pt x="417" y="127"/>
                  </a:lnTo>
                  <a:lnTo>
                    <a:pt x="409" y="123"/>
                  </a:lnTo>
                  <a:lnTo>
                    <a:pt x="402" y="123"/>
                  </a:lnTo>
                  <a:lnTo>
                    <a:pt x="396" y="121"/>
                  </a:lnTo>
                  <a:lnTo>
                    <a:pt x="390" y="121"/>
                  </a:lnTo>
                  <a:lnTo>
                    <a:pt x="382" y="120"/>
                  </a:lnTo>
                  <a:lnTo>
                    <a:pt x="377" y="118"/>
                  </a:lnTo>
                  <a:lnTo>
                    <a:pt x="369" y="118"/>
                  </a:lnTo>
                  <a:lnTo>
                    <a:pt x="363" y="118"/>
                  </a:lnTo>
                  <a:lnTo>
                    <a:pt x="354" y="116"/>
                  </a:lnTo>
                  <a:lnTo>
                    <a:pt x="348" y="116"/>
                  </a:lnTo>
                  <a:lnTo>
                    <a:pt x="341" y="116"/>
                  </a:lnTo>
                  <a:lnTo>
                    <a:pt x="335" y="116"/>
                  </a:lnTo>
                  <a:lnTo>
                    <a:pt x="325" y="114"/>
                  </a:lnTo>
                  <a:lnTo>
                    <a:pt x="318" y="112"/>
                  </a:lnTo>
                  <a:lnTo>
                    <a:pt x="308" y="112"/>
                  </a:lnTo>
                  <a:lnTo>
                    <a:pt x="299" y="110"/>
                  </a:lnTo>
                  <a:lnTo>
                    <a:pt x="291" y="108"/>
                  </a:lnTo>
                  <a:lnTo>
                    <a:pt x="282" y="108"/>
                  </a:lnTo>
                  <a:lnTo>
                    <a:pt x="274" y="106"/>
                  </a:lnTo>
                  <a:lnTo>
                    <a:pt x="266" y="104"/>
                  </a:lnTo>
                  <a:lnTo>
                    <a:pt x="257" y="102"/>
                  </a:lnTo>
                  <a:lnTo>
                    <a:pt x="247" y="100"/>
                  </a:lnTo>
                  <a:lnTo>
                    <a:pt x="240" y="99"/>
                  </a:lnTo>
                  <a:lnTo>
                    <a:pt x="230" y="97"/>
                  </a:lnTo>
                  <a:lnTo>
                    <a:pt x="223" y="95"/>
                  </a:lnTo>
                  <a:lnTo>
                    <a:pt x="215" y="93"/>
                  </a:lnTo>
                  <a:lnTo>
                    <a:pt x="206" y="89"/>
                  </a:lnTo>
                  <a:lnTo>
                    <a:pt x="198" y="87"/>
                  </a:lnTo>
                  <a:lnTo>
                    <a:pt x="189" y="85"/>
                  </a:lnTo>
                  <a:lnTo>
                    <a:pt x="183" y="81"/>
                  </a:lnTo>
                  <a:lnTo>
                    <a:pt x="173" y="80"/>
                  </a:lnTo>
                  <a:lnTo>
                    <a:pt x="168" y="76"/>
                  </a:lnTo>
                  <a:lnTo>
                    <a:pt x="158" y="74"/>
                  </a:lnTo>
                  <a:lnTo>
                    <a:pt x="150" y="70"/>
                  </a:lnTo>
                  <a:lnTo>
                    <a:pt x="143" y="68"/>
                  </a:lnTo>
                  <a:lnTo>
                    <a:pt x="137" y="66"/>
                  </a:lnTo>
                  <a:lnTo>
                    <a:pt x="128" y="62"/>
                  </a:lnTo>
                  <a:lnTo>
                    <a:pt x="122" y="61"/>
                  </a:lnTo>
                  <a:lnTo>
                    <a:pt x="112" y="57"/>
                  </a:lnTo>
                  <a:lnTo>
                    <a:pt x="105" y="55"/>
                  </a:lnTo>
                  <a:lnTo>
                    <a:pt x="97" y="53"/>
                  </a:lnTo>
                  <a:lnTo>
                    <a:pt x="90" y="51"/>
                  </a:lnTo>
                  <a:lnTo>
                    <a:pt x="82" y="49"/>
                  </a:lnTo>
                  <a:lnTo>
                    <a:pt x="76" y="47"/>
                  </a:lnTo>
                  <a:lnTo>
                    <a:pt x="67" y="45"/>
                  </a:lnTo>
                  <a:lnTo>
                    <a:pt x="57" y="45"/>
                  </a:lnTo>
                  <a:lnTo>
                    <a:pt x="50" y="45"/>
                  </a:lnTo>
                  <a:lnTo>
                    <a:pt x="42" y="43"/>
                  </a:lnTo>
                  <a:lnTo>
                    <a:pt x="36" y="43"/>
                  </a:lnTo>
                  <a:lnTo>
                    <a:pt x="31" y="42"/>
                  </a:lnTo>
                  <a:lnTo>
                    <a:pt x="23" y="38"/>
                  </a:lnTo>
                  <a:lnTo>
                    <a:pt x="17" y="36"/>
                  </a:lnTo>
                  <a:lnTo>
                    <a:pt x="14" y="32"/>
                  </a:lnTo>
                  <a:lnTo>
                    <a:pt x="12" y="28"/>
                  </a:lnTo>
                  <a:lnTo>
                    <a:pt x="14" y="23"/>
                  </a:lnTo>
                  <a:lnTo>
                    <a:pt x="21" y="19"/>
                  </a:lnTo>
                  <a:lnTo>
                    <a:pt x="27" y="15"/>
                  </a:lnTo>
                  <a:lnTo>
                    <a:pt x="34" y="13"/>
                  </a:lnTo>
                  <a:lnTo>
                    <a:pt x="40" y="13"/>
                  </a:lnTo>
                  <a:lnTo>
                    <a:pt x="48" y="13"/>
                  </a:lnTo>
                  <a:lnTo>
                    <a:pt x="52" y="11"/>
                  </a:lnTo>
                  <a:lnTo>
                    <a:pt x="54" y="7"/>
                  </a:lnTo>
                  <a:lnTo>
                    <a:pt x="54" y="4"/>
                  </a:lnTo>
                  <a:lnTo>
                    <a:pt x="50" y="2"/>
                  </a:lnTo>
                  <a:lnTo>
                    <a:pt x="42" y="0"/>
                  </a:lnTo>
                  <a:lnTo>
                    <a:pt x="34" y="0"/>
                  </a:lnTo>
                  <a:lnTo>
                    <a:pt x="25" y="0"/>
                  </a:lnTo>
                  <a:lnTo>
                    <a:pt x="19" y="4"/>
                  </a:lnTo>
                  <a:lnTo>
                    <a:pt x="10" y="5"/>
                  </a:lnTo>
                  <a:lnTo>
                    <a:pt x="6" y="11"/>
                  </a:lnTo>
                  <a:lnTo>
                    <a:pt x="2" y="17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4" y="42"/>
                  </a:lnTo>
                  <a:lnTo>
                    <a:pt x="10" y="47"/>
                  </a:lnTo>
                  <a:lnTo>
                    <a:pt x="17" y="51"/>
                  </a:lnTo>
                  <a:lnTo>
                    <a:pt x="23" y="53"/>
                  </a:lnTo>
                  <a:lnTo>
                    <a:pt x="33" y="57"/>
                  </a:lnTo>
                  <a:lnTo>
                    <a:pt x="42" y="57"/>
                  </a:lnTo>
                  <a:lnTo>
                    <a:pt x="52" y="61"/>
                  </a:lnTo>
                  <a:lnTo>
                    <a:pt x="61" y="61"/>
                  </a:lnTo>
                  <a:lnTo>
                    <a:pt x="71" y="61"/>
                  </a:lnTo>
                  <a:lnTo>
                    <a:pt x="80" y="62"/>
                  </a:lnTo>
                  <a:lnTo>
                    <a:pt x="90" y="64"/>
                  </a:lnTo>
                  <a:lnTo>
                    <a:pt x="99" y="66"/>
                  </a:lnTo>
                  <a:lnTo>
                    <a:pt x="109" y="68"/>
                  </a:lnTo>
                  <a:lnTo>
                    <a:pt x="118" y="72"/>
                  </a:lnTo>
                  <a:lnTo>
                    <a:pt x="128" y="76"/>
                  </a:lnTo>
                  <a:lnTo>
                    <a:pt x="137" y="78"/>
                  </a:lnTo>
                  <a:lnTo>
                    <a:pt x="147" y="81"/>
                  </a:lnTo>
                  <a:lnTo>
                    <a:pt x="156" y="85"/>
                  </a:lnTo>
                  <a:lnTo>
                    <a:pt x="166" y="89"/>
                  </a:lnTo>
                  <a:lnTo>
                    <a:pt x="175" y="91"/>
                  </a:lnTo>
                  <a:lnTo>
                    <a:pt x="185" y="95"/>
                  </a:lnTo>
                  <a:lnTo>
                    <a:pt x="194" y="99"/>
                  </a:lnTo>
                  <a:lnTo>
                    <a:pt x="204" y="104"/>
                  </a:lnTo>
                  <a:lnTo>
                    <a:pt x="211" y="106"/>
                  </a:lnTo>
                  <a:lnTo>
                    <a:pt x="221" y="108"/>
                  </a:lnTo>
                  <a:lnTo>
                    <a:pt x="230" y="110"/>
                  </a:lnTo>
                  <a:lnTo>
                    <a:pt x="240" y="112"/>
                  </a:lnTo>
                  <a:lnTo>
                    <a:pt x="249" y="114"/>
                  </a:lnTo>
                  <a:lnTo>
                    <a:pt x="257" y="116"/>
                  </a:lnTo>
                  <a:lnTo>
                    <a:pt x="268" y="118"/>
                  </a:lnTo>
                  <a:lnTo>
                    <a:pt x="278" y="120"/>
                  </a:lnTo>
                  <a:lnTo>
                    <a:pt x="286" y="120"/>
                  </a:lnTo>
                  <a:lnTo>
                    <a:pt x="295" y="121"/>
                  </a:lnTo>
                  <a:lnTo>
                    <a:pt x="305" y="121"/>
                  </a:lnTo>
                  <a:lnTo>
                    <a:pt x="316" y="123"/>
                  </a:lnTo>
                  <a:lnTo>
                    <a:pt x="324" y="123"/>
                  </a:lnTo>
                  <a:lnTo>
                    <a:pt x="333" y="125"/>
                  </a:lnTo>
                  <a:lnTo>
                    <a:pt x="343" y="125"/>
                  </a:lnTo>
                  <a:lnTo>
                    <a:pt x="352" y="127"/>
                  </a:lnTo>
                  <a:lnTo>
                    <a:pt x="363" y="129"/>
                  </a:lnTo>
                  <a:lnTo>
                    <a:pt x="373" y="131"/>
                  </a:lnTo>
                  <a:lnTo>
                    <a:pt x="382" y="131"/>
                  </a:lnTo>
                  <a:lnTo>
                    <a:pt x="392" y="133"/>
                  </a:lnTo>
                  <a:lnTo>
                    <a:pt x="402" y="135"/>
                  </a:lnTo>
                  <a:lnTo>
                    <a:pt x="413" y="139"/>
                  </a:lnTo>
                  <a:lnTo>
                    <a:pt x="422" y="140"/>
                  </a:lnTo>
                  <a:lnTo>
                    <a:pt x="432" y="144"/>
                  </a:lnTo>
                  <a:lnTo>
                    <a:pt x="440" y="148"/>
                  </a:lnTo>
                  <a:lnTo>
                    <a:pt x="447" y="152"/>
                  </a:lnTo>
                  <a:lnTo>
                    <a:pt x="455" y="156"/>
                  </a:lnTo>
                  <a:lnTo>
                    <a:pt x="464" y="159"/>
                  </a:lnTo>
                  <a:lnTo>
                    <a:pt x="472" y="161"/>
                  </a:lnTo>
                  <a:lnTo>
                    <a:pt x="479" y="165"/>
                  </a:lnTo>
                  <a:lnTo>
                    <a:pt x="489" y="169"/>
                  </a:lnTo>
                  <a:lnTo>
                    <a:pt x="497" y="173"/>
                  </a:lnTo>
                  <a:lnTo>
                    <a:pt x="506" y="175"/>
                  </a:lnTo>
                  <a:lnTo>
                    <a:pt x="514" y="177"/>
                  </a:lnTo>
                  <a:lnTo>
                    <a:pt x="523" y="177"/>
                  </a:lnTo>
                  <a:lnTo>
                    <a:pt x="531" y="178"/>
                  </a:lnTo>
                  <a:lnTo>
                    <a:pt x="540" y="178"/>
                  </a:lnTo>
                  <a:lnTo>
                    <a:pt x="548" y="178"/>
                  </a:lnTo>
                  <a:lnTo>
                    <a:pt x="557" y="178"/>
                  </a:lnTo>
                  <a:lnTo>
                    <a:pt x="567" y="180"/>
                  </a:lnTo>
                  <a:lnTo>
                    <a:pt x="575" y="178"/>
                  </a:lnTo>
                  <a:lnTo>
                    <a:pt x="584" y="178"/>
                  </a:lnTo>
                  <a:lnTo>
                    <a:pt x="592" y="177"/>
                  </a:lnTo>
                  <a:lnTo>
                    <a:pt x="601" y="177"/>
                  </a:lnTo>
                  <a:lnTo>
                    <a:pt x="611" y="175"/>
                  </a:lnTo>
                  <a:lnTo>
                    <a:pt x="618" y="175"/>
                  </a:lnTo>
                  <a:lnTo>
                    <a:pt x="628" y="173"/>
                  </a:lnTo>
                  <a:lnTo>
                    <a:pt x="637" y="173"/>
                  </a:lnTo>
                  <a:lnTo>
                    <a:pt x="647" y="171"/>
                  </a:lnTo>
                  <a:lnTo>
                    <a:pt x="654" y="169"/>
                  </a:lnTo>
                  <a:lnTo>
                    <a:pt x="664" y="169"/>
                  </a:lnTo>
                  <a:lnTo>
                    <a:pt x="673" y="167"/>
                  </a:lnTo>
                  <a:lnTo>
                    <a:pt x="681" y="165"/>
                  </a:lnTo>
                  <a:lnTo>
                    <a:pt x="691" y="165"/>
                  </a:lnTo>
                  <a:lnTo>
                    <a:pt x="700" y="163"/>
                  </a:lnTo>
                  <a:lnTo>
                    <a:pt x="710" y="163"/>
                  </a:lnTo>
                  <a:lnTo>
                    <a:pt x="717" y="159"/>
                  </a:lnTo>
                  <a:lnTo>
                    <a:pt x="727" y="158"/>
                  </a:lnTo>
                  <a:lnTo>
                    <a:pt x="734" y="156"/>
                  </a:lnTo>
                  <a:lnTo>
                    <a:pt x="744" y="154"/>
                  </a:lnTo>
                  <a:lnTo>
                    <a:pt x="751" y="150"/>
                  </a:lnTo>
                  <a:lnTo>
                    <a:pt x="761" y="148"/>
                  </a:lnTo>
                  <a:lnTo>
                    <a:pt x="769" y="144"/>
                  </a:lnTo>
                  <a:lnTo>
                    <a:pt x="776" y="140"/>
                  </a:lnTo>
                  <a:lnTo>
                    <a:pt x="782" y="137"/>
                  </a:lnTo>
                  <a:lnTo>
                    <a:pt x="789" y="133"/>
                  </a:lnTo>
                  <a:lnTo>
                    <a:pt x="797" y="127"/>
                  </a:lnTo>
                  <a:lnTo>
                    <a:pt x="803" y="123"/>
                  </a:lnTo>
                  <a:lnTo>
                    <a:pt x="808" y="120"/>
                  </a:lnTo>
                  <a:lnTo>
                    <a:pt x="816" y="116"/>
                  </a:lnTo>
                  <a:lnTo>
                    <a:pt x="822" y="110"/>
                  </a:lnTo>
                  <a:lnTo>
                    <a:pt x="827" y="106"/>
                  </a:lnTo>
                  <a:lnTo>
                    <a:pt x="833" y="100"/>
                  </a:lnTo>
                  <a:lnTo>
                    <a:pt x="841" y="97"/>
                  </a:lnTo>
                  <a:lnTo>
                    <a:pt x="846" y="91"/>
                  </a:lnTo>
                  <a:lnTo>
                    <a:pt x="852" y="87"/>
                  </a:lnTo>
                  <a:lnTo>
                    <a:pt x="858" y="83"/>
                  </a:lnTo>
                  <a:lnTo>
                    <a:pt x="866" y="80"/>
                  </a:lnTo>
                  <a:lnTo>
                    <a:pt x="871" y="76"/>
                  </a:lnTo>
                  <a:lnTo>
                    <a:pt x="879" y="72"/>
                  </a:lnTo>
                  <a:lnTo>
                    <a:pt x="879" y="70"/>
                  </a:lnTo>
                  <a:lnTo>
                    <a:pt x="877" y="68"/>
                  </a:lnTo>
                  <a:lnTo>
                    <a:pt x="877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00" name="Freeform 148"/>
            <p:cNvSpPr>
              <a:spLocks/>
            </p:cNvSpPr>
            <p:nvPr/>
          </p:nvSpPr>
          <p:spPr bwMode="auto">
            <a:xfrm flipH="1">
              <a:off x="4917856" y="5148263"/>
              <a:ext cx="408918" cy="285750"/>
            </a:xfrm>
            <a:custGeom>
              <a:avLst/>
              <a:gdLst/>
              <a:ahLst/>
              <a:cxnLst>
                <a:cxn ang="0">
                  <a:pos x="29" y="295"/>
                </a:cxn>
                <a:cxn ang="0">
                  <a:pos x="74" y="316"/>
                </a:cxn>
                <a:cxn ang="0">
                  <a:pos x="124" y="327"/>
                </a:cxn>
                <a:cxn ang="0">
                  <a:pos x="175" y="336"/>
                </a:cxn>
                <a:cxn ang="0">
                  <a:pos x="211" y="340"/>
                </a:cxn>
                <a:cxn ang="0">
                  <a:pos x="246" y="344"/>
                </a:cxn>
                <a:cxn ang="0">
                  <a:pos x="276" y="348"/>
                </a:cxn>
                <a:cxn ang="0">
                  <a:pos x="310" y="350"/>
                </a:cxn>
                <a:cxn ang="0">
                  <a:pos x="339" y="354"/>
                </a:cxn>
                <a:cxn ang="0">
                  <a:pos x="364" y="357"/>
                </a:cxn>
                <a:cxn ang="0">
                  <a:pos x="392" y="359"/>
                </a:cxn>
                <a:cxn ang="0">
                  <a:pos x="419" y="357"/>
                </a:cxn>
                <a:cxn ang="0">
                  <a:pos x="453" y="340"/>
                </a:cxn>
                <a:cxn ang="0">
                  <a:pos x="480" y="310"/>
                </a:cxn>
                <a:cxn ang="0">
                  <a:pos x="493" y="274"/>
                </a:cxn>
                <a:cxn ang="0">
                  <a:pos x="493" y="234"/>
                </a:cxn>
                <a:cxn ang="0">
                  <a:pos x="483" y="205"/>
                </a:cxn>
                <a:cxn ang="0">
                  <a:pos x="478" y="183"/>
                </a:cxn>
                <a:cxn ang="0">
                  <a:pos x="478" y="154"/>
                </a:cxn>
                <a:cxn ang="0">
                  <a:pos x="483" y="122"/>
                </a:cxn>
                <a:cxn ang="0">
                  <a:pos x="487" y="95"/>
                </a:cxn>
                <a:cxn ang="0">
                  <a:pos x="493" y="67"/>
                </a:cxn>
                <a:cxn ang="0">
                  <a:pos x="497" y="36"/>
                </a:cxn>
                <a:cxn ang="0">
                  <a:pos x="497" y="10"/>
                </a:cxn>
                <a:cxn ang="0">
                  <a:pos x="485" y="2"/>
                </a:cxn>
                <a:cxn ang="0">
                  <a:pos x="483" y="25"/>
                </a:cxn>
                <a:cxn ang="0">
                  <a:pos x="480" y="51"/>
                </a:cxn>
                <a:cxn ang="0">
                  <a:pos x="476" y="78"/>
                </a:cxn>
                <a:cxn ang="0">
                  <a:pos x="470" y="105"/>
                </a:cxn>
                <a:cxn ang="0">
                  <a:pos x="464" y="141"/>
                </a:cxn>
                <a:cxn ang="0">
                  <a:pos x="462" y="181"/>
                </a:cxn>
                <a:cxn ang="0">
                  <a:pos x="470" y="215"/>
                </a:cxn>
                <a:cxn ang="0">
                  <a:pos x="478" y="238"/>
                </a:cxn>
                <a:cxn ang="0">
                  <a:pos x="483" y="259"/>
                </a:cxn>
                <a:cxn ang="0">
                  <a:pos x="480" y="283"/>
                </a:cxn>
                <a:cxn ang="0">
                  <a:pos x="466" y="304"/>
                </a:cxn>
                <a:cxn ang="0">
                  <a:pos x="449" y="325"/>
                </a:cxn>
                <a:cxn ang="0">
                  <a:pos x="428" y="338"/>
                </a:cxn>
                <a:cxn ang="0">
                  <a:pos x="403" y="346"/>
                </a:cxn>
                <a:cxn ang="0">
                  <a:pos x="377" y="348"/>
                </a:cxn>
                <a:cxn ang="0">
                  <a:pos x="352" y="344"/>
                </a:cxn>
                <a:cxn ang="0">
                  <a:pos x="326" y="338"/>
                </a:cxn>
                <a:cxn ang="0">
                  <a:pos x="303" y="336"/>
                </a:cxn>
                <a:cxn ang="0">
                  <a:pos x="274" y="333"/>
                </a:cxn>
                <a:cxn ang="0">
                  <a:pos x="248" y="331"/>
                </a:cxn>
                <a:cxn ang="0">
                  <a:pos x="217" y="327"/>
                </a:cxn>
                <a:cxn ang="0">
                  <a:pos x="185" y="323"/>
                </a:cxn>
                <a:cxn ang="0">
                  <a:pos x="132" y="316"/>
                </a:cxn>
                <a:cxn ang="0">
                  <a:pos x="82" y="304"/>
                </a:cxn>
                <a:cxn ang="0">
                  <a:pos x="35" y="287"/>
                </a:cxn>
                <a:cxn ang="0">
                  <a:pos x="0" y="270"/>
                </a:cxn>
              </a:cxnLst>
              <a:rect l="0" t="0" r="r" b="b"/>
              <a:pathLst>
                <a:path w="499" h="361">
                  <a:moveTo>
                    <a:pt x="0" y="272"/>
                  </a:moveTo>
                  <a:lnTo>
                    <a:pt x="8" y="279"/>
                  </a:lnTo>
                  <a:lnTo>
                    <a:pt x="19" y="287"/>
                  </a:lnTo>
                  <a:lnTo>
                    <a:pt x="29" y="295"/>
                  </a:lnTo>
                  <a:lnTo>
                    <a:pt x="40" y="300"/>
                  </a:lnTo>
                  <a:lnTo>
                    <a:pt x="52" y="306"/>
                  </a:lnTo>
                  <a:lnTo>
                    <a:pt x="63" y="310"/>
                  </a:lnTo>
                  <a:lnTo>
                    <a:pt x="74" y="316"/>
                  </a:lnTo>
                  <a:lnTo>
                    <a:pt x="88" y="319"/>
                  </a:lnTo>
                  <a:lnTo>
                    <a:pt x="99" y="323"/>
                  </a:lnTo>
                  <a:lnTo>
                    <a:pt x="113" y="325"/>
                  </a:lnTo>
                  <a:lnTo>
                    <a:pt x="124" y="327"/>
                  </a:lnTo>
                  <a:lnTo>
                    <a:pt x="137" y="331"/>
                  </a:lnTo>
                  <a:lnTo>
                    <a:pt x="151" y="333"/>
                  </a:lnTo>
                  <a:lnTo>
                    <a:pt x="162" y="335"/>
                  </a:lnTo>
                  <a:lnTo>
                    <a:pt x="175" y="336"/>
                  </a:lnTo>
                  <a:lnTo>
                    <a:pt x="189" y="338"/>
                  </a:lnTo>
                  <a:lnTo>
                    <a:pt x="196" y="338"/>
                  </a:lnTo>
                  <a:lnTo>
                    <a:pt x="204" y="340"/>
                  </a:lnTo>
                  <a:lnTo>
                    <a:pt x="211" y="340"/>
                  </a:lnTo>
                  <a:lnTo>
                    <a:pt x="221" y="342"/>
                  </a:lnTo>
                  <a:lnTo>
                    <a:pt x="229" y="342"/>
                  </a:lnTo>
                  <a:lnTo>
                    <a:pt x="236" y="342"/>
                  </a:lnTo>
                  <a:lnTo>
                    <a:pt x="246" y="344"/>
                  </a:lnTo>
                  <a:lnTo>
                    <a:pt x="253" y="346"/>
                  </a:lnTo>
                  <a:lnTo>
                    <a:pt x="261" y="346"/>
                  </a:lnTo>
                  <a:lnTo>
                    <a:pt x="268" y="346"/>
                  </a:lnTo>
                  <a:lnTo>
                    <a:pt x="276" y="348"/>
                  </a:lnTo>
                  <a:lnTo>
                    <a:pt x="286" y="348"/>
                  </a:lnTo>
                  <a:lnTo>
                    <a:pt x="293" y="348"/>
                  </a:lnTo>
                  <a:lnTo>
                    <a:pt x="301" y="350"/>
                  </a:lnTo>
                  <a:lnTo>
                    <a:pt x="310" y="350"/>
                  </a:lnTo>
                  <a:lnTo>
                    <a:pt x="318" y="352"/>
                  </a:lnTo>
                  <a:lnTo>
                    <a:pt x="324" y="352"/>
                  </a:lnTo>
                  <a:lnTo>
                    <a:pt x="331" y="354"/>
                  </a:lnTo>
                  <a:lnTo>
                    <a:pt x="339" y="354"/>
                  </a:lnTo>
                  <a:lnTo>
                    <a:pt x="345" y="355"/>
                  </a:lnTo>
                  <a:lnTo>
                    <a:pt x="350" y="355"/>
                  </a:lnTo>
                  <a:lnTo>
                    <a:pt x="358" y="357"/>
                  </a:lnTo>
                  <a:lnTo>
                    <a:pt x="364" y="357"/>
                  </a:lnTo>
                  <a:lnTo>
                    <a:pt x="371" y="359"/>
                  </a:lnTo>
                  <a:lnTo>
                    <a:pt x="377" y="359"/>
                  </a:lnTo>
                  <a:lnTo>
                    <a:pt x="384" y="359"/>
                  </a:lnTo>
                  <a:lnTo>
                    <a:pt x="392" y="359"/>
                  </a:lnTo>
                  <a:lnTo>
                    <a:pt x="398" y="361"/>
                  </a:lnTo>
                  <a:lnTo>
                    <a:pt x="405" y="359"/>
                  </a:lnTo>
                  <a:lnTo>
                    <a:pt x="411" y="359"/>
                  </a:lnTo>
                  <a:lnTo>
                    <a:pt x="419" y="357"/>
                  </a:lnTo>
                  <a:lnTo>
                    <a:pt x="424" y="355"/>
                  </a:lnTo>
                  <a:lnTo>
                    <a:pt x="434" y="352"/>
                  </a:lnTo>
                  <a:lnTo>
                    <a:pt x="443" y="346"/>
                  </a:lnTo>
                  <a:lnTo>
                    <a:pt x="453" y="340"/>
                  </a:lnTo>
                  <a:lnTo>
                    <a:pt x="461" y="335"/>
                  </a:lnTo>
                  <a:lnTo>
                    <a:pt x="468" y="327"/>
                  </a:lnTo>
                  <a:lnTo>
                    <a:pt x="476" y="319"/>
                  </a:lnTo>
                  <a:lnTo>
                    <a:pt x="480" y="310"/>
                  </a:lnTo>
                  <a:lnTo>
                    <a:pt x="485" y="302"/>
                  </a:lnTo>
                  <a:lnTo>
                    <a:pt x="489" y="293"/>
                  </a:lnTo>
                  <a:lnTo>
                    <a:pt x="491" y="283"/>
                  </a:lnTo>
                  <a:lnTo>
                    <a:pt x="493" y="274"/>
                  </a:lnTo>
                  <a:lnTo>
                    <a:pt x="495" y="264"/>
                  </a:lnTo>
                  <a:lnTo>
                    <a:pt x="495" y="253"/>
                  </a:lnTo>
                  <a:lnTo>
                    <a:pt x="495" y="243"/>
                  </a:lnTo>
                  <a:lnTo>
                    <a:pt x="493" y="234"/>
                  </a:lnTo>
                  <a:lnTo>
                    <a:pt x="491" y="224"/>
                  </a:lnTo>
                  <a:lnTo>
                    <a:pt x="487" y="219"/>
                  </a:lnTo>
                  <a:lnTo>
                    <a:pt x="485" y="211"/>
                  </a:lnTo>
                  <a:lnTo>
                    <a:pt x="483" y="205"/>
                  </a:lnTo>
                  <a:lnTo>
                    <a:pt x="481" y="200"/>
                  </a:lnTo>
                  <a:lnTo>
                    <a:pt x="480" y="194"/>
                  </a:lnTo>
                  <a:lnTo>
                    <a:pt x="480" y="188"/>
                  </a:lnTo>
                  <a:lnTo>
                    <a:pt x="478" y="183"/>
                  </a:lnTo>
                  <a:lnTo>
                    <a:pt x="478" y="177"/>
                  </a:lnTo>
                  <a:lnTo>
                    <a:pt x="476" y="169"/>
                  </a:lnTo>
                  <a:lnTo>
                    <a:pt x="476" y="162"/>
                  </a:lnTo>
                  <a:lnTo>
                    <a:pt x="478" y="154"/>
                  </a:lnTo>
                  <a:lnTo>
                    <a:pt x="478" y="146"/>
                  </a:lnTo>
                  <a:lnTo>
                    <a:pt x="480" y="139"/>
                  </a:lnTo>
                  <a:lnTo>
                    <a:pt x="481" y="131"/>
                  </a:lnTo>
                  <a:lnTo>
                    <a:pt x="483" y="122"/>
                  </a:lnTo>
                  <a:lnTo>
                    <a:pt x="485" y="116"/>
                  </a:lnTo>
                  <a:lnTo>
                    <a:pt x="485" y="108"/>
                  </a:lnTo>
                  <a:lnTo>
                    <a:pt x="487" y="101"/>
                  </a:lnTo>
                  <a:lnTo>
                    <a:pt x="487" y="95"/>
                  </a:lnTo>
                  <a:lnTo>
                    <a:pt x="489" y="87"/>
                  </a:lnTo>
                  <a:lnTo>
                    <a:pt x="491" y="80"/>
                  </a:lnTo>
                  <a:lnTo>
                    <a:pt x="493" y="72"/>
                  </a:lnTo>
                  <a:lnTo>
                    <a:pt x="493" y="67"/>
                  </a:lnTo>
                  <a:lnTo>
                    <a:pt x="495" y="59"/>
                  </a:lnTo>
                  <a:lnTo>
                    <a:pt x="495" y="51"/>
                  </a:lnTo>
                  <a:lnTo>
                    <a:pt x="497" y="46"/>
                  </a:lnTo>
                  <a:lnTo>
                    <a:pt x="497" y="36"/>
                  </a:lnTo>
                  <a:lnTo>
                    <a:pt x="499" y="30"/>
                  </a:lnTo>
                  <a:lnTo>
                    <a:pt x="497" y="23"/>
                  </a:lnTo>
                  <a:lnTo>
                    <a:pt x="497" y="17"/>
                  </a:lnTo>
                  <a:lnTo>
                    <a:pt x="497" y="10"/>
                  </a:lnTo>
                  <a:lnTo>
                    <a:pt x="497" y="4"/>
                  </a:lnTo>
                  <a:lnTo>
                    <a:pt x="493" y="0"/>
                  </a:lnTo>
                  <a:lnTo>
                    <a:pt x="489" y="0"/>
                  </a:lnTo>
                  <a:lnTo>
                    <a:pt x="485" y="2"/>
                  </a:lnTo>
                  <a:lnTo>
                    <a:pt x="485" y="6"/>
                  </a:lnTo>
                  <a:lnTo>
                    <a:pt x="483" y="11"/>
                  </a:lnTo>
                  <a:lnTo>
                    <a:pt x="483" y="19"/>
                  </a:lnTo>
                  <a:lnTo>
                    <a:pt x="483" y="25"/>
                  </a:lnTo>
                  <a:lnTo>
                    <a:pt x="483" y="32"/>
                  </a:lnTo>
                  <a:lnTo>
                    <a:pt x="481" y="38"/>
                  </a:lnTo>
                  <a:lnTo>
                    <a:pt x="481" y="46"/>
                  </a:lnTo>
                  <a:lnTo>
                    <a:pt x="480" y="51"/>
                  </a:lnTo>
                  <a:lnTo>
                    <a:pt x="480" y="59"/>
                  </a:lnTo>
                  <a:lnTo>
                    <a:pt x="478" y="65"/>
                  </a:lnTo>
                  <a:lnTo>
                    <a:pt x="478" y="70"/>
                  </a:lnTo>
                  <a:lnTo>
                    <a:pt x="476" y="78"/>
                  </a:lnTo>
                  <a:lnTo>
                    <a:pt x="476" y="84"/>
                  </a:lnTo>
                  <a:lnTo>
                    <a:pt x="472" y="91"/>
                  </a:lnTo>
                  <a:lnTo>
                    <a:pt x="472" y="99"/>
                  </a:lnTo>
                  <a:lnTo>
                    <a:pt x="470" y="105"/>
                  </a:lnTo>
                  <a:lnTo>
                    <a:pt x="470" y="112"/>
                  </a:lnTo>
                  <a:lnTo>
                    <a:pt x="468" y="122"/>
                  </a:lnTo>
                  <a:lnTo>
                    <a:pt x="466" y="131"/>
                  </a:lnTo>
                  <a:lnTo>
                    <a:pt x="464" y="141"/>
                  </a:lnTo>
                  <a:lnTo>
                    <a:pt x="464" y="150"/>
                  </a:lnTo>
                  <a:lnTo>
                    <a:pt x="462" y="160"/>
                  </a:lnTo>
                  <a:lnTo>
                    <a:pt x="462" y="169"/>
                  </a:lnTo>
                  <a:lnTo>
                    <a:pt x="462" y="181"/>
                  </a:lnTo>
                  <a:lnTo>
                    <a:pt x="464" y="190"/>
                  </a:lnTo>
                  <a:lnTo>
                    <a:pt x="466" y="200"/>
                  </a:lnTo>
                  <a:lnTo>
                    <a:pt x="468" y="211"/>
                  </a:lnTo>
                  <a:lnTo>
                    <a:pt x="470" y="215"/>
                  </a:lnTo>
                  <a:lnTo>
                    <a:pt x="472" y="222"/>
                  </a:lnTo>
                  <a:lnTo>
                    <a:pt x="474" y="226"/>
                  </a:lnTo>
                  <a:lnTo>
                    <a:pt x="478" y="232"/>
                  </a:lnTo>
                  <a:lnTo>
                    <a:pt x="478" y="238"/>
                  </a:lnTo>
                  <a:lnTo>
                    <a:pt x="480" y="241"/>
                  </a:lnTo>
                  <a:lnTo>
                    <a:pt x="481" y="247"/>
                  </a:lnTo>
                  <a:lnTo>
                    <a:pt x="483" y="253"/>
                  </a:lnTo>
                  <a:lnTo>
                    <a:pt x="483" y="259"/>
                  </a:lnTo>
                  <a:lnTo>
                    <a:pt x="483" y="264"/>
                  </a:lnTo>
                  <a:lnTo>
                    <a:pt x="483" y="272"/>
                  </a:lnTo>
                  <a:lnTo>
                    <a:pt x="483" y="278"/>
                  </a:lnTo>
                  <a:lnTo>
                    <a:pt x="480" y="283"/>
                  </a:lnTo>
                  <a:lnTo>
                    <a:pt x="478" y="289"/>
                  </a:lnTo>
                  <a:lnTo>
                    <a:pt x="476" y="295"/>
                  </a:lnTo>
                  <a:lnTo>
                    <a:pt x="472" y="300"/>
                  </a:lnTo>
                  <a:lnTo>
                    <a:pt x="466" y="304"/>
                  </a:lnTo>
                  <a:lnTo>
                    <a:pt x="462" y="310"/>
                  </a:lnTo>
                  <a:lnTo>
                    <a:pt x="459" y="316"/>
                  </a:lnTo>
                  <a:lnTo>
                    <a:pt x="455" y="321"/>
                  </a:lnTo>
                  <a:lnTo>
                    <a:pt x="449" y="325"/>
                  </a:lnTo>
                  <a:lnTo>
                    <a:pt x="443" y="329"/>
                  </a:lnTo>
                  <a:lnTo>
                    <a:pt x="438" y="333"/>
                  </a:lnTo>
                  <a:lnTo>
                    <a:pt x="434" y="336"/>
                  </a:lnTo>
                  <a:lnTo>
                    <a:pt x="428" y="338"/>
                  </a:lnTo>
                  <a:lnTo>
                    <a:pt x="421" y="340"/>
                  </a:lnTo>
                  <a:lnTo>
                    <a:pt x="415" y="344"/>
                  </a:lnTo>
                  <a:lnTo>
                    <a:pt x="409" y="346"/>
                  </a:lnTo>
                  <a:lnTo>
                    <a:pt x="403" y="346"/>
                  </a:lnTo>
                  <a:lnTo>
                    <a:pt x="398" y="348"/>
                  </a:lnTo>
                  <a:lnTo>
                    <a:pt x="390" y="348"/>
                  </a:lnTo>
                  <a:lnTo>
                    <a:pt x="384" y="348"/>
                  </a:lnTo>
                  <a:lnTo>
                    <a:pt x="377" y="348"/>
                  </a:lnTo>
                  <a:lnTo>
                    <a:pt x="371" y="346"/>
                  </a:lnTo>
                  <a:lnTo>
                    <a:pt x="364" y="346"/>
                  </a:lnTo>
                  <a:lnTo>
                    <a:pt x="358" y="346"/>
                  </a:lnTo>
                  <a:lnTo>
                    <a:pt x="352" y="344"/>
                  </a:lnTo>
                  <a:lnTo>
                    <a:pt x="345" y="342"/>
                  </a:lnTo>
                  <a:lnTo>
                    <a:pt x="339" y="340"/>
                  </a:lnTo>
                  <a:lnTo>
                    <a:pt x="333" y="340"/>
                  </a:lnTo>
                  <a:lnTo>
                    <a:pt x="326" y="338"/>
                  </a:lnTo>
                  <a:lnTo>
                    <a:pt x="320" y="338"/>
                  </a:lnTo>
                  <a:lnTo>
                    <a:pt x="316" y="336"/>
                  </a:lnTo>
                  <a:lnTo>
                    <a:pt x="310" y="336"/>
                  </a:lnTo>
                  <a:lnTo>
                    <a:pt x="303" y="336"/>
                  </a:lnTo>
                  <a:lnTo>
                    <a:pt x="297" y="335"/>
                  </a:lnTo>
                  <a:lnTo>
                    <a:pt x="289" y="335"/>
                  </a:lnTo>
                  <a:lnTo>
                    <a:pt x="282" y="335"/>
                  </a:lnTo>
                  <a:lnTo>
                    <a:pt x="274" y="333"/>
                  </a:lnTo>
                  <a:lnTo>
                    <a:pt x="268" y="333"/>
                  </a:lnTo>
                  <a:lnTo>
                    <a:pt x="261" y="331"/>
                  </a:lnTo>
                  <a:lnTo>
                    <a:pt x="255" y="331"/>
                  </a:lnTo>
                  <a:lnTo>
                    <a:pt x="248" y="331"/>
                  </a:lnTo>
                  <a:lnTo>
                    <a:pt x="240" y="329"/>
                  </a:lnTo>
                  <a:lnTo>
                    <a:pt x="232" y="329"/>
                  </a:lnTo>
                  <a:lnTo>
                    <a:pt x="225" y="329"/>
                  </a:lnTo>
                  <a:lnTo>
                    <a:pt x="217" y="327"/>
                  </a:lnTo>
                  <a:lnTo>
                    <a:pt x="211" y="327"/>
                  </a:lnTo>
                  <a:lnTo>
                    <a:pt x="204" y="325"/>
                  </a:lnTo>
                  <a:lnTo>
                    <a:pt x="198" y="325"/>
                  </a:lnTo>
                  <a:lnTo>
                    <a:pt x="185" y="323"/>
                  </a:lnTo>
                  <a:lnTo>
                    <a:pt x="171" y="321"/>
                  </a:lnTo>
                  <a:lnTo>
                    <a:pt x="158" y="319"/>
                  </a:lnTo>
                  <a:lnTo>
                    <a:pt x="145" y="317"/>
                  </a:lnTo>
                  <a:lnTo>
                    <a:pt x="132" y="316"/>
                  </a:lnTo>
                  <a:lnTo>
                    <a:pt x="120" y="314"/>
                  </a:lnTo>
                  <a:lnTo>
                    <a:pt x="107" y="310"/>
                  </a:lnTo>
                  <a:lnTo>
                    <a:pt x="95" y="308"/>
                  </a:lnTo>
                  <a:lnTo>
                    <a:pt x="82" y="304"/>
                  </a:lnTo>
                  <a:lnTo>
                    <a:pt x="71" y="302"/>
                  </a:lnTo>
                  <a:lnTo>
                    <a:pt x="59" y="297"/>
                  </a:lnTo>
                  <a:lnTo>
                    <a:pt x="48" y="293"/>
                  </a:lnTo>
                  <a:lnTo>
                    <a:pt x="35" y="287"/>
                  </a:lnTo>
                  <a:lnTo>
                    <a:pt x="23" y="283"/>
                  </a:lnTo>
                  <a:lnTo>
                    <a:pt x="12" y="276"/>
                  </a:lnTo>
                  <a:lnTo>
                    <a:pt x="2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01" name="Freeform 149"/>
            <p:cNvSpPr>
              <a:spLocks/>
            </p:cNvSpPr>
            <p:nvPr/>
          </p:nvSpPr>
          <p:spPr bwMode="auto">
            <a:xfrm flipH="1">
              <a:off x="5129705" y="4926013"/>
              <a:ext cx="216776" cy="130175"/>
            </a:xfrm>
            <a:custGeom>
              <a:avLst/>
              <a:gdLst/>
              <a:ahLst/>
              <a:cxnLst>
                <a:cxn ang="0">
                  <a:pos x="62" y="2"/>
                </a:cxn>
                <a:cxn ang="0">
                  <a:pos x="51" y="0"/>
                </a:cxn>
                <a:cxn ang="0">
                  <a:pos x="38" y="2"/>
                </a:cxn>
                <a:cxn ang="0">
                  <a:pos x="19" y="13"/>
                </a:cxn>
                <a:cxn ang="0">
                  <a:pos x="7" y="30"/>
                </a:cxn>
                <a:cxn ang="0">
                  <a:pos x="2" y="45"/>
                </a:cxn>
                <a:cxn ang="0">
                  <a:pos x="0" y="59"/>
                </a:cxn>
                <a:cxn ang="0">
                  <a:pos x="0" y="68"/>
                </a:cxn>
                <a:cxn ang="0">
                  <a:pos x="2" y="79"/>
                </a:cxn>
                <a:cxn ang="0">
                  <a:pos x="9" y="97"/>
                </a:cxn>
                <a:cxn ang="0">
                  <a:pos x="19" y="110"/>
                </a:cxn>
                <a:cxn ang="0">
                  <a:pos x="30" y="117"/>
                </a:cxn>
                <a:cxn ang="0">
                  <a:pos x="41" y="125"/>
                </a:cxn>
                <a:cxn ang="0">
                  <a:pos x="53" y="131"/>
                </a:cxn>
                <a:cxn ang="0">
                  <a:pos x="66" y="136"/>
                </a:cxn>
                <a:cxn ang="0">
                  <a:pos x="79" y="142"/>
                </a:cxn>
                <a:cxn ang="0">
                  <a:pos x="95" y="146"/>
                </a:cxn>
                <a:cxn ang="0">
                  <a:pos x="108" y="148"/>
                </a:cxn>
                <a:cxn ang="0">
                  <a:pos x="123" y="152"/>
                </a:cxn>
                <a:cxn ang="0">
                  <a:pos x="138" y="155"/>
                </a:cxn>
                <a:cxn ang="0">
                  <a:pos x="152" y="157"/>
                </a:cxn>
                <a:cxn ang="0">
                  <a:pos x="167" y="157"/>
                </a:cxn>
                <a:cxn ang="0">
                  <a:pos x="180" y="159"/>
                </a:cxn>
                <a:cxn ang="0">
                  <a:pos x="195" y="161"/>
                </a:cxn>
                <a:cxn ang="0">
                  <a:pos x="211" y="161"/>
                </a:cxn>
                <a:cxn ang="0">
                  <a:pos x="226" y="161"/>
                </a:cxn>
                <a:cxn ang="0">
                  <a:pos x="239" y="161"/>
                </a:cxn>
                <a:cxn ang="0">
                  <a:pos x="254" y="161"/>
                </a:cxn>
                <a:cxn ang="0">
                  <a:pos x="264" y="155"/>
                </a:cxn>
                <a:cxn ang="0">
                  <a:pos x="251" y="150"/>
                </a:cxn>
                <a:cxn ang="0">
                  <a:pos x="234" y="148"/>
                </a:cxn>
                <a:cxn ang="0">
                  <a:pos x="214" y="148"/>
                </a:cxn>
                <a:cxn ang="0">
                  <a:pos x="195" y="146"/>
                </a:cxn>
                <a:cxn ang="0">
                  <a:pos x="180" y="144"/>
                </a:cxn>
                <a:cxn ang="0">
                  <a:pos x="167" y="142"/>
                </a:cxn>
                <a:cxn ang="0">
                  <a:pos x="156" y="140"/>
                </a:cxn>
                <a:cxn ang="0">
                  <a:pos x="144" y="138"/>
                </a:cxn>
                <a:cxn ang="0">
                  <a:pos x="131" y="136"/>
                </a:cxn>
                <a:cxn ang="0">
                  <a:pos x="119" y="133"/>
                </a:cxn>
                <a:cxn ang="0">
                  <a:pos x="106" y="131"/>
                </a:cxn>
                <a:cxn ang="0">
                  <a:pos x="95" y="127"/>
                </a:cxn>
                <a:cxn ang="0">
                  <a:pos x="78" y="123"/>
                </a:cxn>
                <a:cxn ang="0">
                  <a:pos x="62" y="117"/>
                </a:cxn>
                <a:cxn ang="0">
                  <a:pos x="51" y="114"/>
                </a:cxn>
                <a:cxn ang="0">
                  <a:pos x="38" y="106"/>
                </a:cxn>
                <a:cxn ang="0">
                  <a:pos x="22" y="89"/>
                </a:cxn>
                <a:cxn ang="0">
                  <a:pos x="15" y="74"/>
                </a:cxn>
                <a:cxn ang="0">
                  <a:pos x="15" y="62"/>
                </a:cxn>
                <a:cxn ang="0">
                  <a:pos x="17" y="49"/>
                </a:cxn>
                <a:cxn ang="0">
                  <a:pos x="21" y="38"/>
                </a:cxn>
                <a:cxn ang="0">
                  <a:pos x="26" y="24"/>
                </a:cxn>
                <a:cxn ang="0">
                  <a:pos x="36" y="15"/>
                </a:cxn>
                <a:cxn ang="0">
                  <a:pos x="47" y="9"/>
                </a:cxn>
                <a:cxn ang="0">
                  <a:pos x="60" y="7"/>
                </a:cxn>
                <a:cxn ang="0">
                  <a:pos x="70" y="7"/>
                </a:cxn>
              </a:cxnLst>
              <a:rect l="0" t="0" r="r" b="b"/>
              <a:pathLst>
                <a:path w="264" h="163">
                  <a:moveTo>
                    <a:pt x="70" y="7"/>
                  </a:moveTo>
                  <a:lnTo>
                    <a:pt x="62" y="2"/>
                  </a:lnTo>
                  <a:lnTo>
                    <a:pt x="57" y="0"/>
                  </a:lnTo>
                  <a:lnTo>
                    <a:pt x="51" y="0"/>
                  </a:lnTo>
                  <a:lnTo>
                    <a:pt x="47" y="0"/>
                  </a:lnTo>
                  <a:lnTo>
                    <a:pt x="38" y="2"/>
                  </a:lnTo>
                  <a:lnTo>
                    <a:pt x="28" y="7"/>
                  </a:lnTo>
                  <a:lnTo>
                    <a:pt x="19" y="13"/>
                  </a:lnTo>
                  <a:lnTo>
                    <a:pt x="13" y="21"/>
                  </a:lnTo>
                  <a:lnTo>
                    <a:pt x="7" y="30"/>
                  </a:lnTo>
                  <a:lnTo>
                    <a:pt x="3" y="40"/>
                  </a:lnTo>
                  <a:lnTo>
                    <a:pt x="2" y="45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0" y="74"/>
                  </a:lnTo>
                  <a:lnTo>
                    <a:pt x="2" y="79"/>
                  </a:lnTo>
                  <a:lnTo>
                    <a:pt x="3" y="85"/>
                  </a:lnTo>
                  <a:lnTo>
                    <a:pt x="9" y="97"/>
                  </a:lnTo>
                  <a:lnTo>
                    <a:pt x="15" y="106"/>
                  </a:lnTo>
                  <a:lnTo>
                    <a:pt x="19" y="110"/>
                  </a:lnTo>
                  <a:lnTo>
                    <a:pt x="24" y="114"/>
                  </a:lnTo>
                  <a:lnTo>
                    <a:pt x="30" y="117"/>
                  </a:lnTo>
                  <a:lnTo>
                    <a:pt x="36" y="123"/>
                  </a:lnTo>
                  <a:lnTo>
                    <a:pt x="41" y="125"/>
                  </a:lnTo>
                  <a:lnTo>
                    <a:pt x="47" y="129"/>
                  </a:lnTo>
                  <a:lnTo>
                    <a:pt x="53" y="131"/>
                  </a:lnTo>
                  <a:lnTo>
                    <a:pt x="59" y="135"/>
                  </a:lnTo>
                  <a:lnTo>
                    <a:pt x="66" y="136"/>
                  </a:lnTo>
                  <a:lnTo>
                    <a:pt x="74" y="140"/>
                  </a:lnTo>
                  <a:lnTo>
                    <a:pt x="79" y="142"/>
                  </a:lnTo>
                  <a:lnTo>
                    <a:pt x="87" y="144"/>
                  </a:lnTo>
                  <a:lnTo>
                    <a:pt x="95" y="146"/>
                  </a:lnTo>
                  <a:lnTo>
                    <a:pt x="102" y="148"/>
                  </a:lnTo>
                  <a:lnTo>
                    <a:pt x="108" y="148"/>
                  </a:lnTo>
                  <a:lnTo>
                    <a:pt x="118" y="150"/>
                  </a:lnTo>
                  <a:lnTo>
                    <a:pt x="123" y="152"/>
                  </a:lnTo>
                  <a:lnTo>
                    <a:pt x="131" y="154"/>
                  </a:lnTo>
                  <a:lnTo>
                    <a:pt x="138" y="155"/>
                  </a:lnTo>
                  <a:lnTo>
                    <a:pt x="146" y="157"/>
                  </a:lnTo>
                  <a:lnTo>
                    <a:pt x="152" y="157"/>
                  </a:lnTo>
                  <a:lnTo>
                    <a:pt x="159" y="157"/>
                  </a:lnTo>
                  <a:lnTo>
                    <a:pt x="167" y="157"/>
                  </a:lnTo>
                  <a:lnTo>
                    <a:pt x="175" y="159"/>
                  </a:lnTo>
                  <a:lnTo>
                    <a:pt x="180" y="159"/>
                  </a:lnTo>
                  <a:lnTo>
                    <a:pt x="188" y="159"/>
                  </a:lnTo>
                  <a:lnTo>
                    <a:pt x="195" y="161"/>
                  </a:lnTo>
                  <a:lnTo>
                    <a:pt x="203" y="161"/>
                  </a:lnTo>
                  <a:lnTo>
                    <a:pt x="211" y="161"/>
                  </a:lnTo>
                  <a:lnTo>
                    <a:pt x="218" y="161"/>
                  </a:lnTo>
                  <a:lnTo>
                    <a:pt x="226" y="161"/>
                  </a:lnTo>
                  <a:lnTo>
                    <a:pt x="234" y="163"/>
                  </a:lnTo>
                  <a:lnTo>
                    <a:pt x="239" y="161"/>
                  </a:lnTo>
                  <a:lnTo>
                    <a:pt x="247" y="161"/>
                  </a:lnTo>
                  <a:lnTo>
                    <a:pt x="254" y="161"/>
                  </a:lnTo>
                  <a:lnTo>
                    <a:pt x="262" y="161"/>
                  </a:lnTo>
                  <a:lnTo>
                    <a:pt x="264" y="155"/>
                  </a:lnTo>
                  <a:lnTo>
                    <a:pt x="262" y="152"/>
                  </a:lnTo>
                  <a:lnTo>
                    <a:pt x="251" y="150"/>
                  </a:lnTo>
                  <a:lnTo>
                    <a:pt x="241" y="150"/>
                  </a:lnTo>
                  <a:lnTo>
                    <a:pt x="234" y="148"/>
                  </a:lnTo>
                  <a:lnTo>
                    <a:pt x="224" y="148"/>
                  </a:lnTo>
                  <a:lnTo>
                    <a:pt x="214" y="148"/>
                  </a:lnTo>
                  <a:lnTo>
                    <a:pt x="205" y="148"/>
                  </a:lnTo>
                  <a:lnTo>
                    <a:pt x="195" y="146"/>
                  </a:lnTo>
                  <a:lnTo>
                    <a:pt x="188" y="146"/>
                  </a:lnTo>
                  <a:lnTo>
                    <a:pt x="180" y="144"/>
                  </a:lnTo>
                  <a:lnTo>
                    <a:pt x="175" y="144"/>
                  </a:lnTo>
                  <a:lnTo>
                    <a:pt x="167" y="142"/>
                  </a:lnTo>
                  <a:lnTo>
                    <a:pt x="161" y="142"/>
                  </a:lnTo>
                  <a:lnTo>
                    <a:pt x="156" y="140"/>
                  </a:lnTo>
                  <a:lnTo>
                    <a:pt x="150" y="140"/>
                  </a:lnTo>
                  <a:lnTo>
                    <a:pt x="144" y="138"/>
                  </a:lnTo>
                  <a:lnTo>
                    <a:pt x="138" y="138"/>
                  </a:lnTo>
                  <a:lnTo>
                    <a:pt x="131" y="136"/>
                  </a:lnTo>
                  <a:lnTo>
                    <a:pt x="125" y="135"/>
                  </a:lnTo>
                  <a:lnTo>
                    <a:pt x="119" y="133"/>
                  </a:lnTo>
                  <a:lnTo>
                    <a:pt x="112" y="133"/>
                  </a:lnTo>
                  <a:lnTo>
                    <a:pt x="106" y="131"/>
                  </a:lnTo>
                  <a:lnTo>
                    <a:pt x="100" y="129"/>
                  </a:lnTo>
                  <a:lnTo>
                    <a:pt x="95" y="127"/>
                  </a:lnTo>
                  <a:lnTo>
                    <a:pt x="89" y="127"/>
                  </a:lnTo>
                  <a:lnTo>
                    <a:pt x="78" y="123"/>
                  </a:lnTo>
                  <a:lnTo>
                    <a:pt x="68" y="121"/>
                  </a:lnTo>
                  <a:lnTo>
                    <a:pt x="62" y="117"/>
                  </a:lnTo>
                  <a:lnTo>
                    <a:pt x="57" y="116"/>
                  </a:lnTo>
                  <a:lnTo>
                    <a:pt x="51" y="114"/>
                  </a:lnTo>
                  <a:lnTo>
                    <a:pt x="47" y="112"/>
                  </a:lnTo>
                  <a:lnTo>
                    <a:pt x="38" y="106"/>
                  </a:lnTo>
                  <a:lnTo>
                    <a:pt x="30" y="98"/>
                  </a:lnTo>
                  <a:lnTo>
                    <a:pt x="22" y="89"/>
                  </a:lnTo>
                  <a:lnTo>
                    <a:pt x="17" y="81"/>
                  </a:lnTo>
                  <a:lnTo>
                    <a:pt x="15" y="74"/>
                  </a:lnTo>
                  <a:lnTo>
                    <a:pt x="15" y="68"/>
                  </a:lnTo>
                  <a:lnTo>
                    <a:pt x="15" y="62"/>
                  </a:lnTo>
                  <a:lnTo>
                    <a:pt x="15" y="57"/>
                  </a:lnTo>
                  <a:lnTo>
                    <a:pt x="17" y="49"/>
                  </a:lnTo>
                  <a:lnTo>
                    <a:pt x="19" y="43"/>
                  </a:lnTo>
                  <a:lnTo>
                    <a:pt x="21" y="38"/>
                  </a:lnTo>
                  <a:lnTo>
                    <a:pt x="24" y="32"/>
                  </a:lnTo>
                  <a:lnTo>
                    <a:pt x="26" y="24"/>
                  </a:lnTo>
                  <a:lnTo>
                    <a:pt x="32" y="19"/>
                  </a:lnTo>
                  <a:lnTo>
                    <a:pt x="36" y="15"/>
                  </a:lnTo>
                  <a:lnTo>
                    <a:pt x="41" y="11"/>
                  </a:lnTo>
                  <a:lnTo>
                    <a:pt x="47" y="9"/>
                  </a:lnTo>
                  <a:lnTo>
                    <a:pt x="53" y="7"/>
                  </a:lnTo>
                  <a:lnTo>
                    <a:pt x="60" y="7"/>
                  </a:lnTo>
                  <a:lnTo>
                    <a:pt x="70" y="7"/>
                  </a:lnTo>
                  <a:lnTo>
                    <a:pt x="7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02" name="Freeform 150"/>
            <p:cNvSpPr>
              <a:spLocks/>
            </p:cNvSpPr>
            <p:nvPr/>
          </p:nvSpPr>
          <p:spPr bwMode="auto">
            <a:xfrm flipH="1">
              <a:off x="5192110" y="5026025"/>
              <a:ext cx="106746" cy="25876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7" y="34"/>
                </a:cxn>
                <a:cxn ang="0">
                  <a:pos x="22" y="53"/>
                </a:cxn>
                <a:cxn ang="0">
                  <a:pos x="32" y="72"/>
                </a:cxn>
                <a:cxn ang="0">
                  <a:pos x="38" y="93"/>
                </a:cxn>
                <a:cxn ang="0">
                  <a:pos x="39" y="112"/>
                </a:cxn>
                <a:cxn ang="0">
                  <a:pos x="43" y="133"/>
                </a:cxn>
                <a:cxn ang="0">
                  <a:pos x="43" y="154"/>
                </a:cxn>
                <a:cxn ang="0">
                  <a:pos x="43" y="173"/>
                </a:cxn>
                <a:cxn ang="0">
                  <a:pos x="41" y="194"/>
                </a:cxn>
                <a:cxn ang="0">
                  <a:pos x="39" y="222"/>
                </a:cxn>
                <a:cxn ang="0">
                  <a:pos x="39" y="257"/>
                </a:cxn>
                <a:cxn ang="0">
                  <a:pos x="45" y="291"/>
                </a:cxn>
                <a:cxn ang="0">
                  <a:pos x="59" y="316"/>
                </a:cxn>
                <a:cxn ang="0">
                  <a:pos x="85" y="327"/>
                </a:cxn>
                <a:cxn ang="0">
                  <a:pos x="110" y="318"/>
                </a:cxn>
                <a:cxn ang="0">
                  <a:pos x="123" y="295"/>
                </a:cxn>
                <a:cxn ang="0">
                  <a:pos x="129" y="262"/>
                </a:cxn>
                <a:cxn ang="0">
                  <a:pos x="127" y="230"/>
                </a:cxn>
                <a:cxn ang="0">
                  <a:pos x="123" y="202"/>
                </a:cxn>
                <a:cxn ang="0">
                  <a:pos x="119" y="177"/>
                </a:cxn>
                <a:cxn ang="0">
                  <a:pos x="112" y="150"/>
                </a:cxn>
                <a:cxn ang="0">
                  <a:pos x="106" y="126"/>
                </a:cxn>
                <a:cxn ang="0">
                  <a:pos x="100" y="108"/>
                </a:cxn>
                <a:cxn ang="0">
                  <a:pos x="97" y="89"/>
                </a:cxn>
                <a:cxn ang="0">
                  <a:pos x="93" y="69"/>
                </a:cxn>
                <a:cxn ang="0">
                  <a:pos x="100" y="50"/>
                </a:cxn>
                <a:cxn ang="0">
                  <a:pos x="117" y="38"/>
                </a:cxn>
                <a:cxn ang="0">
                  <a:pos x="127" y="27"/>
                </a:cxn>
                <a:cxn ang="0">
                  <a:pos x="97" y="27"/>
                </a:cxn>
                <a:cxn ang="0">
                  <a:pos x="83" y="44"/>
                </a:cxn>
                <a:cxn ang="0">
                  <a:pos x="79" y="72"/>
                </a:cxn>
                <a:cxn ang="0">
                  <a:pos x="83" y="103"/>
                </a:cxn>
                <a:cxn ang="0">
                  <a:pos x="89" y="127"/>
                </a:cxn>
                <a:cxn ang="0">
                  <a:pos x="95" y="154"/>
                </a:cxn>
                <a:cxn ang="0">
                  <a:pos x="100" y="183"/>
                </a:cxn>
                <a:cxn ang="0">
                  <a:pos x="108" y="213"/>
                </a:cxn>
                <a:cxn ang="0">
                  <a:pos x="110" y="243"/>
                </a:cxn>
                <a:cxn ang="0">
                  <a:pos x="110" y="272"/>
                </a:cxn>
                <a:cxn ang="0">
                  <a:pos x="102" y="300"/>
                </a:cxn>
                <a:cxn ang="0">
                  <a:pos x="81" y="312"/>
                </a:cxn>
                <a:cxn ang="0">
                  <a:pos x="64" y="291"/>
                </a:cxn>
                <a:cxn ang="0">
                  <a:pos x="60" y="272"/>
                </a:cxn>
                <a:cxn ang="0">
                  <a:pos x="59" y="253"/>
                </a:cxn>
                <a:cxn ang="0">
                  <a:pos x="59" y="234"/>
                </a:cxn>
                <a:cxn ang="0">
                  <a:pos x="57" y="217"/>
                </a:cxn>
                <a:cxn ang="0">
                  <a:pos x="57" y="200"/>
                </a:cxn>
                <a:cxn ang="0">
                  <a:pos x="59" y="177"/>
                </a:cxn>
                <a:cxn ang="0">
                  <a:pos x="59" y="146"/>
                </a:cxn>
                <a:cxn ang="0">
                  <a:pos x="57" y="118"/>
                </a:cxn>
                <a:cxn ang="0">
                  <a:pos x="51" y="93"/>
                </a:cxn>
                <a:cxn ang="0">
                  <a:pos x="47" y="74"/>
                </a:cxn>
                <a:cxn ang="0">
                  <a:pos x="41" y="57"/>
                </a:cxn>
                <a:cxn ang="0">
                  <a:pos x="26" y="36"/>
                </a:cxn>
                <a:cxn ang="0">
                  <a:pos x="11" y="17"/>
                </a:cxn>
                <a:cxn ang="0">
                  <a:pos x="9" y="0"/>
                </a:cxn>
              </a:cxnLst>
              <a:rect l="0" t="0" r="r" b="b"/>
              <a:pathLst>
                <a:path w="129" h="327">
                  <a:moveTo>
                    <a:pt x="7" y="0"/>
                  </a:moveTo>
                  <a:lnTo>
                    <a:pt x="1" y="6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3" y="29"/>
                  </a:lnTo>
                  <a:lnTo>
                    <a:pt x="7" y="34"/>
                  </a:lnTo>
                  <a:lnTo>
                    <a:pt x="13" y="40"/>
                  </a:lnTo>
                  <a:lnTo>
                    <a:pt x="17" y="46"/>
                  </a:lnTo>
                  <a:lnTo>
                    <a:pt x="22" y="53"/>
                  </a:lnTo>
                  <a:lnTo>
                    <a:pt x="26" y="59"/>
                  </a:lnTo>
                  <a:lnTo>
                    <a:pt x="30" y="65"/>
                  </a:lnTo>
                  <a:lnTo>
                    <a:pt x="32" y="72"/>
                  </a:lnTo>
                  <a:lnTo>
                    <a:pt x="36" y="80"/>
                  </a:lnTo>
                  <a:lnTo>
                    <a:pt x="36" y="86"/>
                  </a:lnTo>
                  <a:lnTo>
                    <a:pt x="38" y="93"/>
                  </a:lnTo>
                  <a:lnTo>
                    <a:pt x="38" y="101"/>
                  </a:lnTo>
                  <a:lnTo>
                    <a:pt x="39" y="107"/>
                  </a:lnTo>
                  <a:lnTo>
                    <a:pt x="39" y="112"/>
                  </a:lnTo>
                  <a:lnTo>
                    <a:pt x="41" y="120"/>
                  </a:lnTo>
                  <a:lnTo>
                    <a:pt x="41" y="126"/>
                  </a:lnTo>
                  <a:lnTo>
                    <a:pt x="43" y="133"/>
                  </a:lnTo>
                  <a:lnTo>
                    <a:pt x="43" y="139"/>
                  </a:lnTo>
                  <a:lnTo>
                    <a:pt x="43" y="146"/>
                  </a:lnTo>
                  <a:lnTo>
                    <a:pt x="43" y="154"/>
                  </a:lnTo>
                  <a:lnTo>
                    <a:pt x="43" y="160"/>
                  </a:lnTo>
                  <a:lnTo>
                    <a:pt x="43" y="165"/>
                  </a:lnTo>
                  <a:lnTo>
                    <a:pt x="43" y="173"/>
                  </a:lnTo>
                  <a:lnTo>
                    <a:pt x="43" y="179"/>
                  </a:lnTo>
                  <a:lnTo>
                    <a:pt x="43" y="186"/>
                  </a:lnTo>
                  <a:lnTo>
                    <a:pt x="41" y="194"/>
                  </a:lnTo>
                  <a:lnTo>
                    <a:pt x="41" y="203"/>
                  </a:lnTo>
                  <a:lnTo>
                    <a:pt x="39" y="211"/>
                  </a:lnTo>
                  <a:lnTo>
                    <a:pt x="39" y="222"/>
                  </a:lnTo>
                  <a:lnTo>
                    <a:pt x="39" y="234"/>
                  </a:lnTo>
                  <a:lnTo>
                    <a:pt x="39" y="245"/>
                  </a:lnTo>
                  <a:lnTo>
                    <a:pt x="39" y="257"/>
                  </a:lnTo>
                  <a:lnTo>
                    <a:pt x="41" y="270"/>
                  </a:lnTo>
                  <a:lnTo>
                    <a:pt x="43" y="280"/>
                  </a:lnTo>
                  <a:lnTo>
                    <a:pt x="45" y="291"/>
                  </a:lnTo>
                  <a:lnTo>
                    <a:pt x="49" y="300"/>
                  </a:lnTo>
                  <a:lnTo>
                    <a:pt x="53" y="310"/>
                  </a:lnTo>
                  <a:lnTo>
                    <a:pt x="59" y="316"/>
                  </a:lnTo>
                  <a:lnTo>
                    <a:pt x="66" y="321"/>
                  </a:lnTo>
                  <a:lnTo>
                    <a:pt x="74" y="325"/>
                  </a:lnTo>
                  <a:lnTo>
                    <a:pt x="85" y="327"/>
                  </a:lnTo>
                  <a:lnTo>
                    <a:pt x="95" y="325"/>
                  </a:lnTo>
                  <a:lnTo>
                    <a:pt x="104" y="321"/>
                  </a:lnTo>
                  <a:lnTo>
                    <a:pt x="110" y="318"/>
                  </a:lnTo>
                  <a:lnTo>
                    <a:pt x="117" y="312"/>
                  </a:lnTo>
                  <a:lnTo>
                    <a:pt x="121" y="302"/>
                  </a:lnTo>
                  <a:lnTo>
                    <a:pt x="123" y="295"/>
                  </a:lnTo>
                  <a:lnTo>
                    <a:pt x="125" y="283"/>
                  </a:lnTo>
                  <a:lnTo>
                    <a:pt x="129" y="274"/>
                  </a:lnTo>
                  <a:lnTo>
                    <a:pt x="129" y="262"/>
                  </a:lnTo>
                  <a:lnTo>
                    <a:pt x="129" y="251"/>
                  </a:lnTo>
                  <a:lnTo>
                    <a:pt x="127" y="240"/>
                  </a:lnTo>
                  <a:lnTo>
                    <a:pt x="127" y="230"/>
                  </a:lnTo>
                  <a:lnTo>
                    <a:pt x="125" y="219"/>
                  </a:lnTo>
                  <a:lnTo>
                    <a:pt x="125" y="209"/>
                  </a:lnTo>
                  <a:lnTo>
                    <a:pt x="123" y="202"/>
                  </a:lnTo>
                  <a:lnTo>
                    <a:pt x="123" y="194"/>
                  </a:lnTo>
                  <a:lnTo>
                    <a:pt x="121" y="184"/>
                  </a:lnTo>
                  <a:lnTo>
                    <a:pt x="119" y="177"/>
                  </a:lnTo>
                  <a:lnTo>
                    <a:pt x="117" y="167"/>
                  </a:lnTo>
                  <a:lnTo>
                    <a:pt x="116" y="160"/>
                  </a:lnTo>
                  <a:lnTo>
                    <a:pt x="112" y="150"/>
                  </a:lnTo>
                  <a:lnTo>
                    <a:pt x="110" y="141"/>
                  </a:lnTo>
                  <a:lnTo>
                    <a:pt x="108" y="133"/>
                  </a:lnTo>
                  <a:lnTo>
                    <a:pt x="106" y="126"/>
                  </a:lnTo>
                  <a:lnTo>
                    <a:pt x="104" y="120"/>
                  </a:lnTo>
                  <a:lnTo>
                    <a:pt x="102" y="114"/>
                  </a:lnTo>
                  <a:lnTo>
                    <a:pt x="100" y="108"/>
                  </a:lnTo>
                  <a:lnTo>
                    <a:pt x="98" y="103"/>
                  </a:lnTo>
                  <a:lnTo>
                    <a:pt x="97" y="95"/>
                  </a:lnTo>
                  <a:lnTo>
                    <a:pt x="97" y="89"/>
                  </a:lnTo>
                  <a:lnTo>
                    <a:pt x="95" y="84"/>
                  </a:lnTo>
                  <a:lnTo>
                    <a:pt x="95" y="78"/>
                  </a:lnTo>
                  <a:lnTo>
                    <a:pt x="93" y="69"/>
                  </a:lnTo>
                  <a:lnTo>
                    <a:pt x="95" y="61"/>
                  </a:lnTo>
                  <a:lnTo>
                    <a:pt x="97" y="53"/>
                  </a:lnTo>
                  <a:lnTo>
                    <a:pt x="100" y="50"/>
                  </a:lnTo>
                  <a:lnTo>
                    <a:pt x="104" y="44"/>
                  </a:lnTo>
                  <a:lnTo>
                    <a:pt x="110" y="40"/>
                  </a:lnTo>
                  <a:lnTo>
                    <a:pt x="117" y="38"/>
                  </a:lnTo>
                  <a:lnTo>
                    <a:pt x="127" y="36"/>
                  </a:lnTo>
                  <a:lnTo>
                    <a:pt x="129" y="30"/>
                  </a:lnTo>
                  <a:lnTo>
                    <a:pt x="127" y="27"/>
                  </a:lnTo>
                  <a:lnTo>
                    <a:pt x="114" y="25"/>
                  </a:lnTo>
                  <a:lnTo>
                    <a:pt x="104" y="25"/>
                  </a:lnTo>
                  <a:lnTo>
                    <a:pt x="97" y="27"/>
                  </a:lnTo>
                  <a:lnTo>
                    <a:pt x="91" y="32"/>
                  </a:lnTo>
                  <a:lnTo>
                    <a:pt x="85" y="36"/>
                  </a:lnTo>
                  <a:lnTo>
                    <a:pt x="83" y="44"/>
                  </a:lnTo>
                  <a:lnTo>
                    <a:pt x="79" y="53"/>
                  </a:lnTo>
                  <a:lnTo>
                    <a:pt x="79" y="63"/>
                  </a:lnTo>
                  <a:lnTo>
                    <a:pt x="79" y="72"/>
                  </a:lnTo>
                  <a:lnTo>
                    <a:pt x="79" y="82"/>
                  </a:lnTo>
                  <a:lnTo>
                    <a:pt x="81" y="91"/>
                  </a:lnTo>
                  <a:lnTo>
                    <a:pt x="83" y="103"/>
                  </a:lnTo>
                  <a:lnTo>
                    <a:pt x="85" y="112"/>
                  </a:lnTo>
                  <a:lnTo>
                    <a:pt x="87" y="120"/>
                  </a:lnTo>
                  <a:lnTo>
                    <a:pt x="89" y="127"/>
                  </a:lnTo>
                  <a:lnTo>
                    <a:pt x="91" y="135"/>
                  </a:lnTo>
                  <a:lnTo>
                    <a:pt x="93" y="145"/>
                  </a:lnTo>
                  <a:lnTo>
                    <a:pt x="95" y="154"/>
                  </a:lnTo>
                  <a:lnTo>
                    <a:pt x="97" y="164"/>
                  </a:lnTo>
                  <a:lnTo>
                    <a:pt x="98" y="173"/>
                  </a:lnTo>
                  <a:lnTo>
                    <a:pt x="100" y="183"/>
                  </a:lnTo>
                  <a:lnTo>
                    <a:pt x="104" y="192"/>
                  </a:lnTo>
                  <a:lnTo>
                    <a:pt x="106" y="203"/>
                  </a:lnTo>
                  <a:lnTo>
                    <a:pt x="108" y="213"/>
                  </a:lnTo>
                  <a:lnTo>
                    <a:pt x="110" y="222"/>
                  </a:lnTo>
                  <a:lnTo>
                    <a:pt x="110" y="232"/>
                  </a:lnTo>
                  <a:lnTo>
                    <a:pt x="110" y="243"/>
                  </a:lnTo>
                  <a:lnTo>
                    <a:pt x="112" y="253"/>
                  </a:lnTo>
                  <a:lnTo>
                    <a:pt x="110" y="262"/>
                  </a:lnTo>
                  <a:lnTo>
                    <a:pt x="110" y="272"/>
                  </a:lnTo>
                  <a:lnTo>
                    <a:pt x="108" y="281"/>
                  </a:lnTo>
                  <a:lnTo>
                    <a:pt x="106" y="293"/>
                  </a:lnTo>
                  <a:lnTo>
                    <a:pt x="102" y="300"/>
                  </a:lnTo>
                  <a:lnTo>
                    <a:pt x="97" y="306"/>
                  </a:lnTo>
                  <a:lnTo>
                    <a:pt x="89" y="310"/>
                  </a:lnTo>
                  <a:lnTo>
                    <a:pt x="81" y="312"/>
                  </a:lnTo>
                  <a:lnTo>
                    <a:pt x="74" y="308"/>
                  </a:lnTo>
                  <a:lnTo>
                    <a:pt x="68" y="300"/>
                  </a:lnTo>
                  <a:lnTo>
                    <a:pt x="64" y="291"/>
                  </a:lnTo>
                  <a:lnTo>
                    <a:pt x="64" y="285"/>
                  </a:lnTo>
                  <a:lnTo>
                    <a:pt x="62" y="278"/>
                  </a:lnTo>
                  <a:lnTo>
                    <a:pt x="60" y="272"/>
                  </a:lnTo>
                  <a:lnTo>
                    <a:pt x="59" y="264"/>
                  </a:lnTo>
                  <a:lnTo>
                    <a:pt x="59" y="259"/>
                  </a:lnTo>
                  <a:lnTo>
                    <a:pt x="59" y="253"/>
                  </a:lnTo>
                  <a:lnTo>
                    <a:pt x="59" y="247"/>
                  </a:lnTo>
                  <a:lnTo>
                    <a:pt x="59" y="241"/>
                  </a:lnTo>
                  <a:lnTo>
                    <a:pt x="59" y="234"/>
                  </a:lnTo>
                  <a:lnTo>
                    <a:pt x="57" y="228"/>
                  </a:lnTo>
                  <a:lnTo>
                    <a:pt x="57" y="222"/>
                  </a:lnTo>
                  <a:lnTo>
                    <a:pt x="57" y="217"/>
                  </a:lnTo>
                  <a:lnTo>
                    <a:pt x="57" y="211"/>
                  </a:lnTo>
                  <a:lnTo>
                    <a:pt x="57" y="205"/>
                  </a:lnTo>
                  <a:lnTo>
                    <a:pt x="57" y="200"/>
                  </a:lnTo>
                  <a:lnTo>
                    <a:pt x="57" y="192"/>
                  </a:lnTo>
                  <a:lnTo>
                    <a:pt x="59" y="186"/>
                  </a:lnTo>
                  <a:lnTo>
                    <a:pt x="59" y="177"/>
                  </a:lnTo>
                  <a:lnTo>
                    <a:pt x="59" y="167"/>
                  </a:lnTo>
                  <a:lnTo>
                    <a:pt x="59" y="156"/>
                  </a:lnTo>
                  <a:lnTo>
                    <a:pt x="59" y="146"/>
                  </a:lnTo>
                  <a:lnTo>
                    <a:pt x="59" y="137"/>
                  </a:lnTo>
                  <a:lnTo>
                    <a:pt x="59" y="127"/>
                  </a:lnTo>
                  <a:lnTo>
                    <a:pt x="57" y="118"/>
                  </a:lnTo>
                  <a:lnTo>
                    <a:pt x="57" y="108"/>
                  </a:lnTo>
                  <a:lnTo>
                    <a:pt x="53" y="101"/>
                  </a:lnTo>
                  <a:lnTo>
                    <a:pt x="51" y="93"/>
                  </a:lnTo>
                  <a:lnTo>
                    <a:pt x="49" y="88"/>
                  </a:lnTo>
                  <a:lnTo>
                    <a:pt x="49" y="82"/>
                  </a:lnTo>
                  <a:lnTo>
                    <a:pt x="47" y="74"/>
                  </a:lnTo>
                  <a:lnTo>
                    <a:pt x="45" y="69"/>
                  </a:lnTo>
                  <a:lnTo>
                    <a:pt x="43" y="63"/>
                  </a:lnTo>
                  <a:lnTo>
                    <a:pt x="41" y="57"/>
                  </a:lnTo>
                  <a:lnTo>
                    <a:pt x="36" y="48"/>
                  </a:lnTo>
                  <a:lnTo>
                    <a:pt x="32" y="42"/>
                  </a:lnTo>
                  <a:lnTo>
                    <a:pt x="26" y="36"/>
                  </a:lnTo>
                  <a:lnTo>
                    <a:pt x="20" y="30"/>
                  </a:lnTo>
                  <a:lnTo>
                    <a:pt x="15" y="25"/>
                  </a:lnTo>
                  <a:lnTo>
                    <a:pt x="11" y="17"/>
                  </a:lnTo>
                  <a:lnTo>
                    <a:pt x="9" y="10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03" name="Freeform 151"/>
            <p:cNvSpPr>
              <a:spLocks/>
            </p:cNvSpPr>
            <p:nvPr/>
          </p:nvSpPr>
          <p:spPr bwMode="auto">
            <a:xfrm flipH="1">
              <a:off x="5290645" y="5005388"/>
              <a:ext cx="72259" cy="106363"/>
            </a:xfrm>
            <a:custGeom>
              <a:avLst/>
              <a:gdLst/>
              <a:ahLst/>
              <a:cxnLst>
                <a:cxn ang="0">
                  <a:pos x="41" y="2"/>
                </a:cxn>
                <a:cxn ang="0">
                  <a:pos x="32" y="0"/>
                </a:cxn>
                <a:cxn ang="0">
                  <a:pos x="26" y="2"/>
                </a:cxn>
                <a:cxn ang="0">
                  <a:pos x="21" y="4"/>
                </a:cxn>
                <a:cxn ang="0">
                  <a:pos x="17" y="8"/>
                </a:cxn>
                <a:cxn ang="0">
                  <a:pos x="11" y="12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3" y="27"/>
                </a:cxn>
                <a:cxn ang="0">
                  <a:pos x="1" y="3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0" y="5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1" y="69"/>
                </a:cxn>
                <a:cxn ang="0">
                  <a:pos x="3" y="76"/>
                </a:cxn>
                <a:cxn ang="0">
                  <a:pos x="3" y="82"/>
                </a:cxn>
                <a:cxn ang="0">
                  <a:pos x="5" y="88"/>
                </a:cxn>
                <a:cxn ang="0">
                  <a:pos x="9" y="94"/>
                </a:cxn>
                <a:cxn ang="0">
                  <a:pos x="13" y="99"/>
                </a:cxn>
                <a:cxn ang="0">
                  <a:pos x="17" y="105"/>
                </a:cxn>
                <a:cxn ang="0">
                  <a:pos x="21" y="109"/>
                </a:cxn>
                <a:cxn ang="0">
                  <a:pos x="26" y="114"/>
                </a:cxn>
                <a:cxn ang="0">
                  <a:pos x="32" y="120"/>
                </a:cxn>
                <a:cxn ang="0">
                  <a:pos x="36" y="122"/>
                </a:cxn>
                <a:cxn ang="0">
                  <a:pos x="43" y="128"/>
                </a:cxn>
                <a:cxn ang="0">
                  <a:pos x="49" y="130"/>
                </a:cxn>
                <a:cxn ang="0">
                  <a:pos x="55" y="132"/>
                </a:cxn>
                <a:cxn ang="0">
                  <a:pos x="60" y="132"/>
                </a:cxn>
                <a:cxn ang="0">
                  <a:pos x="68" y="133"/>
                </a:cxn>
                <a:cxn ang="0">
                  <a:pos x="74" y="133"/>
                </a:cxn>
                <a:cxn ang="0">
                  <a:pos x="81" y="132"/>
                </a:cxn>
                <a:cxn ang="0">
                  <a:pos x="85" y="128"/>
                </a:cxn>
                <a:cxn ang="0">
                  <a:pos x="87" y="122"/>
                </a:cxn>
                <a:cxn ang="0">
                  <a:pos x="83" y="118"/>
                </a:cxn>
                <a:cxn ang="0">
                  <a:pos x="79" y="116"/>
                </a:cxn>
                <a:cxn ang="0">
                  <a:pos x="74" y="114"/>
                </a:cxn>
                <a:cxn ang="0">
                  <a:pos x="68" y="114"/>
                </a:cxn>
                <a:cxn ang="0">
                  <a:pos x="62" y="113"/>
                </a:cxn>
                <a:cxn ang="0">
                  <a:pos x="59" y="113"/>
                </a:cxn>
                <a:cxn ang="0">
                  <a:pos x="49" y="109"/>
                </a:cxn>
                <a:cxn ang="0">
                  <a:pos x="41" y="103"/>
                </a:cxn>
                <a:cxn ang="0">
                  <a:pos x="32" y="97"/>
                </a:cxn>
                <a:cxn ang="0">
                  <a:pos x="26" y="92"/>
                </a:cxn>
                <a:cxn ang="0">
                  <a:pos x="21" y="82"/>
                </a:cxn>
                <a:cxn ang="0">
                  <a:pos x="17" y="73"/>
                </a:cxn>
                <a:cxn ang="0">
                  <a:pos x="15" y="65"/>
                </a:cxn>
                <a:cxn ang="0">
                  <a:pos x="13" y="59"/>
                </a:cxn>
                <a:cxn ang="0">
                  <a:pos x="13" y="55"/>
                </a:cxn>
                <a:cxn ang="0">
                  <a:pos x="13" y="50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21" y="23"/>
                </a:cxn>
                <a:cxn ang="0">
                  <a:pos x="26" y="17"/>
                </a:cxn>
                <a:cxn ang="0">
                  <a:pos x="32" y="8"/>
                </a:cxn>
                <a:cxn ang="0">
                  <a:pos x="41" y="2"/>
                </a:cxn>
                <a:cxn ang="0">
                  <a:pos x="41" y="2"/>
                </a:cxn>
              </a:cxnLst>
              <a:rect l="0" t="0" r="r" b="b"/>
              <a:pathLst>
                <a:path w="87" h="133">
                  <a:moveTo>
                    <a:pt x="41" y="2"/>
                  </a:moveTo>
                  <a:lnTo>
                    <a:pt x="32" y="0"/>
                  </a:lnTo>
                  <a:lnTo>
                    <a:pt x="26" y="2"/>
                  </a:lnTo>
                  <a:lnTo>
                    <a:pt x="21" y="4"/>
                  </a:lnTo>
                  <a:lnTo>
                    <a:pt x="17" y="8"/>
                  </a:lnTo>
                  <a:lnTo>
                    <a:pt x="11" y="12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3" y="27"/>
                  </a:lnTo>
                  <a:lnTo>
                    <a:pt x="1" y="3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1" y="69"/>
                  </a:lnTo>
                  <a:lnTo>
                    <a:pt x="3" y="76"/>
                  </a:lnTo>
                  <a:lnTo>
                    <a:pt x="3" y="82"/>
                  </a:lnTo>
                  <a:lnTo>
                    <a:pt x="5" y="88"/>
                  </a:lnTo>
                  <a:lnTo>
                    <a:pt x="9" y="94"/>
                  </a:lnTo>
                  <a:lnTo>
                    <a:pt x="13" y="99"/>
                  </a:lnTo>
                  <a:lnTo>
                    <a:pt x="17" y="105"/>
                  </a:lnTo>
                  <a:lnTo>
                    <a:pt x="21" y="109"/>
                  </a:lnTo>
                  <a:lnTo>
                    <a:pt x="26" y="114"/>
                  </a:lnTo>
                  <a:lnTo>
                    <a:pt x="32" y="120"/>
                  </a:lnTo>
                  <a:lnTo>
                    <a:pt x="36" y="122"/>
                  </a:lnTo>
                  <a:lnTo>
                    <a:pt x="43" y="128"/>
                  </a:lnTo>
                  <a:lnTo>
                    <a:pt x="49" y="130"/>
                  </a:lnTo>
                  <a:lnTo>
                    <a:pt x="55" y="132"/>
                  </a:lnTo>
                  <a:lnTo>
                    <a:pt x="60" y="132"/>
                  </a:lnTo>
                  <a:lnTo>
                    <a:pt x="68" y="133"/>
                  </a:lnTo>
                  <a:lnTo>
                    <a:pt x="74" y="133"/>
                  </a:lnTo>
                  <a:lnTo>
                    <a:pt x="81" y="132"/>
                  </a:lnTo>
                  <a:lnTo>
                    <a:pt x="85" y="128"/>
                  </a:lnTo>
                  <a:lnTo>
                    <a:pt x="87" y="122"/>
                  </a:lnTo>
                  <a:lnTo>
                    <a:pt x="83" y="118"/>
                  </a:lnTo>
                  <a:lnTo>
                    <a:pt x="79" y="116"/>
                  </a:lnTo>
                  <a:lnTo>
                    <a:pt x="74" y="114"/>
                  </a:lnTo>
                  <a:lnTo>
                    <a:pt x="68" y="114"/>
                  </a:lnTo>
                  <a:lnTo>
                    <a:pt x="62" y="113"/>
                  </a:lnTo>
                  <a:lnTo>
                    <a:pt x="59" y="113"/>
                  </a:lnTo>
                  <a:lnTo>
                    <a:pt x="49" y="109"/>
                  </a:lnTo>
                  <a:lnTo>
                    <a:pt x="41" y="103"/>
                  </a:lnTo>
                  <a:lnTo>
                    <a:pt x="32" y="97"/>
                  </a:lnTo>
                  <a:lnTo>
                    <a:pt x="26" y="92"/>
                  </a:lnTo>
                  <a:lnTo>
                    <a:pt x="21" y="82"/>
                  </a:lnTo>
                  <a:lnTo>
                    <a:pt x="17" y="73"/>
                  </a:lnTo>
                  <a:lnTo>
                    <a:pt x="15" y="65"/>
                  </a:lnTo>
                  <a:lnTo>
                    <a:pt x="13" y="59"/>
                  </a:lnTo>
                  <a:lnTo>
                    <a:pt x="13" y="55"/>
                  </a:lnTo>
                  <a:lnTo>
                    <a:pt x="13" y="50"/>
                  </a:lnTo>
                  <a:lnTo>
                    <a:pt x="13" y="40"/>
                  </a:lnTo>
                  <a:lnTo>
                    <a:pt x="17" y="33"/>
                  </a:lnTo>
                  <a:lnTo>
                    <a:pt x="21" y="23"/>
                  </a:lnTo>
                  <a:lnTo>
                    <a:pt x="26" y="17"/>
                  </a:lnTo>
                  <a:lnTo>
                    <a:pt x="32" y="8"/>
                  </a:lnTo>
                  <a:lnTo>
                    <a:pt x="41" y="2"/>
                  </a:lnTo>
                  <a:lnTo>
                    <a:pt x="4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04" name="Freeform 152"/>
            <p:cNvSpPr>
              <a:spLocks/>
            </p:cNvSpPr>
            <p:nvPr/>
          </p:nvSpPr>
          <p:spPr bwMode="auto">
            <a:xfrm flipH="1">
              <a:off x="5269296" y="5105400"/>
              <a:ext cx="80470" cy="106363"/>
            </a:xfrm>
            <a:custGeom>
              <a:avLst/>
              <a:gdLst/>
              <a:ahLst/>
              <a:cxnLst>
                <a:cxn ang="0">
                  <a:pos x="55" y="7"/>
                </a:cxn>
                <a:cxn ang="0">
                  <a:pos x="47" y="4"/>
                </a:cxn>
                <a:cxn ang="0">
                  <a:pos x="42" y="2"/>
                </a:cxn>
                <a:cxn ang="0">
                  <a:pos x="36" y="0"/>
                </a:cxn>
                <a:cxn ang="0">
                  <a:pos x="30" y="2"/>
                </a:cxn>
                <a:cxn ang="0">
                  <a:pos x="19" y="7"/>
                </a:cxn>
                <a:cxn ang="0">
                  <a:pos x="11" y="17"/>
                </a:cxn>
                <a:cxn ang="0">
                  <a:pos x="7" y="21"/>
                </a:cxn>
                <a:cxn ang="0">
                  <a:pos x="6" y="26"/>
                </a:cxn>
                <a:cxn ang="0">
                  <a:pos x="2" y="34"/>
                </a:cxn>
                <a:cxn ang="0">
                  <a:pos x="2" y="40"/>
                </a:cxn>
                <a:cxn ang="0">
                  <a:pos x="0" y="45"/>
                </a:cxn>
                <a:cxn ang="0">
                  <a:pos x="0" y="53"/>
                </a:cxn>
                <a:cxn ang="0">
                  <a:pos x="0" y="61"/>
                </a:cxn>
                <a:cxn ang="0">
                  <a:pos x="0" y="66"/>
                </a:cxn>
                <a:cxn ang="0">
                  <a:pos x="0" y="74"/>
                </a:cxn>
                <a:cxn ang="0">
                  <a:pos x="2" y="80"/>
                </a:cxn>
                <a:cxn ang="0">
                  <a:pos x="6" y="87"/>
                </a:cxn>
                <a:cxn ang="0">
                  <a:pos x="9" y="95"/>
                </a:cxn>
                <a:cxn ang="0">
                  <a:pos x="13" y="101"/>
                </a:cxn>
                <a:cxn ang="0">
                  <a:pos x="21" y="106"/>
                </a:cxn>
                <a:cxn ang="0">
                  <a:pos x="26" y="112"/>
                </a:cxn>
                <a:cxn ang="0">
                  <a:pos x="34" y="118"/>
                </a:cxn>
                <a:cxn ang="0">
                  <a:pos x="40" y="121"/>
                </a:cxn>
                <a:cxn ang="0">
                  <a:pos x="47" y="125"/>
                </a:cxn>
                <a:cxn ang="0">
                  <a:pos x="55" y="129"/>
                </a:cxn>
                <a:cxn ang="0">
                  <a:pos x="64" y="133"/>
                </a:cxn>
                <a:cxn ang="0">
                  <a:pos x="70" y="133"/>
                </a:cxn>
                <a:cxn ang="0">
                  <a:pos x="80" y="135"/>
                </a:cxn>
                <a:cxn ang="0">
                  <a:pos x="87" y="135"/>
                </a:cxn>
                <a:cxn ang="0">
                  <a:pos x="95" y="135"/>
                </a:cxn>
                <a:cxn ang="0">
                  <a:pos x="97" y="133"/>
                </a:cxn>
                <a:cxn ang="0">
                  <a:pos x="99" y="129"/>
                </a:cxn>
                <a:cxn ang="0">
                  <a:pos x="99" y="125"/>
                </a:cxn>
                <a:cxn ang="0">
                  <a:pos x="97" y="123"/>
                </a:cxn>
                <a:cxn ang="0">
                  <a:pos x="87" y="118"/>
                </a:cxn>
                <a:cxn ang="0">
                  <a:pos x="78" y="116"/>
                </a:cxn>
                <a:cxn ang="0">
                  <a:pos x="68" y="112"/>
                </a:cxn>
                <a:cxn ang="0">
                  <a:pos x="61" y="110"/>
                </a:cxn>
                <a:cxn ang="0">
                  <a:pos x="51" y="106"/>
                </a:cxn>
                <a:cxn ang="0">
                  <a:pos x="42" y="102"/>
                </a:cxn>
                <a:cxn ang="0">
                  <a:pos x="34" y="99"/>
                </a:cxn>
                <a:cxn ang="0">
                  <a:pos x="28" y="91"/>
                </a:cxn>
                <a:cxn ang="0">
                  <a:pos x="21" y="85"/>
                </a:cxn>
                <a:cxn ang="0">
                  <a:pos x="19" y="82"/>
                </a:cxn>
                <a:cxn ang="0">
                  <a:pos x="15" y="74"/>
                </a:cxn>
                <a:cxn ang="0">
                  <a:pos x="15" y="68"/>
                </a:cxn>
                <a:cxn ang="0">
                  <a:pos x="13" y="61"/>
                </a:cxn>
                <a:cxn ang="0">
                  <a:pos x="13" y="53"/>
                </a:cxn>
                <a:cxn ang="0">
                  <a:pos x="13" y="44"/>
                </a:cxn>
                <a:cxn ang="0">
                  <a:pos x="15" y="38"/>
                </a:cxn>
                <a:cxn ang="0">
                  <a:pos x="15" y="30"/>
                </a:cxn>
                <a:cxn ang="0">
                  <a:pos x="19" y="25"/>
                </a:cxn>
                <a:cxn ang="0">
                  <a:pos x="23" y="19"/>
                </a:cxn>
                <a:cxn ang="0">
                  <a:pos x="28" y="15"/>
                </a:cxn>
                <a:cxn ang="0">
                  <a:pos x="34" y="9"/>
                </a:cxn>
                <a:cxn ang="0">
                  <a:pos x="40" y="7"/>
                </a:cxn>
                <a:cxn ang="0">
                  <a:pos x="47" y="7"/>
                </a:cxn>
                <a:cxn ang="0">
                  <a:pos x="55" y="7"/>
                </a:cxn>
                <a:cxn ang="0">
                  <a:pos x="55" y="7"/>
                </a:cxn>
              </a:cxnLst>
              <a:rect l="0" t="0" r="r" b="b"/>
              <a:pathLst>
                <a:path w="99" h="135">
                  <a:moveTo>
                    <a:pt x="55" y="7"/>
                  </a:moveTo>
                  <a:lnTo>
                    <a:pt x="47" y="4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0" y="2"/>
                  </a:lnTo>
                  <a:lnTo>
                    <a:pt x="19" y="7"/>
                  </a:lnTo>
                  <a:lnTo>
                    <a:pt x="11" y="17"/>
                  </a:lnTo>
                  <a:lnTo>
                    <a:pt x="7" y="21"/>
                  </a:lnTo>
                  <a:lnTo>
                    <a:pt x="6" y="26"/>
                  </a:lnTo>
                  <a:lnTo>
                    <a:pt x="2" y="34"/>
                  </a:lnTo>
                  <a:lnTo>
                    <a:pt x="2" y="40"/>
                  </a:lnTo>
                  <a:lnTo>
                    <a:pt x="0" y="45"/>
                  </a:lnTo>
                  <a:lnTo>
                    <a:pt x="0" y="53"/>
                  </a:lnTo>
                  <a:lnTo>
                    <a:pt x="0" y="61"/>
                  </a:lnTo>
                  <a:lnTo>
                    <a:pt x="0" y="66"/>
                  </a:lnTo>
                  <a:lnTo>
                    <a:pt x="0" y="74"/>
                  </a:lnTo>
                  <a:lnTo>
                    <a:pt x="2" y="80"/>
                  </a:lnTo>
                  <a:lnTo>
                    <a:pt x="6" y="87"/>
                  </a:lnTo>
                  <a:lnTo>
                    <a:pt x="9" y="95"/>
                  </a:lnTo>
                  <a:lnTo>
                    <a:pt x="13" y="101"/>
                  </a:lnTo>
                  <a:lnTo>
                    <a:pt x="21" y="106"/>
                  </a:lnTo>
                  <a:lnTo>
                    <a:pt x="26" y="112"/>
                  </a:lnTo>
                  <a:lnTo>
                    <a:pt x="34" y="118"/>
                  </a:lnTo>
                  <a:lnTo>
                    <a:pt x="40" y="121"/>
                  </a:lnTo>
                  <a:lnTo>
                    <a:pt x="47" y="125"/>
                  </a:lnTo>
                  <a:lnTo>
                    <a:pt x="55" y="129"/>
                  </a:lnTo>
                  <a:lnTo>
                    <a:pt x="64" y="133"/>
                  </a:lnTo>
                  <a:lnTo>
                    <a:pt x="70" y="133"/>
                  </a:lnTo>
                  <a:lnTo>
                    <a:pt x="80" y="135"/>
                  </a:lnTo>
                  <a:lnTo>
                    <a:pt x="87" y="135"/>
                  </a:lnTo>
                  <a:lnTo>
                    <a:pt x="95" y="135"/>
                  </a:lnTo>
                  <a:lnTo>
                    <a:pt x="97" y="133"/>
                  </a:lnTo>
                  <a:lnTo>
                    <a:pt x="99" y="129"/>
                  </a:lnTo>
                  <a:lnTo>
                    <a:pt x="99" y="125"/>
                  </a:lnTo>
                  <a:lnTo>
                    <a:pt x="97" y="123"/>
                  </a:lnTo>
                  <a:lnTo>
                    <a:pt x="87" y="118"/>
                  </a:lnTo>
                  <a:lnTo>
                    <a:pt x="78" y="116"/>
                  </a:lnTo>
                  <a:lnTo>
                    <a:pt x="68" y="112"/>
                  </a:lnTo>
                  <a:lnTo>
                    <a:pt x="61" y="110"/>
                  </a:lnTo>
                  <a:lnTo>
                    <a:pt x="51" y="106"/>
                  </a:lnTo>
                  <a:lnTo>
                    <a:pt x="42" y="102"/>
                  </a:lnTo>
                  <a:lnTo>
                    <a:pt x="34" y="99"/>
                  </a:lnTo>
                  <a:lnTo>
                    <a:pt x="28" y="91"/>
                  </a:lnTo>
                  <a:lnTo>
                    <a:pt x="21" y="85"/>
                  </a:lnTo>
                  <a:lnTo>
                    <a:pt x="19" y="82"/>
                  </a:lnTo>
                  <a:lnTo>
                    <a:pt x="15" y="74"/>
                  </a:lnTo>
                  <a:lnTo>
                    <a:pt x="15" y="68"/>
                  </a:lnTo>
                  <a:lnTo>
                    <a:pt x="13" y="61"/>
                  </a:lnTo>
                  <a:lnTo>
                    <a:pt x="13" y="53"/>
                  </a:lnTo>
                  <a:lnTo>
                    <a:pt x="13" y="44"/>
                  </a:lnTo>
                  <a:lnTo>
                    <a:pt x="15" y="38"/>
                  </a:lnTo>
                  <a:lnTo>
                    <a:pt x="15" y="30"/>
                  </a:lnTo>
                  <a:lnTo>
                    <a:pt x="19" y="25"/>
                  </a:lnTo>
                  <a:lnTo>
                    <a:pt x="23" y="19"/>
                  </a:lnTo>
                  <a:lnTo>
                    <a:pt x="28" y="15"/>
                  </a:lnTo>
                  <a:lnTo>
                    <a:pt x="34" y="9"/>
                  </a:lnTo>
                  <a:lnTo>
                    <a:pt x="40" y="7"/>
                  </a:lnTo>
                  <a:lnTo>
                    <a:pt x="47" y="7"/>
                  </a:lnTo>
                  <a:lnTo>
                    <a:pt x="55" y="7"/>
                  </a:lnTo>
                  <a:lnTo>
                    <a:pt x="55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05" name="Freeform 153"/>
            <p:cNvSpPr>
              <a:spLocks/>
            </p:cNvSpPr>
            <p:nvPr/>
          </p:nvSpPr>
          <p:spPr bwMode="auto">
            <a:xfrm flipH="1">
              <a:off x="4922783" y="5175250"/>
              <a:ext cx="456543" cy="1746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9" y="6"/>
                </a:cxn>
                <a:cxn ang="0">
                  <a:pos x="5" y="27"/>
                </a:cxn>
                <a:cxn ang="0">
                  <a:pos x="0" y="46"/>
                </a:cxn>
                <a:cxn ang="0">
                  <a:pos x="0" y="67"/>
                </a:cxn>
                <a:cxn ang="0">
                  <a:pos x="3" y="93"/>
                </a:cxn>
                <a:cxn ang="0">
                  <a:pos x="17" y="116"/>
                </a:cxn>
                <a:cxn ang="0">
                  <a:pos x="34" y="133"/>
                </a:cxn>
                <a:cxn ang="0">
                  <a:pos x="57" y="149"/>
                </a:cxn>
                <a:cxn ang="0">
                  <a:pos x="83" y="160"/>
                </a:cxn>
                <a:cxn ang="0">
                  <a:pos x="114" y="171"/>
                </a:cxn>
                <a:cxn ang="0">
                  <a:pos x="129" y="177"/>
                </a:cxn>
                <a:cxn ang="0">
                  <a:pos x="146" y="181"/>
                </a:cxn>
                <a:cxn ang="0">
                  <a:pos x="163" y="185"/>
                </a:cxn>
                <a:cxn ang="0">
                  <a:pos x="180" y="188"/>
                </a:cxn>
                <a:cxn ang="0">
                  <a:pos x="205" y="194"/>
                </a:cxn>
                <a:cxn ang="0">
                  <a:pos x="230" y="200"/>
                </a:cxn>
                <a:cxn ang="0">
                  <a:pos x="254" y="204"/>
                </a:cxn>
                <a:cxn ang="0">
                  <a:pos x="279" y="211"/>
                </a:cxn>
                <a:cxn ang="0">
                  <a:pos x="306" y="215"/>
                </a:cxn>
                <a:cxn ang="0">
                  <a:pos x="329" y="219"/>
                </a:cxn>
                <a:cxn ang="0">
                  <a:pos x="353" y="221"/>
                </a:cxn>
                <a:cxn ang="0">
                  <a:pos x="376" y="221"/>
                </a:cxn>
                <a:cxn ang="0">
                  <a:pos x="399" y="219"/>
                </a:cxn>
                <a:cxn ang="0">
                  <a:pos x="424" y="219"/>
                </a:cxn>
                <a:cxn ang="0">
                  <a:pos x="447" y="219"/>
                </a:cxn>
                <a:cxn ang="0">
                  <a:pos x="467" y="219"/>
                </a:cxn>
                <a:cxn ang="0">
                  <a:pos x="490" y="219"/>
                </a:cxn>
                <a:cxn ang="0">
                  <a:pos x="513" y="215"/>
                </a:cxn>
                <a:cxn ang="0">
                  <a:pos x="534" y="211"/>
                </a:cxn>
                <a:cxn ang="0">
                  <a:pos x="557" y="204"/>
                </a:cxn>
                <a:cxn ang="0">
                  <a:pos x="555" y="192"/>
                </a:cxn>
                <a:cxn ang="0">
                  <a:pos x="540" y="190"/>
                </a:cxn>
                <a:cxn ang="0">
                  <a:pos x="523" y="194"/>
                </a:cxn>
                <a:cxn ang="0">
                  <a:pos x="506" y="198"/>
                </a:cxn>
                <a:cxn ang="0">
                  <a:pos x="486" y="200"/>
                </a:cxn>
                <a:cxn ang="0">
                  <a:pos x="469" y="202"/>
                </a:cxn>
                <a:cxn ang="0">
                  <a:pos x="450" y="204"/>
                </a:cxn>
                <a:cxn ang="0">
                  <a:pos x="433" y="204"/>
                </a:cxn>
                <a:cxn ang="0">
                  <a:pos x="416" y="204"/>
                </a:cxn>
                <a:cxn ang="0">
                  <a:pos x="397" y="204"/>
                </a:cxn>
                <a:cxn ang="0">
                  <a:pos x="378" y="204"/>
                </a:cxn>
                <a:cxn ang="0">
                  <a:pos x="361" y="204"/>
                </a:cxn>
                <a:cxn ang="0">
                  <a:pos x="323" y="202"/>
                </a:cxn>
                <a:cxn ang="0">
                  <a:pos x="285" y="196"/>
                </a:cxn>
                <a:cxn ang="0">
                  <a:pos x="249" y="188"/>
                </a:cxn>
                <a:cxn ang="0">
                  <a:pos x="211" y="179"/>
                </a:cxn>
                <a:cxn ang="0">
                  <a:pos x="175" y="169"/>
                </a:cxn>
                <a:cxn ang="0">
                  <a:pos x="144" y="162"/>
                </a:cxn>
                <a:cxn ang="0">
                  <a:pos x="116" y="152"/>
                </a:cxn>
                <a:cxn ang="0">
                  <a:pos x="87" y="145"/>
                </a:cxn>
                <a:cxn ang="0">
                  <a:pos x="61" y="130"/>
                </a:cxn>
                <a:cxn ang="0">
                  <a:pos x="38" y="114"/>
                </a:cxn>
                <a:cxn ang="0">
                  <a:pos x="22" y="97"/>
                </a:cxn>
                <a:cxn ang="0">
                  <a:pos x="17" y="76"/>
                </a:cxn>
                <a:cxn ang="0">
                  <a:pos x="17" y="52"/>
                </a:cxn>
                <a:cxn ang="0">
                  <a:pos x="22" y="31"/>
                </a:cxn>
                <a:cxn ang="0">
                  <a:pos x="32" y="14"/>
                </a:cxn>
                <a:cxn ang="0">
                  <a:pos x="51" y="12"/>
                </a:cxn>
                <a:cxn ang="0">
                  <a:pos x="53" y="4"/>
                </a:cxn>
              </a:cxnLst>
              <a:rect l="0" t="0" r="r" b="b"/>
              <a:pathLst>
                <a:path w="557" h="221">
                  <a:moveTo>
                    <a:pt x="53" y="4"/>
                  </a:moveTo>
                  <a:lnTo>
                    <a:pt x="45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19" y="6"/>
                  </a:lnTo>
                  <a:lnTo>
                    <a:pt x="11" y="17"/>
                  </a:lnTo>
                  <a:lnTo>
                    <a:pt x="7" y="21"/>
                  </a:lnTo>
                  <a:lnTo>
                    <a:pt x="5" y="27"/>
                  </a:lnTo>
                  <a:lnTo>
                    <a:pt x="3" y="34"/>
                  </a:lnTo>
                  <a:lnTo>
                    <a:pt x="2" y="40"/>
                  </a:lnTo>
                  <a:lnTo>
                    <a:pt x="0" y="46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7"/>
                  </a:lnTo>
                  <a:lnTo>
                    <a:pt x="0" y="74"/>
                  </a:lnTo>
                  <a:lnTo>
                    <a:pt x="2" y="84"/>
                  </a:lnTo>
                  <a:lnTo>
                    <a:pt x="3" y="93"/>
                  </a:lnTo>
                  <a:lnTo>
                    <a:pt x="7" y="103"/>
                  </a:lnTo>
                  <a:lnTo>
                    <a:pt x="9" y="109"/>
                  </a:lnTo>
                  <a:lnTo>
                    <a:pt x="17" y="116"/>
                  </a:lnTo>
                  <a:lnTo>
                    <a:pt x="22" y="122"/>
                  </a:lnTo>
                  <a:lnTo>
                    <a:pt x="28" y="130"/>
                  </a:lnTo>
                  <a:lnTo>
                    <a:pt x="34" y="133"/>
                  </a:lnTo>
                  <a:lnTo>
                    <a:pt x="42" y="139"/>
                  </a:lnTo>
                  <a:lnTo>
                    <a:pt x="49" y="145"/>
                  </a:lnTo>
                  <a:lnTo>
                    <a:pt x="57" y="149"/>
                  </a:lnTo>
                  <a:lnTo>
                    <a:pt x="66" y="152"/>
                  </a:lnTo>
                  <a:lnTo>
                    <a:pt x="76" y="156"/>
                  </a:lnTo>
                  <a:lnTo>
                    <a:pt x="83" y="160"/>
                  </a:lnTo>
                  <a:lnTo>
                    <a:pt x="93" y="166"/>
                  </a:lnTo>
                  <a:lnTo>
                    <a:pt x="102" y="168"/>
                  </a:lnTo>
                  <a:lnTo>
                    <a:pt x="114" y="171"/>
                  </a:lnTo>
                  <a:lnTo>
                    <a:pt x="119" y="173"/>
                  </a:lnTo>
                  <a:lnTo>
                    <a:pt x="123" y="175"/>
                  </a:lnTo>
                  <a:lnTo>
                    <a:pt x="129" y="177"/>
                  </a:lnTo>
                  <a:lnTo>
                    <a:pt x="135" y="179"/>
                  </a:lnTo>
                  <a:lnTo>
                    <a:pt x="140" y="179"/>
                  </a:lnTo>
                  <a:lnTo>
                    <a:pt x="146" y="181"/>
                  </a:lnTo>
                  <a:lnTo>
                    <a:pt x="150" y="181"/>
                  </a:lnTo>
                  <a:lnTo>
                    <a:pt x="158" y="185"/>
                  </a:lnTo>
                  <a:lnTo>
                    <a:pt x="163" y="185"/>
                  </a:lnTo>
                  <a:lnTo>
                    <a:pt x="169" y="187"/>
                  </a:lnTo>
                  <a:lnTo>
                    <a:pt x="175" y="187"/>
                  </a:lnTo>
                  <a:lnTo>
                    <a:pt x="180" y="188"/>
                  </a:lnTo>
                  <a:lnTo>
                    <a:pt x="188" y="190"/>
                  </a:lnTo>
                  <a:lnTo>
                    <a:pt x="196" y="192"/>
                  </a:lnTo>
                  <a:lnTo>
                    <a:pt x="205" y="194"/>
                  </a:lnTo>
                  <a:lnTo>
                    <a:pt x="213" y="196"/>
                  </a:lnTo>
                  <a:lnTo>
                    <a:pt x="220" y="196"/>
                  </a:lnTo>
                  <a:lnTo>
                    <a:pt x="230" y="200"/>
                  </a:lnTo>
                  <a:lnTo>
                    <a:pt x="237" y="200"/>
                  </a:lnTo>
                  <a:lnTo>
                    <a:pt x="247" y="204"/>
                  </a:lnTo>
                  <a:lnTo>
                    <a:pt x="254" y="204"/>
                  </a:lnTo>
                  <a:lnTo>
                    <a:pt x="262" y="207"/>
                  </a:lnTo>
                  <a:lnTo>
                    <a:pt x="270" y="207"/>
                  </a:lnTo>
                  <a:lnTo>
                    <a:pt x="279" y="211"/>
                  </a:lnTo>
                  <a:lnTo>
                    <a:pt x="287" y="211"/>
                  </a:lnTo>
                  <a:lnTo>
                    <a:pt x="296" y="213"/>
                  </a:lnTo>
                  <a:lnTo>
                    <a:pt x="306" y="215"/>
                  </a:lnTo>
                  <a:lnTo>
                    <a:pt x="313" y="217"/>
                  </a:lnTo>
                  <a:lnTo>
                    <a:pt x="321" y="217"/>
                  </a:lnTo>
                  <a:lnTo>
                    <a:pt x="329" y="219"/>
                  </a:lnTo>
                  <a:lnTo>
                    <a:pt x="336" y="219"/>
                  </a:lnTo>
                  <a:lnTo>
                    <a:pt x="344" y="221"/>
                  </a:lnTo>
                  <a:lnTo>
                    <a:pt x="353" y="221"/>
                  </a:lnTo>
                  <a:lnTo>
                    <a:pt x="361" y="221"/>
                  </a:lnTo>
                  <a:lnTo>
                    <a:pt x="369" y="221"/>
                  </a:lnTo>
                  <a:lnTo>
                    <a:pt x="376" y="221"/>
                  </a:lnTo>
                  <a:lnTo>
                    <a:pt x="384" y="219"/>
                  </a:lnTo>
                  <a:lnTo>
                    <a:pt x="391" y="219"/>
                  </a:lnTo>
                  <a:lnTo>
                    <a:pt x="399" y="219"/>
                  </a:lnTo>
                  <a:lnTo>
                    <a:pt x="409" y="219"/>
                  </a:lnTo>
                  <a:lnTo>
                    <a:pt x="416" y="219"/>
                  </a:lnTo>
                  <a:lnTo>
                    <a:pt x="424" y="219"/>
                  </a:lnTo>
                  <a:lnTo>
                    <a:pt x="431" y="219"/>
                  </a:lnTo>
                  <a:lnTo>
                    <a:pt x="439" y="219"/>
                  </a:lnTo>
                  <a:lnTo>
                    <a:pt x="447" y="219"/>
                  </a:lnTo>
                  <a:lnTo>
                    <a:pt x="454" y="219"/>
                  </a:lnTo>
                  <a:lnTo>
                    <a:pt x="460" y="219"/>
                  </a:lnTo>
                  <a:lnTo>
                    <a:pt x="467" y="219"/>
                  </a:lnTo>
                  <a:lnTo>
                    <a:pt x="475" y="219"/>
                  </a:lnTo>
                  <a:lnTo>
                    <a:pt x="483" y="219"/>
                  </a:lnTo>
                  <a:lnTo>
                    <a:pt x="490" y="219"/>
                  </a:lnTo>
                  <a:lnTo>
                    <a:pt x="500" y="219"/>
                  </a:lnTo>
                  <a:lnTo>
                    <a:pt x="506" y="217"/>
                  </a:lnTo>
                  <a:lnTo>
                    <a:pt x="513" y="215"/>
                  </a:lnTo>
                  <a:lnTo>
                    <a:pt x="521" y="215"/>
                  </a:lnTo>
                  <a:lnTo>
                    <a:pt x="528" y="213"/>
                  </a:lnTo>
                  <a:lnTo>
                    <a:pt x="534" y="211"/>
                  </a:lnTo>
                  <a:lnTo>
                    <a:pt x="542" y="209"/>
                  </a:lnTo>
                  <a:lnTo>
                    <a:pt x="549" y="206"/>
                  </a:lnTo>
                  <a:lnTo>
                    <a:pt x="557" y="204"/>
                  </a:lnTo>
                  <a:lnTo>
                    <a:pt x="557" y="200"/>
                  </a:lnTo>
                  <a:lnTo>
                    <a:pt x="557" y="196"/>
                  </a:lnTo>
                  <a:lnTo>
                    <a:pt x="555" y="192"/>
                  </a:lnTo>
                  <a:lnTo>
                    <a:pt x="553" y="190"/>
                  </a:lnTo>
                  <a:lnTo>
                    <a:pt x="545" y="190"/>
                  </a:lnTo>
                  <a:lnTo>
                    <a:pt x="540" y="190"/>
                  </a:lnTo>
                  <a:lnTo>
                    <a:pt x="534" y="192"/>
                  </a:lnTo>
                  <a:lnTo>
                    <a:pt x="528" y="192"/>
                  </a:lnTo>
                  <a:lnTo>
                    <a:pt x="523" y="194"/>
                  </a:lnTo>
                  <a:lnTo>
                    <a:pt x="517" y="194"/>
                  </a:lnTo>
                  <a:lnTo>
                    <a:pt x="511" y="196"/>
                  </a:lnTo>
                  <a:lnTo>
                    <a:pt x="506" y="198"/>
                  </a:lnTo>
                  <a:lnTo>
                    <a:pt x="498" y="198"/>
                  </a:lnTo>
                  <a:lnTo>
                    <a:pt x="492" y="200"/>
                  </a:lnTo>
                  <a:lnTo>
                    <a:pt x="486" y="200"/>
                  </a:lnTo>
                  <a:lnTo>
                    <a:pt x="481" y="202"/>
                  </a:lnTo>
                  <a:lnTo>
                    <a:pt x="475" y="202"/>
                  </a:lnTo>
                  <a:lnTo>
                    <a:pt x="469" y="202"/>
                  </a:lnTo>
                  <a:lnTo>
                    <a:pt x="464" y="204"/>
                  </a:lnTo>
                  <a:lnTo>
                    <a:pt x="458" y="204"/>
                  </a:lnTo>
                  <a:lnTo>
                    <a:pt x="450" y="204"/>
                  </a:lnTo>
                  <a:lnTo>
                    <a:pt x="445" y="204"/>
                  </a:lnTo>
                  <a:lnTo>
                    <a:pt x="439" y="204"/>
                  </a:lnTo>
                  <a:lnTo>
                    <a:pt x="433" y="204"/>
                  </a:lnTo>
                  <a:lnTo>
                    <a:pt x="428" y="204"/>
                  </a:lnTo>
                  <a:lnTo>
                    <a:pt x="422" y="204"/>
                  </a:lnTo>
                  <a:lnTo>
                    <a:pt x="416" y="204"/>
                  </a:lnTo>
                  <a:lnTo>
                    <a:pt x="410" y="204"/>
                  </a:lnTo>
                  <a:lnTo>
                    <a:pt x="403" y="204"/>
                  </a:lnTo>
                  <a:lnTo>
                    <a:pt x="397" y="204"/>
                  </a:lnTo>
                  <a:lnTo>
                    <a:pt x="391" y="204"/>
                  </a:lnTo>
                  <a:lnTo>
                    <a:pt x="386" y="204"/>
                  </a:lnTo>
                  <a:lnTo>
                    <a:pt x="378" y="204"/>
                  </a:lnTo>
                  <a:lnTo>
                    <a:pt x="372" y="204"/>
                  </a:lnTo>
                  <a:lnTo>
                    <a:pt x="367" y="204"/>
                  </a:lnTo>
                  <a:lnTo>
                    <a:pt x="361" y="204"/>
                  </a:lnTo>
                  <a:lnTo>
                    <a:pt x="348" y="204"/>
                  </a:lnTo>
                  <a:lnTo>
                    <a:pt x="334" y="202"/>
                  </a:lnTo>
                  <a:lnTo>
                    <a:pt x="323" y="202"/>
                  </a:lnTo>
                  <a:lnTo>
                    <a:pt x="312" y="200"/>
                  </a:lnTo>
                  <a:lnTo>
                    <a:pt x="298" y="198"/>
                  </a:lnTo>
                  <a:lnTo>
                    <a:pt x="285" y="196"/>
                  </a:lnTo>
                  <a:lnTo>
                    <a:pt x="272" y="194"/>
                  </a:lnTo>
                  <a:lnTo>
                    <a:pt x="260" y="192"/>
                  </a:lnTo>
                  <a:lnTo>
                    <a:pt x="249" y="188"/>
                  </a:lnTo>
                  <a:lnTo>
                    <a:pt x="235" y="185"/>
                  </a:lnTo>
                  <a:lnTo>
                    <a:pt x="222" y="181"/>
                  </a:lnTo>
                  <a:lnTo>
                    <a:pt x="211" y="179"/>
                  </a:lnTo>
                  <a:lnTo>
                    <a:pt x="197" y="175"/>
                  </a:lnTo>
                  <a:lnTo>
                    <a:pt x="186" y="173"/>
                  </a:lnTo>
                  <a:lnTo>
                    <a:pt x="175" y="169"/>
                  </a:lnTo>
                  <a:lnTo>
                    <a:pt x="163" y="168"/>
                  </a:lnTo>
                  <a:lnTo>
                    <a:pt x="152" y="164"/>
                  </a:lnTo>
                  <a:lnTo>
                    <a:pt x="144" y="162"/>
                  </a:lnTo>
                  <a:lnTo>
                    <a:pt x="135" y="158"/>
                  </a:lnTo>
                  <a:lnTo>
                    <a:pt x="125" y="156"/>
                  </a:lnTo>
                  <a:lnTo>
                    <a:pt x="116" y="152"/>
                  </a:lnTo>
                  <a:lnTo>
                    <a:pt x="106" y="150"/>
                  </a:lnTo>
                  <a:lnTo>
                    <a:pt x="97" y="147"/>
                  </a:lnTo>
                  <a:lnTo>
                    <a:pt x="87" y="145"/>
                  </a:lnTo>
                  <a:lnTo>
                    <a:pt x="78" y="139"/>
                  </a:lnTo>
                  <a:lnTo>
                    <a:pt x="70" y="135"/>
                  </a:lnTo>
                  <a:lnTo>
                    <a:pt x="61" y="130"/>
                  </a:lnTo>
                  <a:lnTo>
                    <a:pt x="53" y="126"/>
                  </a:lnTo>
                  <a:lnTo>
                    <a:pt x="43" y="120"/>
                  </a:lnTo>
                  <a:lnTo>
                    <a:pt x="38" y="114"/>
                  </a:lnTo>
                  <a:lnTo>
                    <a:pt x="30" y="109"/>
                  </a:lnTo>
                  <a:lnTo>
                    <a:pt x="26" y="103"/>
                  </a:lnTo>
                  <a:lnTo>
                    <a:pt x="22" y="97"/>
                  </a:lnTo>
                  <a:lnTo>
                    <a:pt x="21" y="90"/>
                  </a:lnTo>
                  <a:lnTo>
                    <a:pt x="19" y="82"/>
                  </a:lnTo>
                  <a:lnTo>
                    <a:pt x="17" y="76"/>
                  </a:lnTo>
                  <a:lnTo>
                    <a:pt x="17" y="69"/>
                  </a:lnTo>
                  <a:lnTo>
                    <a:pt x="17" y="61"/>
                  </a:lnTo>
                  <a:lnTo>
                    <a:pt x="17" y="52"/>
                  </a:lnTo>
                  <a:lnTo>
                    <a:pt x="19" y="44"/>
                  </a:lnTo>
                  <a:lnTo>
                    <a:pt x="19" y="36"/>
                  </a:lnTo>
                  <a:lnTo>
                    <a:pt x="22" y="31"/>
                  </a:lnTo>
                  <a:lnTo>
                    <a:pt x="24" y="23"/>
                  </a:lnTo>
                  <a:lnTo>
                    <a:pt x="28" y="19"/>
                  </a:lnTo>
                  <a:lnTo>
                    <a:pt x="32" y="14"/>
                  </a:lnTo>
                  <a:lnTo>
                    <a:pt x="38" y="12"/>
                  </a:lnTo>
                  <a:lnTo>
                    <a:pt x="43" y="10"/>
                  </a:lnTo>
                  <a:lnTo>
                    <a:pt x="51" y="12"/>
                  </a:lnTo>
                  <a:lnTo>
                    <a:pt x="55" y="8"/>
                  </a:lnTo>
                  <a:lnTo>
                    <a:pt x="53" y="4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06" name="Freeform 154"/>
            <p:cNvSpPr>
              <a:spLocks/>
            </p:cNvSpPr>
            <p:nvPr/>
          </p:nvSpPr>
          <p:spPr bwMode="auto">
            <a:xfrm flipH="1">
              <a:off x="5320205" y="5292725"/>
              <a:ext cx="26276" cy="84138"/>
            </a:xfrm>
            <a:custGeom>
              <a:avLst/>
              <a:gdLst/>
              <a:ahLst/>
              <a:cxnLst>
                <a:cxn ang="0">
                  <a:pos x="32" y="1"/>
                </a:cxn>
                <a:cxn ang="0">
                  <a:pos x="26" y="0"/>
                </a:cxn>
                <a:cxn ang="0">
                  <a:pos x="22" y="0"/>
                </a:cxn>
                <a:cxn ang="0">
                  <a:pos x="17" y="1"/>
                </a:cxn>
                <a:cxn ang="0">
                  <a:pos x="13" y="5"/>
                </a:cxn>
                <a:cxn ang="0">
                  <a:pos x="7" y="11"/>
                </a:cxn>
                <a:cxn ang="0">
                  <a:pos x="3" y="20"/>
                </a:cxn>
                <a:cxn ang="0">
                  <a:pos x="0" y="28"/>
                </a:cxn>
                <a:cxn ang="0">
                  <a:pos x="0" y="38"/>
                </a:cxn>
                <a:cxn ang="0">
                  <a:pos x="0" y="45"/>
                </a:cxn>
                <a:cxn ang="0">
                  <a:pos x="0" y="55"/>
                </a:cxn>
                <a:cxn ang="0">
                  <a:pos x="0" y="58"/>
                </a:cxn>
                <a:cxn ang="0">
                  <a:pos x="0" y="64"/>
                </a:cxn>
                <a:cxn ang="0">
                  <a:pos x="2" y="70"/>
                </a:cxn>
                <a:cxn ang="0">
                  <a:pos x="3" y="76"/>
                </a:cxn>
                <a:cxn ang="0">
                  <a:pos x="5" y="85"/>
                </a:cxn>
                <a:cxn ang="0">
                  <a:pos x="11" y="95"/>
                </a:cxn>
                <a:cxn ang="0">
                  <a:pos x="15" y="100"/>
                </a:cxn>
                <a:cxn ang="0">
                  <a:pos x="24" y="106"/>
                </a:cxn>
                <a:cxn ang="0">
                  <a:pos x="28" y="104"/>
                </a:cxn>
                <a:cxn ang="0">
                  <a:pos x="32" y="100"/>
                </a:cxn>
                <a:cxn ang="0">
                  <a:pos x="30" y="95"/>
                </a:cxn>
                <a:cxn ang="0">
                  <a:pos x="28" y="89"/>
                </a:cxn>
                <a:cxn ang="0">
                  <a:pos x="26" y="83"/>
                </a:cxn>
                <a:cxn ang="0">
                  <a:pos x="26" y="77"/>
                </a:cxn>
                <a:cxn ang="0">
                  <a:pos x="22" y="68"/>
                </a:cxn>
                <a:cxn ang="0">
                  <a:pos x="19" y="58"/>
                </a:cxn>
                <a:cxn ang="0">
                  <a:pos x="17" y="51"/>
                </a:cxn>
                <a:cxn ang="0">
                  <a:pos x="17" y="41"/>
                </a:cxn>
                <a:cxn ang="0">
                  <a:pos x="17" y="32"/>
                </a:cxn>
                <a:cxn ang="0">
                  <a:pos x="19" y="24"/>
                </a:cxn>
                <a:cxn ang="0">
                  <a:pos x="22" y="15"/>
                </a:cxn>
                <a:cxn ang="0">
                  <a:pos x="28" y="7"/>
                </a:cxn>
                <a:cxn ang="0">
                  <a:pos x="30" y="5"/>
                </a:cxn>
                <a:cxn ang="0">
                  <a:pos x="32" y="1"/>
                </a:cxn>
                <a:cxn ang="0">
                  <a:pos x="32" y="1"/>
                </a:cxn>
              </a:cxnLst>
              <a:rect l="0" t="0" r="r" b="b"/>
              <a:pathLst>
                <a:path w="32" h="106">
                  <a:moveTo>
                    <a:pt x="32" y="1"/>
                  </a:moveTo>
                  <a:lnTo>
                    <a:pt x="26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3" y="5"/>
                  </a:lnTo>
                  <a:lnTo>
                    <a:pt x="7" y="11"/>
                  </a:lnTo>
                  <a:lnTo>
                    <a:pt x="3" y="20"/>
                  </a:lnTo>
                  <a:lnTo>
                    <a:pt x="0" y="28"/>
                  </a:lnTo>
                  <a:lnTo>
                    <a:pt x="0" y="38"/>
                  </a:lnTo>
                  <a:lnTo>
                    <a:pt x="0" y="45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2" y="70"/>
                  </a:lnTo>
                  <a:lnTo>
                    <a:pt x="3" y="76"/>
                  </a:lnTo>
                  <a:lnTo>
                    <a:pt x="5" y="85"/>
                  </a:lnTo>
                  <a:lnTo>
                    <a:pt x="11" y="95"/>
                  </a:lnTo>
                  <a:lnTo>
                    <a:pt x="15" y="100"/>
                  </a:lnTo>
                  <a:lnTo>
                    <a:pt x="24" y="106"/>
                  </a:lnTo>
                  <a:lnTo>
                    <a:pt x="28" y="104"/>
                  </a:lnTo>
                  <a:lnTo>
                    <a:pt x="32" y="100"/>
                  </a:lnTo>
                  <a:lnTo>
                    <a:pt x="30" y="95"/>
                  </a:lnTo>
                  <a:lnTo>
                    <a:pt x="28" y="89"/>
                  </a:lnTo>
                  <a:lnTo>
                    <a:pt x="26" y="83"/>
                  </a:lnTo>
                  <a:lnTo>
                    <a:pt x="26" y="77"/>
                  </a:lnTo>
                  <a:lnTo>
                    <a:pt x="22" y="68"/>
                  </a:lnTo>
                  <a:lnTo>
                    <a:pt x="19" y="58"/>
                  </a:lnTo>
                  <a:lnTo>
                    <a:pt x="17" y="51"/>
                  </a:lnTo>
                  <a:lnTo>
                    <a:pt x="17" y="41"/>
                  </a:lnTo>
                  <a:lnTo>
                    <a:pt x="17" y="32"/>
                  </a:lnTo>
                  <a:lnTo>
                    <a:pt x="19" y="24"/>
                  </a:lnTo>
                  <a:lnTo>
                    <a:pt x="22" y="15"/>
                  </a:lnTo>
                  <a:lnTo>
                    <a:pt x="28" y="7"/>
                  </a:lnTo>
                  <a:lnTo>
                    <a:pt x="30" y="5"/>
                  </a:lnTo>
                  <a:lnTo>
                    <a:pt x="32" y="1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07" name="Freeform 155"/>
            <p:cNvSpPr>
              <a:spLocks/>
            </p:cNvSpPr>
            <p:nvPr/>
          </p:nvSpPr>
          <p:spPr bwMode="auto">
            <a:xfrm flipH="1">
              <a:off x="5262727" y="5103813"/>
              <a:ext cx="18065" cy="79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6"/>
                </a:cxn>
                <a:cxn ang="0">
                  <a:pos x="8" y="8"/>
                </a:cxn>
                <a:cxn ang="0">
                  <a:pos x="10" y="9"/>
                </a:cxn>
                <a:cxn ang="0">
                  <a:pos x="16" y="9"/>
                </a:cxn>
                <a:cxn ang="0">
                  <a:pos x="19" y="9"/>
                </a:cxn>
                <a:cxn ang="0">
                  <a:pos x="23" y="8"/>
                </a:cxn>
                <a:cxn ang="0">
                  <a:pos x="23" y="6"/>
                </a:cxn>
                <a:cxn ang="0">
                  <a:pos x="23" y="2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3" h="9">
                  <a:moveTo>
                    <a:pt x="0" y="4"/>
                  </a:moveTo>
                  <a:lnTo>
                    <a:pt x="2" y="6"/>
                  </a:lnTo>
                  <a:lnTo>
                    <a:pt x="8" y="8"/>
                  </a:lnTo>
                  <a:lnTo>
                    <a:pt x="10" y="9"/>
                  </a:lnTo>
                  <a:lnTo>
                    <a:pt x="16" y="9"/>
                  </a:lnTo>
                  <a:lnTo>
                    <a:pt x="19" y="9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2"/>
                  </a:lnTo>
                  <a:lnTo>
                    <a:pt x="16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08" name="Freeform 156"/>
            <p:cNvSpPr>
              <a:spLocks/>
            </p:cNvSpPr>
            <p:nvPr/>
          </p:nvSpPr>
          <p:spPr bwMode="auto">
            <a:xfrm flipH="1">
              <a:off x="5121494" y="5118100"/>
              <a:ext cx="93608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4"/>
                </a:cxn>
                <a:cxn ang="0">
                  <a:pos x="12" y="6"/>
                </a:cxn>
                <a:cxn ang="0">
                  <a:pos x="17" y="9"/>
                </a:cxn>
                <a:cxn ang="0">
                  <a:pos x="25" y="13"/>
                </a:cxn>
                <a:cxn ang="0">
                  <a:pos x="31" y="15"/>
                </a:cxn>
                <a:cxn ang="0">
                  <a:pos x="38" y="17"/>
                </a:cxn>
                <a:cxn ang="0">
                  <a:pos x="46" y="21"/>
                </a:cxn>
                <a:cxn ang="0">
                  <a:pos x="54" y="23"/>
                </a:cxn>
                <a:cxn ang="0">
                  <a:pos x="61" y="25"/>
                </a:cxn>
                <a:cxn ang="0">
                  <a:pos x="67" y="27"/>
                </a:cxn>
                <a:cxn ang="0">
                  <a:pos x="75" y="28"/>
                </a:cxn>
                <a:cxn ang="0">
                  <a:pos x="82" y="30"/>
                </a:cxn>
                <a:cxn ang="0">
                  <a:pos x="88" y="32"/>
                </a:cxn>
                <a:cxn ang="0">
                  <a:pos x="97" y="32"/>
                </a:cxn>
                <a:cxn ang="0">
                  <a:pos x="103" y="34"/>
                </a:cxn>
                <a:cxn ang="0">
                  <a:pos x="111" y="36"/>
                </a:cxn>
                <a:cxn ang="0">
                  <a:pos x="114" y="32"/>
                </a:cxn>
                <a:cxn ang="0">
                  <a:pos x="114" y="30"/>
                </a:cxn>
                <a:cxn ang="0">
                  <a:pos x="114" y="27"/>
                </a:cxn>
                <a:cxn ang="0">
                  <a:pos x="113" y="25"/>
                </a:cxn>
                <a:cxn ang="0">
                  <a:pos x="105" y="23"/>
                </a:cxn>
                <a:cxn ang="0">
                  <a:pos x="99" y="21"/>
                </a:cxn>
                <a:cxn ang="0">
                  <a:pos x="92" y="19"/>
                </a:cxn>
                <a:cxn ang="0">
                  <a:pos x="84" y="19"/>
                </a:cxn>
                <a:cxn ang="0">
                  <a:pos x="76" y="17"/>
                </a:cxn>
                <a:cxn ang="0">
                  <a:pos x="71" y="15"/>
                </a:cxn>
                <a:cxn ang="0">
                  <a:pos x="63" y="15"/>
                </a:cxn>
                <a:cxn ang="0">
                  <a:pos x="57" y="13"/>
                </a:cxn>
                <a:cxn ang="0">
                  <a:pos x="50" y="11"/>
                </a:cxn>
                <a:cxn ang="0">
                  <a:pos x="42" y="9"/>
                </a:cxn>
                <a:cxn ang="0">
                  <a:pos x="35" y="8"/>
                </a:cxn>
                <a:cxn ang="0">
                  <a:pos x="29" y="6"/>
                </a:cxn>
                <a:cxn ang="0">
                  <a:pos x="21" y="4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4" h="36">
                  <a:moveTo>
                    <a:pt x="0" y="0"/>
                  </a:moveTo>
                  <a:lnTo>
                    <a:pt x="6" y="4"/>
                  </a:lnTo>
                  <a:lnTo>
                    <a:pt x="12" y="6"/>
                  </a:lnTo>
                  <a:lnTo>
                    <a:pt x="17" y="9"/>
                  </a:lnTo>
                  <a:lnTo>
                    <a:pt x="25" y="13"/>
                  </a:lnTo>
                  <a:lnTo>
                    <a:pt x="31" y="15"/>
                  </a:lnTo>
                  <a:lnTo>
                    <a:pt x="38" y="17"/>
                  </a:lnTo>
                  <a:lnTo>
                    <a:pt x="46" y="21"/>
                  </a:lnTo>
                  <a:lnTo>
                    <a:pt x="54" y="23"/>
                  </a:lnTo>
                  <a:lnTo>
                    <a:pt x="61" y="25"/>
                  </a:lnTo>
                  <a:lnTo>
                    <a:pt x="67" y="27"/>
                  </a:lnTo>
                  <a:lnTo>
                    <a:pt x="75" y="28"/>
                  </a:lnTo>
                  <a:lnTo>
                    <a:pt x="82" y="30"/>
                  </a:lnTo>
                  <a:lnTo>
                    <a:pt x="88" y="32"/>
                  </a:lnTo>
                  <a:lnTo>
                    <a:pt x="97" y="32"/>
                  </a:lnTo>
                  <a:lnTo>
                    <a:pt x="103" y="34"/>
                  </a:lnTo>
                  <a:lnTo>
                    <a:pt x="111" y="36"/>
                  </a:lnTo>
                  <a:lnTo>
                    <a:pt x="114" y="32"/>
                  </a:lnTo>
                  <a:lnTo>
                    <a:pt x="114" y="30"/>
                  </a:lnTo>
                  <a:lnTo>
                    <a:pt x="114" y="27"/>
                  </a:lnTo>
                  <a:lnTo>
                    <a:pt x="113" y="25"/>
                  </a:lnTo>
                  <a:lnTo>
                    <a:pt x="105" y="23"/>
                  </a:lnTo>
                  <a:lnTo>
                    <a:pt x="99" y="21"/>
                  </a:lnTo>
                  <a:lnTo>
                    <a:pt x="92" y="19"/>
                  </a:lnTo>
                  <a:lnTo>
                    <a:pt x="84" y="19"/>
                  </a:lnTo>
                  <a:lnTo>
                    <a:pt x="76" y="17"/>
                  </a:lnTo>
                  <a:lnTo>
                    <a:pt x="71" y="15"/>
                  </a:lnTo>
                  <a:lnTo>
                    <a:pt x="63" y="15"/>
                  </a:lnTo>
                  <a:lnTo>
                    <a:pt x="57" y="13"/>
                  </a:lnTo>
                  <a:lnTo>
                    <a:pt x="50" y="11"/>
                  </a:lnTo>
                  <a:lnTo>
                    <a:pt x="42" y="9"/>
                  </a:lnTo>
                  <a:lnTo>
                    <a:pt x="35" y="8"/>
                  </a:lnTo>
                  <a:lnTo>
                    <a:pt x="29" y="6"/>
                  </a:lnTo>
                  <a:lnTo>
                    <a:pt x="21" y="4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09" name="Freeform 157"/>
            <p:cNvSpPr>
              <a:spLocks/>
            </p:cNvSpPr>
            <p:nvPr/>
          </p:nvSpPr>
          <p:spPr bwMode="auto">
            <a:xfrm flipH="1">
              <a:off x="5114925" y="5221288"/>
              <a:ext cx="80470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6"/>
                </a:cxn>
                <a:cxn ang="0">
                  <a:pos x="17" y="10"/>
                </a:cxn>
                <a:cxn ang="0">
                  <a:pos x="29" y="13"/>
                </a:cxn>
                <a:cxn ang="0">
                  <a:pos x="38" y="17"/>
                </a:cxn>
                <a:cxn ang="0">
                  <a:pos x="44" y="19"/>
                </a:cxn>
                <a:cxn ang="0">
                  <a:pos x="51" y="21"/>
                </a:cxn>
                <a:cxn ang="0">
                  <a:pos x="57" y="23"/>
                </a:cxn>
                <a:cxn ang="0">
                  <a:pos x="65" y="25"/>
                </a:cxn>
                <a:cxn ang="0">
                  <a:pos x="72" y="27"/>
                </a:cxn>
                <a:cxn ang="0">
                  <a:pos x="80" y="29"/>
                </a:cxn>
                <a:cxn ang="0">
                  <a:pos x="86" y="31"/>
                </a:cxn>
                <a:cxn ang="0">
                  <a:pos x="93" y="33"/>
                </a:cxn>
                <a:cxn ang="0">
                  <a:pos x="97" y="29"/>
                </a:cxn>
                <a:cxn ang="0">
                  <a:pos x="95" y="23"/>
                </a:cxn>
                <a:cxn ang="0">
                  <a:pos x="89" y="19"/>
                </a:cxn>
                <a:cxn ang="0">
                  <a:pos x="84" y="17"/>
                </a:cxn>
                <a:cxn ang="0">
                  <a:pos x="78" y="15"/>
                </a:cxn>
                <a:cxn ang="0">
                  <a:pos x="72" y="13"/>
                </a:cxn>
                <a:cxn ang="0">
                  <a:pos x="65" y="12"/>
                </a:cxn>
                <a:cxn ang="0">
                  <a:pos x="59" y="10"/>
                </a:cxn>
                <a:cxn ang="0">
                  <a:pos x="53" y="8"/>
                </a:cxn>
                <a:cxn ang="0">
                  <a:pos x="48" y="8"/>
                </a:cxn>
                <a:cxn ang="0">
                  <a:pos x="42" y="6"/>
                </a:cxn>
                <a:cxn ang="0">
                  <a:pos x="36" y="4"/>
                </a:cxn>
                <a:cxn ang="0">
                  <a:pos x="30" y="2"/>
                </a:cxn>
                <a:cxn ang="0">
                  <a:pos x="25" y="2"/>
                </a:cxn>
                <a:cxn ang="0">
                  <a:pos x="17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7" h="33">
                  <a:moveTo>
                    <a:pt x="0" y="0"/>
                  </a:moveTo>
                  <a:lnTo>
                    <a:pt x="8" y="6"/>
                  </a:lnTo>
                  <a:lnTo>
                    <a:pt x="17" y="10"/>
                  </a:lnTo>
                  <a:lnTo>
                    <a:pt x="29" y="13"/>
                  </a:lnTo>
                  <a:lnTo>
                    <a:pt x="38" y="17"/>
                  </a:lnTo>
                  <a:lnTo>
                    <a:pt x="44" y="19"/>
                  </a:lnTo>
                  <a:lnTo>
                    <a:pt x="51" y="21"/>
                  </a:lnTo>
                  <a:lnTo>
                    <a:pt x="57" y="23"/>
                  </a:lnTo>
                  <a:lnTo>
                    <a:pt x="65" y="25"/>
                  </a:lnTo>
                  <a:lnTo>
                    <a:pt x="72" y="27"/>
                  </a:lnTo>
                  <a:lnTo>
                    <a:pt x="80" y="29"/>
                  </a:lnTo>
                  <a:lnTo>
                    <a:pt x="86" y="31"/>
                  </a:lnTo>
                  <a:lnTo>
                    <a:pt x="93" y="33"/>
                  </a:lnTo>
                  <a:lnTo>
                    <a:pt x="97" y="29"/>
                  </a:lnTo>
                  <a:lnTo>
                    <a:pt x="95" y="23"/>
                  </a:lnTo>
                  <a:lnTo>
                    <a:pt x="89" y="19"/>
                  </a:lnTo>
                  <a:lnTo>
                    <a:pt x="84" y="17"/>
                  </a:lnTo>
                  <a:lnTo>
                    <a:pt x="78" y="15"/>
                  </a:lnTo>
                  <a:lnTo>
                    <a:pt x="72" y="13"/>
                  </a:lnTo>
                  <a:lnTo>
                    <a:pt x="65" y="12"/>
                  </a:lnTo>
                  <a:lnTo>
                    <a:pt x="59" y="10"/>
                  </a:lnTo>
                  <a:lnTo>
                    <a:pt x="53" y="8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36" y="4"/>
                  </a:lnTo>
                  <a:lnTo>
                    <a:pt x="30" y="2"/>
                  </a:lnTo>
                  <a:lnTo>
                    <a:pt x="25" y="2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10" name="Freeform 158"/>
            <p:cNvSpPr>
              <a:spLocks/>
            </p:cNvSpPr>
            <p:nvPr/>
          </p:nvSpPr>
          <p:spPr bwMode="auto">
            <a:xfrm flipH="1">
              <a:off x="4926067" y="5043488"/>
              <a:ext cx="144517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" y="7"/>
                </a:cxn>
                <a:cxn ang="0">
                  <a:pos x="21" y="7"/>
                </a:cxn>
                <a:cxn ang="0">
                  <a:pos x="27" y="7"/>
                </a:cxn>
                <a:cxn ang="0">
                  <a:pos x="31" y="9"/>
                </a:cxn>
                <a:cxn ang="0">
                  <a:pos x="36" y="9"/>
                </a:cxn>
                <a:cxn ang="0">
                  <a:pos x="42" y="11"/>
                </a:cxn>
                <a:cxn ang="0">
                  <a:pos x="48" y="11"/>
                </a:cxn>
                <a:cxn ang="0">
                  <a:pos x="53" y="11"/>
                </a:cxn>
                <a:cxn ang="0">
                  <a:pos x="57" y="11"/>
                </a:cxn>
                <a:cxn ang="0">
                  <a:pos x="63" y="13"/>
                </a:cxn>
                <a:cxn ang="0">
                  <a:pos x="69" y="13"/>
                </a:cxn>
                <a:cxn ang="0">
                  <a:pos x="74" y="13"/>
                </a:cxn>
                <a:cxn ang="0">
                  <a:pos x="80" y="13"/>
                </a:cxn>
                <a:cxn ang="0">
                  <a:pos x="86" y="15"/>
                </a:cxn>
                <a:cxn ang="0">
                  <a:pos x="95" y="15"/>
                </a:cxn>
                <a:cxn ang="0">
                  <a:pos x="105" y="15"/>
                </a:cxn>
                <a:cxn ang="0">
                  <a:pos x="110" y="15"/>
                </a:cxn>
                <a:cxn ang="0">
                  <a:pos x="116" y="17"/>
                </a:cxn>
                <a:cxn ang="0">
                  <a:pos x="122" y="17"/>
                </a:cxn>
                <a:cxn ang="0">
                  <a:pos x="128" y="17"/>
                </a:cxn>
                <a:cxn ang="0">
                  <a:pos x="137" y="17"/>
                </a:cxn>
                <a:cxn ang="0">
                  <a:pos x="149" y="17"/>
                </a:cxn>
                <a:cxn ang="0">
                  <a:pos x="152" y="15"/>
                </a:cxn>
                <a:cxn ang="0">
                  <a:pos x="158" y="15"/>
                </a:cxn>
                <a:cxn ang="0">
                  <a:pos x="166" y="15"/>
                </a:cxn>
                <a:cxn ang="0">
                  <a:pos x="171" y="15"/>
                </a:cxn>
                <a:cxn ang="0">
                  <a:pos x="173" y="13"/>
                </a:cxn>
                <a:cxn ang="0">
                  <a:pos x="175" y="9"/>
                </a:cxn>
                <a:cxn ang="0">
                  <a:pos x="173" y="6"/>
                </a:cxn>
                <a:cxn ang="0">
                  <a:pos x="171" y="4"/>
                </a:cxn>
                <a:cxn ang="0">
                  <a:pos x="166" y="2"/>
                </a:cxn>
                <a:cxn ang="0">
                  <a:pos x="158" y="2"/>
                </a:cxn>
                <a:cxn ang="0">
                  <a:pos x="152" y="0"/>
                </a:cxn>
                <a:cxn ang="0">
                  <a:pos x="149" y="0"/>
                </a:cxn>
                <a:cxn ang="0">
                  <a:pos x="137" y="0"/>
                </a:cxn>
                <a:cxn ang="0">
                  <a:pos x="128" y="0"/>
                </a:cxn>
                <a:cxn ang="0">
                  <a:pos x="122" y="0"/>
                </a:cxn>
                <a:cxn ang="0">
                  <a:pos x="116" y="0"/>
                </a:cxn>
                <a:cxn ang="0">
                  <a:pos x="110" y="0"/>
                </a:cxn>
                <a:cxn ang="0">
                  <a:pos x="105" y="0"/>
                </a:cxn>
                <a:cxn ang="0">
                  <a:pos x="95" y="0"/>
                </a:cxn>
                <a:cxn ang="0">
                  <a:pos x="86" y="0"/>
                </a:cxn>
                <a:cxn ang="0">
                  <a:pos x="80" y="0"/>
                </a:cxn>
                <a:cxn ang="0">
                  <a:pos x="74" y="0"/>
                </a:cxn>
                <a:cxn ang="0">
                  <a:pos x="69" y="0"/>
                </a:cxn>
                <a:cxn ang="0">
                  <a:pos x="63" y="0"/>
                </a:cxn>
                <a:cxn ang="0">
                  <a:pos x="57" y="0"/>
                </a:cxn>
                <a:cxn ang="0">
                  <a:pos x="53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31" y="0"/>
                </a:cxn>
                <a:cxn ang="0">
                  <a:pos x="27" y="2"/>
                </a:cxn>
                <a:cxn ang="0">
                  <a:pos x="21" y="2"/>
                </a:cxn>
                <a:cxn ang="0">
                  <a:pos x="10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75" h="17">
                  <a:moveTo>
                    <a:pt x="0" y="6"/>
                  </a:moveTo>
                  <a:lnTo>
                    <a:pt x="10" y="7"/>
                  </a:lnTo>
                  <a:lnTo>
                    <a:pt x="21" y="7"/>
                  </a:lnTo>
                  <a:lnTo>
                    <a:pt x="27" y="7"/>
                  </a:lnTo>
                  <a:lnTo>
                    <a:pt x="31" y="9"/>
                  </a:lnTo>
                  <a:lnTo>
                    <a:pt x="36" y="9"/>
                  </a:lnTo>
                  <a:lnTo>
                    <a:pt x="42" y="11"/>
                  </a:lnTo>
                  <a:lnTo>
                    <a:pt x="48" y="11"/>
                  </a:lnTo>
                  <a:lnTo>
                    <a:pt x="53" y="11"/>
                  </a:lnTo>
                  <a:lnTo>
                    <a:pt x="57" y="11"/>
                  </a:lnTo>
                  <a:lnTo>
                    <a:pt x="63" y="13"/>
                  </a:lnTo>
                  <a:lnTo>
                    <a:pt x="69" y="13"/>
                  </a:lnTo>
                  <a:lnTo>
                    <a:pt x="74" y="13"/>
                  </a:lnTo>
                  <a:lnTo>
                    <a:pt x="80" y="13"/>
                  </a:lnTo>
                  <a:lnTo>
                    <a:pt x="86" y="15"/>
                  </a:lnTo>
                  <a:lnTo>
                    <a:pt x="95" y="15"/>
                  </a:lnTo>
                  <a:lnTo>
                    <a:pt x="105" y="15"/>
                  </a:lnTo>
                  <a:lnTo>
                    <a:pt x="110" y="15"/>
                  </a:lnTo>
                  <a:lnTo>
                    <a:pt x="116" y="17"/>
                  </a:lnTo>
                  <a:lnTo>
                    <a:pt x="122" y="17"/>
                  </a:lnTo>
                  <a:lnTo>
                    <a:pt x="128" y="17"/>
                  </a:lnTo>
                  <a:lnTo>
                    <a:pt x="137" y="17"/>
                  </a:lnTo>
                  <a:lnTo>
                    <a:pt x="149" y="17"/>
                  </a:lnTo>
                  <a:lnTo>
                    <a:pt x="152" y="15"/>
                  </a:lnTo>
                  <a:lnTo>
                    <a:pt x="158" y="15"/>
                  </a:lnTo>
                  <a:lnTo>
                    <a:pt x="166" y="15"/>
                  </a:lnTo>
                  <a:lnTo>
                    <a:pt x="171" y="15"/>
                  </a:lnTo>
                  <a:lnTo>
                    <a:pt x="173" y="13"/>
                  </a:lnTo>
                  <a:lnTo>
                    <a:pt x="175" y="9"/>
                  </a:lnTo>
                  <a:lnTo>
                    <a:pt x="173" y="6"/>
                  </a:lnTo>
                  <a:lnTo>
                    <a:pt x="171" y="4"/>
                  </a:lnTo>
                  <a:lnTo>
                    <a:pt x="166" y="2"/>
                  </a:lnTo>
                  <a:lnTo>
                    <a:pt x="158" y="2"/>
                  </a:lnTo>
                  <a:lnTo>
                    <a:pt x="152" y="0"/>
                  </a:lnTo>
                  <a:lnTo>
                    <a:pt x="149" y="0"/>
                  </a:lnTo>
                  <a:lnTo>
                    <a:pt x="137" y="0"/>
                  </a:lnTo>
                  <a:lnTo>
                    <a:pt x="128" y="0"/>
                  </a:lnTo>
                  <a:lnTo>
                    <a:pt x="122" y="0"/>
                  </a:lnTo>
                  <a:lnTo>
                    <a:pt x="116" y="0"/>
                  </a:lnTo>
                  <a:lnTo>
                    <a:pt x="110" y="0"/>
                  </a:lnTo>
                  <a:lnTo>
                    <a:pt x="105" y="0"/>
                  </a:lnTo>
                  <a:lnTo>
                    <a:pt x="95" y="0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4" y="0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7" y="2"/>
                  </a:lnTo>
                  <a:lnTo>
                    <a:pt x="21" y="2"/>
                  </a:lnTo>
                  <a:lnTo>
                    <a:pt x="10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11" name="Freeform 159"/>
            <p:cNvSpPr>
              <a:spLocks/>
            </p:cNvSpPr>
            <p:nvPr/>
          </p:nvSpPr>
          <p:spPr bwMode="auto">
            <a:xfrm flipH="1">
              <a:off x="4909645" y="5148263"/>
              <a:ext cx="154371" cy="17463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17" y="8"/>
                </a:cxn>
                <a:cxn ang="0">
                  <a:pos x="28" y="11"/>
                </a:cxn>
                <a:cxn ang="0">
                  <a:pos x="40" y="15"/>
                </a:cxn>
                <a:cxn ang="0">
                  <a:pos x="51" y="17"/>
                </a:cxn>
                <a:cxn ang="0">
                  <a:pos x="63" y="19"/>
                </a:cxn>
                <a:cxn ang="0">
                  <a:pos x="74" y="19"/>
                </a:cxn>
                <a:cxn ang="0">
                  <a:pos x="87" y="21"/>
                </a:cxn>
                <a:cxn ang="0">
                  <a:pos x="99" y="21"/>
                </a:cxn>
                <a:cxn ang="0">
                  <a:pos x="110" y="23"/>
                </a:cxn>
                <a:cxn ang="0">
                  <a:pos x="122" y="23"/>
                </a:cxn>
                <a:cxn ang="0">
                  <a:pos x="133" y="23"/>
                </a:cxn>
                <a:cxn ang="0">
                  <a:pos x="146" y="23"/>
                </a:cxn>
                <a:cxn ang="0">
                  <a:pos x="158" y="21"/>
                </a:cxn>
                <a:cxn ang="0">
                  <a:pos x="169" y="19"/>
                </a:cxn>
                <a:cxn ang="0">
                  <a:pos x="180" y="15"/>
                </a:cxn>
                <a:cxn ang="0">
                  <a:pos x="188" y="10"/>
                </a:cxn>
                <a:cxn ang="0">
                  <a:pos x="186" y="2"/>
                </a:cxn>
                <a:cxn ang="0">
                  <a:pos x="177" y="0"/>
                </a:cxn>
                <a:cxn ang="0">
                  <a:pos x="165" y="0"/>
                </a:cxn>
                <a:cxn ang="0">
                  <a:pos x="154" y="0"/>
                </a:cxn>
                <a:cxn ang="0">
                  <a:pos x="142" y="2"/>
                </a:cxn>
                <a:cxn ang="0">
                  <a:pos x="133" y="2"/>
                </a:cxn>
                <a:cxn ang="0">
                  <a:pos x="122" y="4"/>
                </a:cxn>
                <a:cxn ang="0">
                  <a:pos x="110" y="4"/>
                </a:cxn>
                <a:cxn ang="0">
                  <a:pos x="99" y="6"/>
                </a:cxn>
                <a:cxn ang="0">
                  <a:pos x="87" y="6"/>
                </a:cxn>
                <a:cxn ang="0">
                  <a:pos x="76" y="4"/>
                </a:cxn>
                <a:cxn ang="0">
                  <a:pos x="64" y="4"/>
                </a:cxn>
                <a:cxn ang="0">
                  <a:pos x="51" y="2"/>
                </a:cxn>
                <a:cxn ang="0">
                  <a:pos x="42" y="2"/>
                </a:cxn>
                <a:cxn ang="0">
                  <a:pos x="30" y="0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2"/>
                </a:cxn>
              </a:cxnLst>
              <a:rect l="0" t="0" r="r" b="b"/>
              <a:pathLst>
                <a:path w="188" h="23">
                  <a:moveTo>
                    <a:pt x="0" y="2"/>
                  </a:moveTo>
                  <a:lnTo>
                    <a:pt x="6" y="4"/>
                  </a:lnTo>
                  <a:lnTo>
                    <a:pt x="9" y="6"/>
                  </a:lnTo>
                  <a:lnTo>
                    <a:pt x="17" y="8"/>
                  </a:lnTo>
                  <a:lnTo>
                    <a:pt x="23" y="10"/>
                  </a:lnTo>
                  <a:lnTo>
                    <a:pt x="28" y="11"/>
                  </a:lnTo>
                  <a:lnTo>
                    <a:pt x="34" y="13"/>
                  </a:lnTo>
                  <a:lnTo>
                    <a:pt x="40" y="15"/>
                  </a:lnTo>
                  <a:lnTo>
                    <a:pt x="45" y="17"/>
                  </a:lnTo>
                  <a:lnTo>
                    <a:pt x="51" y="17"/>
                  </a:lnTo>
                  <a:lnTo>
                    <a:pt x="57" y="17"/>
                  </a:lnTo>
                  <a:lnTo>
                    <a:pt x="63" y="19"/>
                  </a:lnTo>
                  <a:lnTo>
                    <a:pt x="68" y="19"/>
                  </a:lnTo>
                  <a:lnTo>
                    <a:pt x="74" y="19"/>
                  </a:lnTo>
                  <a:lnTo>
                    <a:pt x="82" y="21"/>
                  </a:lnTo>
                  <a:lnTo>
                    <a:pt x="87" y="21"/>
                  </a:lnTo>
                  <a:lnTo>
                    <a:pt x="93" y="21"/>
                  </a:lnTo>
                  <a:lnTo>
                    <a:pt x="99" y="21"/>
                  </a:lnTo>
                  <a:lnTo>
                    <a:pt x="102" y="23"/>
                  </a:lnTo>
                  <a:lnTo>
                    <a:pt x="110" y="23"/>
                  </a:lnTo>
                  <a:lnTo>
                    <a:pt x="116" y="23"/>
                  </a:lnTo>
                  <a:lnTo>
                    <a:pt x="122" y="23"/>
                  </a:lnTo>
                  <a:lnTo>
                    <a:pt x="127" y="23"/>
                  </a:lnTo>
                  <a:lnTo>
                    <a:pt x="133" y="23"/>
                  </a:lnTo>
                  <a:lnTo>
                    <a:pt x="141" y="23"/>
                  </a:lnTo>
                  <a:lnTo>
                    <a:pt x="146" y="23"/>
                  </a:lnTo>
                  <a:lnTo>
                    <a:pt x="152" y="23"/>
                  </a:lnTo>
                  <a:lnTo>
                    <a:pt x="158" y="21"/>
                  </a:lnTo>
                  <a:lnTo>
                    <a:pt x="165" y="21"/>
                  </a:lnTo>
                  <a:lnTo>
                    <a:pt x="169" y="19"/>
                  </a:lnTo>
                  <a:lnTo>
                    <a:pt x="175" y="17"/>
                  </a:lnTo>
                  <a:lnTo>
                    <a:pt x="180" y="15"/>
                  </a:lnTo>
                  <a:lnTo>
                    <a:pt x="186" y="13"/>
                  </a:lnTo>
                  <a:lnTo>
                    <a:pt x="188" y="10"/>
                  </a:lnTo>
                  <a:lnTo>
                    <a:pt x="188" y="6"/>
                  </a:lnTo>
                  <a:lnTo>
                    <a:pt x="186" y="2"/>
                  </a:lnTo>
                  <a:lnTo>
                    <a:pt x="182" y="0"/>
                  </a:lnTo>
                  <a:lnTo>
                    <a:pt x="177" y="0"/>
                  </a:lnTo>
                  <a:lnTo>
                    <a:pt x="171" y="0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4" y="0"/>
                  </a:lnTo>
                  <a:lnTo>
                    <a:pt x="148" y="0"/>
                  </a:lnTo>
                  <a:lnTo>
                    <a:pt x="142" y="2"/>
                  </a:lnTo>
                  <a:lnTo>
                    <a:pt x="139" y="2"/>
                  </a:lnTo>
                  <a:lnTo>
                    <a:pt x="133" y="2"/>
                  </a:lnTo>
                  <a:lnTo>
                    <a:pt x="127" y="4"/>
                  </a:lnTo>
                  <a:lnTo>
                    <a:pt x="122" y="4"/>
                  </a:lnTo>
                  <a:lnTo>
                    <a:pt x="116" y="4"/>
                  </a:lnTo>
                  <a:lnTo>
                    <a:pt x="110" y="4"/>
                  </a:lnTo>
                  <a:lnTo>
                    <a:pt x="104" y="6"/>
                  </a:lnTo>
                  <a:lnTo>
                    <a:pt x="99" y="6"/>
                  </a:lnTo>
                  <a:lnTo>
                    <a:pt x="93" y="6"/>
                  </a:lnTo>
                  <a:lnTo>
                    <a:pt x="87" y="6"/>
                  </a:lnTo>
                  <a:lnTo>
                    <a:pt x="82" y="6"/>
                  </a:lnTo>
                  <a:lnTo>
                    <a:pt x="76" y="4"/>
                  </a:lnTo>
                  <a:lnTo>
                    <a:pt x="70" y="4"/>
                  </a:lnTo>
                  <a:lnTo>
                    <a:pt x="64" y="4"/>
                  </a:lnTo>
                  <a:lnTo>
                    <a:pt x="57" y="2"/>
                  </a:lnTo>
                  <a:lnTo>
                    <a:pt x="51" y="2"/>
                  </a:lnTo>
                  <a:lnTo>
                    <a:pt x="47" y="2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12" name="Freeform 160"/>
            <p:cNvSpPr>
              <a:spLocks/>
            </p:cNvSpPr>
            <p:nvPr/>
          </p:nvSpPr>
          <p:spPr bwMode="auto">
            <a:xfrm flipH="1">
              <a:off x="4929352" y="5238750"/>
              <a:ext cx="119884" cy="14288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7" y="13"/>
                </a:cxn>
                <a:cxn ang="0">
                  <a:pos x="15" y="15"/>
                </a:cxn>
                <a:cxn ang="0">
                  <a:pos x="23" y="17"/>
                </a:cxn>
                <a:cxn ang="0">
                  <a:pos x="30" y="17"/>
                </a:cxn>
                <a:cxn ang="0">
                  <a:pos x="38" y="17"/>
                </a:cxn>
                <a:cxn ang="0">
                  <a:pos x="47" y="17"/>
                </a:cxn>
                <a:cxn ang="0">
                  <a:pos x="55" y="17"/>
                </a:cxn>
                <a:cxn ang="0">
                  <a:pos x="64" y="19"/>
                </a:cxn>
                <a:cxn ang="0">
                  <a:pos x="72" y="19"/>
                </a:cxn>
                <a:cxn ang="0">
                  <a:pos x="82" y="19"/>
                </a:cxn>
                <a:cxn ang="0">
                  <a:pos x="93" y="19"/>
                </a:cxn>
                <a:cxn ang="0">
                  <a:pos x="103" y="19"/>
                </a:cxn>
                <a:cxn ang="0">
                  <a:pos x="110" y="17"/>
                </a:cxn>
                <a:cxn ang="0">
                  <a:pos x="120" y="15"/>
                </a:cxn>
                <a:cxn ang="0">
                  <a:pos x="129" y="13"/>
                </a:cxn>
                <a:cxn ang="0">
                  <a:pos x="141" y="12"/>
                </a:cxn>
                <a:cxn ang="0">
                  <a:pos x="142" y="8"/>
                </a:cxn>
                <a:cxn ang="0">
                  <a:pos x="144" y="6"/>
                </a:cxn>
                <a:cxn ang="0">
                  <a:pos x="142" y="2"/>
                </a:cxn>
                <a:cxn ang="0">
                  <a:pos x="139" y="2"/>
                </a:cxn>
                <a:cxn ang="0">
                  <a:pos x="127" y="0"/>
                </a:cxn>
                <a:cxn ang="0">
                  <a:pos x="120" y="0"/>
                </a:cxn>
                <a:cxn ang="0">
                  <a:pos x="110" y="0"/>
                </a:cxn>
                <a:cxn ang="0">
                  <a:pos x="101" y="0"/>
                </a:cxn>
                <a:cxn ang="0">
                  <a:pos x="91" y="0"/>
                </a:cxn>
                <a:cxn ang="0">
                  <a:pos x="82" y="2"/>
                </a:cxn>
                <a:cxn ang="0">
                  <a:pos x="72" y="2"/>
                </a:cxn>
                <a:cxn ang="0">
                  <a:pos x="64" y="4"/>
                </a:cxn>
                <a:cxn ang="0">
                  <a:pos x="55" y="4"/>
                </a:cxn>
                <a:cxn ang="0">
                  <a:pos x="47" y="4"/>
                </a:cxn>
                <a:cxn ang="0">
                  <a:pos x="38" y="4"/>
                </a:cxn>
                <a:cxn ang="0">
                  <a:pos x="30" y="4"/>
                </a:cxn>
                <a:cxn ang="0">
                  <a:pos x="23" y="4"/>
                </a:cxn>
                <a:cxn ang="0">
                  <a:pos x="13" y="6"/>
                </a:cxn>
                <a:cxn ang="0">
                  <a:pos x="6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144" h="19">
                  <a:moveTo>
                    <a:pt x="0" y="13"/>
                  </a:moveTo>
                  <a:lnTo>
                    <a:pt x="7" y="13"/>
                  </a:lnTo>
                  <a:lnTo>
                    <a:pt x="15" y="15"/>
                  </a:lnTo>
                  <a:lnTo>
                    <a:pt x="23" y="17"/>
                  </a:lnTo>
                  <a:lnTo>
                    <a:pt x="30" y="17"/>
                  </a:lnTo>
                  <a:lnTo>
                    <a:pt x="38" y="17"/>
                  </a:lnTo>
                  <a:lnTo>
                    <a:pt x="47" y="17"/>
                  </a:lnTo>
                  <a:lnTo>
                    <a:pt x="55" y="17"/>
                  </a:lnTo>
                  <a:lnTo>
                    <a:pt x="64" y="19"/>
                  </a:lnTo>
                  <a:lnTo>
                    <a:pt x="72" y="19"/>
                  </a:lnTo>
                  <a:lnTo>
                    <a:pt x="82" y="19"/>
                  </a:lnTo>
                  <a:lnTo>
                    <a:pt x="93" y="19"/>
                  </a:lnTo>
                  <a:lnTo>
                    <a:pt x="103" y="19"/>
                  </a:lnTo>
                  <a:lnTo>
                    <a:pt x="110" y="17"/>
                  </a:lnTo>
                  <a:lnTo>
                    <a:pt x="120" y="15"/>
                  </a:lnTo>
                  <a:lnTo>
                    <a:pt x="129" y="13"/>
                  </a:lnTo>
                  <a:lnTo>
                    <a:pt x="141" y="12"/>
                  </a:lnTo>
                  <a:lnTo>
                    <a:pt x="142" y="8"/>
                  </a:lnTo>
                  <a:lnTo>
                    <a:pt x="144" y="6"/>
                  </a:lnTo>
                  <a:lnTo>
                    <a:pt x="142" y="2"/>
                  </a:lnTo>
                  <a:lnTo>
                    <a:pt x="139" y="2"/>
                  </a:lnTo>
                  <a:lnTo>
                    <a:pt x="127" y="0"/>
                  </a:lnTo>
                  <a:lnTo>
                    <a:pt x="120" y="0"/>
                  </a:lnTo>
                  <a:lnTo>
                    <a:pt x="110" y="0"/>
                  </a:lnTo>
                  <a:lnTo>
                    <a:pt x="101" y="0"/>
                  </a:lnTo>
                  <a:lnTo>
                    <a:pt x="91" y="0"/>
                  </a:lnTo>
                  <a:lnTo>
                    <a:pt x="82" y="2"/>
                  </a:lnTo>
                  <a:lnTo>
                    <a:pt x="72" y="2"/>
                  </a:lnTo>
                  <a:lnTo>
                    <a:pt x="64" y="4"/>
                  </a:lnTo>
                  <a:lnTo>
                    <a:pt x="55" y="4"/>
                  </a:lnTo>
                  <a:lnTo>
                    <a:pt x="47" y="4"/>
                  </a:lnTo>
                  <a:lnTo>
                    <a:pt x="38" y="4"/>
                  </a:lnTo>
                  <a:lnTo>
                    <a:pt x="30" y="4"/>
                  </a:lnTo>
                  <a:lnTo>
                    <a:pt x="23" y="4"/>
                  </a:lnTo>
                  <a:lnTo>
                    <a:pt x="13" y="6"/>
                  </a:lnTo>
                  <a:lnTo>
                    <a:pt x="6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13" name="Freeform 161"/>
            <p:cNvSpPr>
              <a:spLocks/>
            </p:cNvSpPr>
            <p:nvPr/>
          </p:nvSpPr>
          <p:spPr bwMode="auto">
            <a:xfrm flipH="1">
              <a:off x="4535214" y="5073650"/>
              <a:ext cx="344871" cy="163513"/>
            </a:xfrm>
            <a:custGeom>
              <a:avLst/>
              <a:gdLst/>
              <a:ahLst/>
              <a:cxnLst>
                <a:cxn ang="0">
                  <a:pos x="29" y="201"/>
                </a:cxn>
                <a:cxn ang="0">
                  <a:pos x="72" y="198"/>
                </a:cxn>
                <a:cxn ang="0">
                  <a:pos x="114" y="194"/>
                </a:cxn>
                <a:cxn ang="0">
                  <a:pos x="158" y="188"/>
                </a:cxn>
                <a:cxn ang="0">
                  <a:pos x="200" y="182"/>
                </a:cxn>
                <a:cxn ang="0">
                  <a:pos x="236" y="175"/>
                </a:cxn>
                <a:cxn ang="0">
                  <a:pos x="255" y="169"/>
                </a:cxn>
                <a:cxn ang="0">
                  <a:pos x="276" y="163"/>
                </a:cxn>
                <a:cxn ang="0">
                  <a:pos x="295" y="156"/>
                </a:cxn>
                <a:cxn ang="0">
                  <a:pos x="316" y="148"/>
                </a:cxn>
                <a:cxn ang="0">
                  <a:pos x="337" y="142"/>
                </a:cxn>
                <a:cxn ang="0">
                  <a:pos x="362" y="129"/>
                </a:cxn>
                <a:cxn ang="0">
                  <a:pos x="386" y="116"/>
                </a:cxn>
                <a:cxn ang="0">
                  <a:pos x="405" y="97"/>
                </a:cxn>
                <a:cxn ang="0">
                  <a:pos x="417" y="76"/>
                </a:cxn>
                <a:cxn ang="0">
                  <a:pos x="420" y="51"/>
                </a:cxn>
                <a:cxn ang="0">
                  <a:pos x="417" y="27"/>
                </a:cxn>
                <a:cxn ang="0">
                  <a:pos x="403" y="9"/>
                </a:cxn>
                <a:cxn ang="0">
                  <a:pos x="384" y="0"/>
                </a:cxn>
                <a:cxn ang="0">
                  <a:pos x="352" y="2"/>
                </a:cxn>
                <a:cxn ang="0">
                  <a:pos x="323" y="15"/>
                </a:cxn>
                <a:cxn ang="0">
                  <a:pos x="297" y="25"/>
                </a:cxn>
                <a:cxn ang="0">
                  <a:pos x="276" y="34"/>
                </a:cxn>
                <a:cxn ang="0">
                  <a:pos x="255" y="42"/>
                </a:cxn>
                <a:cxn ang="0">
                  <a:pos x="234" y="49"/>
                </a:cxn>
                <a:cxn ang="0">
                  <a:pos x="211" y="57"/>
                </a:cxn>
                <a:cxn ang="0">
                  <a:pos x="192" y="66"/>
                </a:cxn>
                <a:cxn ang="0">
                  <a:pos x="192" y="76"/>
                </a:cxn>
                <a:cxn ang="0">
                  <a:pos x="217" y="76"/>
                </a:cxn>
                <a:cxn ang="0">
                  <a:pos x="247" y="66"/>
                </a:cxn>
                <a:cxn ang="0">
                  <a:pos x="278" y="55"/>
                </a:cxn>
                <a:cxn ang="0">
                  <a:pos x="306" y="42"/>
                </a:cxn>
                <a:cxn ang="0">
                  <a:pos x="337" y="28"/>
                </a:cxn>
                <a:cxn ang="0">
                  <a:pos x="363" y="19"/>
                </a:cxn>
                <a:cxn ang="0">
                  <a:pos x="377" y="19"/>
                </a:cxn>
                <a:cxn ang="0">
                  <a:pos x="396" y="30"/>
                </a:cxn>
                <a:cxn ang="0">
                  <a:pos x="400" y="47"/>
                </a:cxn>
                <a:cxn ang="0">
                  <a:pos x="400" y="68"/>
                </a:cxn>
                <a:cxn ang="0">
                  <a:pos x="384" y="95"/>
                </a:cxn>
                <a:cxn ang="0">
                  <a:pos x="360" y="110"/>
                </a:cxn>
                <a:cxn ang="0">
                  <a:pos x="308" y="133"/>
                </a:cxn>
                <a:cxn ang="0">
                  <a:pos x="244" y="154"/>
                </a:cxn>
                <a:cxn ang="0">
                  <a:pos x="179" y="169"/>
                </a:cxn>
                <a:cxn ang="0">
                  <a:pos x="110" y="180"/>
                </a:cxn>
                <a:cxn ang="0">
                  <a:pos x="44" y="194"/>
                </a:cxn>
                <a:cxn ang="0">
                  <a:pos x="0" y="205"/>
                </a:cxn>
              </a:cxnLst>
              <a:rect l="0" t="0" r="r" b="b"/>
              <a:pathLst>
                <a:path w="420" h="205">
                  <a:moveTo>
                    <a:pt x="0" y="205"/>
                  </a:moveTo>
                  <a:lnTo>
                    <a:pt x="14" y="203"/>
                  </a:lnTo>
                  <a:lnTo>
                    <a:pt x="29" y="201"/>
                  </a:lnTo>
                  <a:lnTo>
                    <a:pt x="42" y="199"/>
                  </a:lnTo>
                  <a:lnTo>
                    <a:pt x="57" y="199"/>
                  </a:lnTo>
                  <a:lnTo>
                    <a:pt x="72" y="198"/>
                  </a:lnTo>
                  <a:lnTo>
                    <a:pt x="86" y="196"/>
                  </a:lnTo>
                  <a:lnTo>
                    <a:pt x="101" y="196"/>
                  </a:lnTo>
                  <a:lnTo>
                    <a:pt x="114" y="194"/>
                  </a:lnTo>
                  <a:lnTo>
                    <a:pt x="130" y="192"/>
                  </a:lnTo>
                  <a:lnTo>
                    <a:pt x="143" y="190"/>
                  </a:lnTo>
                  <a:lnTo>
                    <a:pt x="158" y="188"/>
                  </a:lnTo>
                  <a:lnTo>
                    <a:pt x="173" y="188"/>
                  </a:lnTo>
                  <a:lnTo>
                    <a:pt x="187" y="184"/>
                  </a:lnTo>
                  <a:lnTo>
                    <a:pt x="200" y="182"/>
                  </a:lnTo>
                  <a:lnTo>
                    <a:pt x="215" y="180"/>
                  </a:lnTo>
                  <a:lnTo>
                    <a:pt x="230" y="177"/>
                  </a:lnTo>
                  <a:lnTo>
                    <a:pt x="236" y="175"/>
                  </a:lnTo>
                  <a:lnTo>
                    <a:pt x="242" y="173"/>
                  </a:lnTo>
                  <a:lnTo>
                    <a:pt x="249" y="171"/>
                  </a:lnTo>
                  <a:lnTo>
                    <a:pt x="255" y="169"/>
                  </a:lnTo>
                  <a:lnTo>
                    <a:pt x="263" y="167"/>
                  </a:lnTo>
                  <a:lnTo>
                    <a:pt x="270" y="165"/>
                  </a:lnTo>
                  <a:lnTo>
                    <a:pt x="276" y="163"/>
                  </a:lnTo>
                  <a:lnTo>
                    <a:pt x="284" y="161"/>
                  </a:lnTo>
                  <a:lnTo>
                    <a:pt x="289" y="158"/>
                  </a:lnTo>
                  <a:lnTo>
                    <a:pt x="295" y="156"/>
                  </a:lnTo>
                  <a:lnTo>
                    <a:pt x="303" y="154"/>
                  </a:lnTo>
                  <a:lnTo>
                    <a:pt x="308" y="152"/>
                  </a:lnTo>
                  <a:lnTo>
                    <a:pt x="316" y="148"/>
                  </a:lnTo>
                  <a:lnTo>
                    <a:pt x="322" y="146"/>
                  </a:lnTo>
                  <a:lnTo>
                    <a:pt x="329" y="144"/>
                  </a:lnTo>
                  <a:lnTo>
                    <a:pt x="337" y="142"/>
                  </a:lnTo>
                  <a:lnTo>
                    <a:pt x="344" y="139"/>
                  </a:lnTo>
                  <a:lnTo>
                    <a:pt x="352" y="135"/>
                  </a:lnTo>
                  <a:lnTo>
                    <a:pt x="362" y="129"/>
                  </a:lnTo>
                  <a:lnTo>
                    <a:pt x="371" y="125"/>
                  </a:lnTo>
                  <a:lnTo>
                    <a:pt x="379" y="120"/>
                  </a:lnTo>
                  <a:lnTo>
                    <a:pt x="386" y="116"/>
                  </a:lnTo>
                  <a:lnTo>
                    <a:pt x="394" y="108"/>
                  </a:lnTo>
                  <a:lnTo>
                    <a:pt x="401" y="103"/>
                  </a:lnTo>
                  <a:lnTo>
                    <a:pt x="405" y="97"/>
                  </a:lnTo>
                  <a:lnTo>
                    <a:pt x="411" y="89"/>
                  </a:lnTo>
                  <a:lnTo>
                    <a:pt x="413" y="82"/>
                  </a:lnTo>
                  <a:lnTo>
                    <a:pt x="417" y="76"/>
                  </a:lnTo>
                  <a:lnTo>
                    <a:pt x="419" y="66"/>
                  </a:lnTo>
                  <a:lnTo>
                    <a:pt x="420" y="59"/>
                  </a:lnTo>
                  <a:lnTo>
                    <a:pt x="420" y="51"/>
                  </a:lnTo>
                  <a:lnTo>
                    <a:pt x="420" y="44"/>
                  </a:lnTo>
                  <a:lnTo>
                    <a:pt x="419" y="34"/>
                  </a:lnTo>
                  <a:lnTo>
                    <a:pt x="417" y="27"/>
                  </a:lnTo>
                  <a:lnTo>
                    <a:pt x="413" y="21"/>
                  </a:lnTo>
                  <a:lnTo>
                    <a:pt x="411" y="15"/>
                  </a:lnTo>
                  <a:lnTo>
                    <a:pt x="403" y="9"/>
                  </a:lnTo>
                  <a:lnTo>
                    <a:pt x="398" y="6"/>
                  </a:lnTo>
                  <a:lnTo>
                    <a:pt x="392" y="2"/>
                  </a:lnTo>
                  <a:lnTo>
                    <a:pt x="384" y="0"/>
                  </a:lnTo>
                  <a:lnTo>
                    <a:pt x="373" y="0"/>
                  </a:lnTo>
                  <a:lnTo>
                    <a:pt x="363" y="0"/>
                  </a:lnTo>
                  <a:lnTo>
                    <a:pt x="352" y="2"/>
                  </a:lnTo>
                  <a:lnTo>
                    <a:pt x="342" y="6"/>
                  </a:lnTo>
                  <a:lnTo>
                    <a:pt x="333" y="9"/>
                  </a:lnTo>
                  <a:lnTo>
                    <a:pt x="323" y="15"/>
                  </a:lnTo>
                  <a:lnTo>
                    <a:pt x="314" y="19"/>
                  </a:lnTo>
                  <a:lnTo>
                    <a:pt x="304" y="23"/>
                  </a:lnTo>
                  <a:lnTo>
                    <a:pt x="297" y="25"/>
                  </a:lnTo>
                  <a:lnTo>
                    <a:pt x="291" y="28"/>
                  </a:lnTo>
                  <a:lnTo>
                    <a:pt x="284" y="30"/>
                  </a:lnTo>
                  <a:lnTo>
                    <a:pt x="276" y="34"/>
                  </a:lnTo>
                  <a:lnTo>
                    <a:pt x="268" y="36"/>
                  </a:lnTo>
                  <a:lnTo>
                    <a:pt x="261" y="40"/>
                  </a:lnTo>
                  <a:lnTo>
                    <a:pt x="255" y="42"/>
                  </a:lnTo>
                  <a:lnTo>
                    <a:pt x="247" y="46"/>
                  </a:lnTo>
                  <a:lnTo>
                    <a:pt x="240" y="47"/>
                  </a:lnTo>
                  <a:lnTo>
                    <a:pt x="234" y="49"/>
                  </a:lnTo>
                  <a:lnTo>
                    <a:pt x="226" y="51"/>
                  </a:lnTo>
                  <a:lnTo>
                    <a:pt x="219" y="55"/>
                  </a:lnTo>
                  <a:lnTo>
                    <a:pt x="211" y="57"/>
                  </a:lnTo>
                  <a:lnTo>
                    <a:pt x="206" y="61"/>
                  </a:lnTo>
                  <a:lnTo>
                    <a:pt x="198" y="63"/>
                  </a:lnTo>
                  <a:lnTo>
                    <a:pt x="192" y="66"/>
                  </a:lnTo>
                  <a:lnTo>
                    <a:pt x="190" y="70"/>
                  </a:lnTo>
                  <a:lnTo>
                    <a:pt x="190" y="74"/>
                  </a:lnTo>
                  <a:lnTo>
                    <a:pt x="192" y="76"/>
                  </a:lnTo>
                  <a:lnTo>
                    <a:pt x="196" y="78"/>
                  </a:lnTo>
                  <a:lnTo>
                    <a:pt x="206" y="76"/>
                  </a:lnTo>
                  <a:lnTo>
                    <a:pt x="217" y="76"/>
                  </a:lnTo>
                  <a:lnTo>
                    <a:pt x="226" y="72"/>
                  </a:lnTo>
                  <a:lnTo>
                    <a:pt x="238" y="70"/>
                  </a:lnTo>
                  <a:lnTo>
                    <a:pt x="247" y="66"/>
                  </a:lnTo>
                  <a:lnTo>
                    <a:pt x="257" y="63"/>
                  </a:lnTo>
                  <a:lnTo>
                    <a:pt x="268" y="59"/>
                  </a:lnTo>
                  <a:lnTo>
                    <a:pt x="278" y="55"/>
                  </a:lnTo>
                  <a:lnTo>
                    <a:pt x="287" y="51"/>
                  </a:lnTo>
                  <a:lnTo>
                    <a:pt x="297" y="46"/>
                  </a:lnTo>
                  <a:lnTo>
                    <a:pt x="306" y="42"/>
                  </a:lnTo>
                  <a:lnTo>
                    <a:pt x="318" y="36"/>
                  </a:lnTo>
                  <a:lnTo>
                    <a:pt x="327" y="32"/>
                  </a:lnTo>
                  <a:lnTo>
                    <a:pt x="337" y="28"/>
                  </a:lnTo>
                  <a:lnTo>
                    <a:pt x="346" y="25"/>
                  </a:lnTo>
                  <a:lnTo>
                    <a:pt x="358" y="21"/>
                  </a:lnTo>
                  <a:lnTo>
                    <a:pt x="363" y="19"/>
                  </a:lnTo>
                  <a:lnTo>
                    <a:pt x="369" y="19"/>
                  </a:lnTo>
                  <a:lnTo>
                    <a:pt x="373" y="17"/>
                  </a:lnTo>
                  <a:lnTo>
                    <a:pt x="377" y="19"/>
                  </a:lnTo>
                  <a:lnTo>
                    <a:pt x="384" y="21"/>
                  </a:lnTo>
                  <a:lnTo>
                    <a:pt x="392" y="25"/>
                  </a:lnTo>
                  <a:lnTo>
                    <a:pt x="396" y="30"/>
                  </a:lnTo>
                  <a:lnTo>
                    <a:pt x="400" y="40"/>
                  </a:lnTo>
                  <a:lnTo>
                    <a:pt x="400" y="44"/>
                  </a:lnTo>
                  <a:lnTo>
                    <a:pt x="400" y="47"/>
                  </a:lnTo>
                  <a:lnTo>
                    <a:pt x="400" y="53"/>
                  </a:lnTo>
                  <a:lnTo>
                    <a:pt x="401" y="59"/>
                  </a:lnTo>
                  <a:lnTo>
                    <a:pt x="400" y="68"/>
                  </a:lnTo>
                  <a:lnTo>
                    <a:pt x="396" y="78"/>
                  </a:lnTo>
                  <a:lnTo>
                    <a:pt x="390" y="85"/>
                  </a:lnTo>
                  <a:lnTo>
                    <a:pt x="384" y="95"/>
                  </a:lnTo>
                  <a:lnTo>
                    <a:pt x="377" y="101"/>
                  </a:lnTo>
                  <a:lnTo>
                    <a:pt x="369" y="106"/>
                  </a:lnTo>
                  <a:lnTo>
                    <a:pt x="360" y="110"/>
                  </a:lnTo>
                  <a:lnTo>
                    <a:pt x="352" y="116"/>
                  </a:lnTo>
                  <a:lnTo>
                    <a:pt x="331" y="125"/>
                  </a:lnTo>
                  <a:lnTo>
                    <a:pt x="308" y="133"/>
                  </a:lnTo>
                  <a:lnTo>
                    <a:pt x="287" y="142"/>
                  </a:lnTo>
                  <a:lnTo>
                    <a:pt x="266" y="148"/>
                  </a:lnTo>
                  <a:lnTo>
                    <a:pt x="244" y="154"/>
                  </a:lnTo>
                  <a:lnTo>
                    <a:pt x="223" y="160"/>
                  </a:lnTo>
                  <a:lnTo>
                    <a:pt x="200" y="163"/>
                  </a:lnTo>
                  <a:lnTo>
                    <a:pt x="179" y="169"/>
                  </a:lnTo>
                  <a:lnTo>
                    <a:pt x="154" y="173"/>
                  </a:lnTo>
                  <a:lnTo>
                    <a:pt x="133" y="177"/>
                  </a:lnTo>
                  <a:lnTo>
                    <a:pt x="110" y="180"/>
                  </a:lnTo>
                  <a:lnTo>
                    <a:pt x="90" y="184"/>
                  </a:lnTo>
                  <a:lnTo>
                    <a:pt x="65" y="188"/>
                  </a:lnTo>
                  <a:lnTo>
                    <a:pt x="44" y="194"/>
                  </a:lnTo>
                  <a:lnTo>
                    <a:pt x="21" y="198"/>
                  </a:lnTo>
                  <a:lnTo>
                    <a:pt x="0" y="205"/>
                  </a:lnTo>
                  <a:lnTo>
                    <a:pt x="0" y="20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14" name="Freeform 162"/>
            <p:cNvSpPr>
              <a:spLocks/>
            </p:cNvSpPr>
            <p:nvPr/>
          </p:nvSpPr>
          <p:spPr bwMode="auto">
            <a:xfrm flipH="1">
              <a:off x="4779908" y="5130800"/>
              <a:ext cx="90323" cy="17463"/>
            </a:xfrm>
            <a:custGeom>
              <a:avLst/>
              <a:gdLst/>
              <a:ahLst/>
              <a:cxnLst>
                <a:cxn ang="0">
                  <a:pos x="2" y="21"/>
                </a:cxn>
                <a:cxn ang="0">
                  <a:pos x="7" y="21"/>
                </a:cxn>
                <a:cxn ang="0">
                  <a:pos x="13" y="21"/>
                </a:cxn>
                <a:cxn ang="0">
                  <a:pos x="19" y="21"/>
                </a:cxn>
                <a:cxn ang="0">
                  <a:pos x="26" y="21"/>
                </a:cxn>
                <a:cxn ang="0">
                  <a:pos x="32" y="21"/>
                </a:cxn>
                <a:cxn ang="0">
                  <a:pos x="40" y="21"/>
                </a:cxn>
                <a:cxn ang="0">
                  <a:pos x="47" y="21"/>
                </a:cxn>
                <a:cxn ang="0">
                  <a:pos x="55" y="23"/>
                </a:cxn>
                <a:cxn ang="0">
                  <a:pos x="62" y="21"/>
                </a:cxn>
                <a:cxn ang="0">
                  <a:pos x="68" y="21"/>
                </a:cxn>
                <a:cxn ang="0">
                  <a:pos x="76" y="21"/>
                </a:cxn>
                <a:cxn ang="0">
                  <a:pos x="83" y="19"/>
                </a:cxn>
                <a:cxn ang="0">
                  <a:pos x="89" y="17"/>
                </a:cxn>
                <a:cxn ang="0">
                  <a:pos x="95" y="15"/>
                </a:cxn>
                <a:cxn ang="0">
                  <a:pos x="100" y="12"/>
                </a:cxn>
                <a:cxn ang="0">
                  <a:pos x="108" y="10"/>
                </a:cxn>
                <a:cxn ang="0">
                  <a:pos x="110" y="8"/>
                </a:cxn>
                <a:cxn ang="0">
                  <a:pos x="110" y="4"/>
                </a:cxn>
                <a:cxn ang="0">
                  <a:pos x="108" y="2"/>
                </a:cxn>
                <a:cxn ang="0">
                  <a:pos x="106" y="0"/>
                </a:cxn>
                <a:cxn ang="0">
                  <a:pos x="98" y="0"/>
                </a:cxn>
                <a:cxn ang="0">
                  <a:pos x="93" y="2"/>
                </a:cxn>
                <a:cxn ang="0">
                  <a:pos x="87" y="2"/>
                </a:cxn>
                <a:cxn ang="0">
                  <a:pos x="81" y="4"/>
                </a:cxn>
                <a:cxn ang="0">
                  <a:pos x="76" y="4"/>
                </a:cxn>
                <a:cxn ang="0">
                  <a:pos x="70" y="6"/>
                </a:cxn>
                <a:cxn ang="0">
                  <a:pos x="64" y="6"/>
                </a:cxn>
                <a:cxn ang="0">
                  <a:pos x="59" y="8"/>
                </a:cxn>
                <a:cxn ang="0">
                  <a:pos x="51" y="10"/>
                </a:cxn>
                <a:cxn ang="0">
                  <a:pos x="43" y="10"/>
                </a:cxn>
                <a:cxn ang="0">
                  <a:pos x="36" y="12"/>
                </a:cxn>
                <a:cxn ang="0">
                  <a:pos x="28" y="12"/>
                </a:cxn>
                <a:cxn ang="0">
                  <a:pos x="21" y="12"/>
                </a:cxn>
                <a:cxn ang="0">
                  <a:pos x="15" y="13"/>
                </a:cxn>
                <a:cxn ang="0">
                  <a:pos x="5" y="15"/>
                </a:cxn>
                <a:cxn ang="0">
                  <a:pos x="0" y="17"/>
                </a:cxn>
                <a:cxn ang="0">
                  <a:pos x="0" y="19"/>
                </a:cxn>
                <a:cxn ang="0">
                  <a:pos x="2" y="21"/>
                </a:cxn>
                <a:cxn ang="0">
                  <a:pos x="2" y="21"/>
                </a:cxn>
              </a:cxnLst>
              <a:rect l="0" t="0" r="r" b="b"/>
              <a:pathLst>
                <a:path w="110" h="23">
                  <a:moveTo>
                    <a:pt x="2" y="21"/>
                  </a:moveTo>
                  <a:lnTo>
                    <a:pt x="7" y="21"/>
                  </a:lnTo>
                  <a:lnTo>
                    <a:pt x="13" y="21"/>
                  </a:lnTo>
                  <a:lnTo>
                    <a:pt x="19" y="21"/>
                  </a:lnTo>
                  <a:lnTo>
                    <a:pt x="26" y="21"/>
                  </a:lnTo>
                  <a:lnTo>
                    <a:pt x="32" y="21"/>
                  </a:lnTo>
                  <a:lnTo>
                    <a:pt x="40" y="21"/>
                  </a:lnTo>
                  <a:lnTo>
                    <a:pt x="47" y="21"/>
                  </a:lnTo>
                  <a:lnTo>
                    <a:pt x="55" y="23"/>
                  </a:lnTo>
                  <a:lnTo>
                    <a:pt x="62" y="21"/>
                  </a:lnTo>
                  <a:lnTo>
                    <a:pt x="68" y="21"/>
                  </a:lnTo>
                  <a:lnTo>
                    <a:pt x="76" y="21"/>
                  </a:lnTo>
                  <a:lnTo>
                    <a:pt x="83" y="19"/>
                  </a:lnTo>
                  <a:lnTo>
                    <a:pt x="89" y="17"/>
                  </a:lnTo>
                  <a:lnTo>
                    <a:pt x="95" y="15"/>
                  </a:lnTo>
                  <a:lnTo>
                    <a:pt x="100" y="12"/>
                  </a:lnTo>
                  <a:lnTo>
                    <a:pt x="108" y="10"/>
                  </a:lnTo>
                  <a:lnTo>
                    <a:pt x="110" y="8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6" y="0"/>
                  </a:lnTo>
                  <a:lnTo>
                    <a:pt x="98" y="0"/>
                  </a:lnTo>
                  <a:lnTo>
                    <a:pt x="93" y="2"/>
                  </a:lnTo>
                  <a:lnTo>
                    <a:pt x="87" y="2"/>
                  </a:lnTo>
                  <a:lnTo>
                    <a:pt x="81" y="4"/>
                  </a:lnTo>
                  <a:lnTo>
                    <a:pt x="76" y="4"/>
                  </a:lnTo>
                  <a:lnTo>
                    <a:pt x="70" y="6"/>
                  </a:lnTo>
                  <a:lnTo>
                    <a:pt x="64" y="6"/>
                  </a:lnTo>
                  <a:lnTo>
                    <a:pt x="59" y="8"/>
                  </a:lnTo>
                  <a:lnTo>
                    <a:pt x="51" y="10"/>
                  </a:lnTo>
                  <a:lnTo>
                    <a:pt x="43" y="10"/>
                  </a:lnTo>
                  <a:lnTo>
                    <a:pt x="36" y="12"/>
                  </a:lnTo>
                  <a:lnTo>
                    <a:pt x="28" y="12"/>
                  </a:lnTo>
                  <a:lnTo>
                    <a:pt x="21" y="12"/>
                  </a:lnTo>
                  <a:lnTo>
                    <a:pt x="15" y="13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15" name="Freeform 163"/>
            <p:cNvSpPr>
              <a:spLocks/>
            </p:cNvSpPr>
            <p:nvPr/>
          </p:nvSpPr>
          <p:spPr bwMode="auto">
            <a:xfrm flipH="1">
              <a:off x="4604188" y="5018088"/>
              <a:ext cx="39414" cy="6508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9"/>
                </a:cxn>
                <a:cxn ang="0">
                  <a:pos x="12" y="15"/>
                </a:cxn>
                <a:cxn ang="0">
                  <a:pos x="19" y="22"/>
                </a:cxn>
                <a:cxn ang="0">
                  <a:pos x="29" y="30"/>
                </a:cxn>
                <a:cxn ang="0">
                  <a:pos x="31" y="36"/>
                </a:cxn>
                <a:cxn ang="0">
                  <a:pos x="31" y="41"/>
                </a:cxn>
                <a:cxn ang="0">
                  <a:pos x="31" y="47"/>
                </a:cxn>
                <a:cxn ang="0">
                  <a:pos x="29" y="53"/>
                </a:cxn>
                <a:cxn ang="0">
                  <a:pos x="27" y="57"/>
                </a:cxn>
                <a:cxn ang="0">
                  <a:pos x="23" y="62"/>
                </a:cxn>
                <a:cxn ang="0">
                  <a:pos x="19" y="68"/>
                </a:cxn>
                <a:cxn ang="0">
                  <a:pos x="17" y="74"/>
                </a:cxn>
                <a:cxn ang="0">
                  <a:pos x="17" y="79"/>
                </a:cxn>
                <a:cxn ang="0">
                  <a:pos x="27" y="81"/>
                </a:cxn>
                <a:cxn ang="0">
                  <a:pos x="33" y="78"/>
                </a:cxn>
                <a:cxn ang="0">
                  <a:pos x="38" y="72"/>
                </a:cxn>
                <a:cxn ang="0">
                  <a:pos x="42" y="66"/>
                </a:cxn>
                <a:cxn ang="0">
                  <a:pos x="46" y="59"/>
                </a:cxn>
                <a:cxn ang="0">
                  <a:pos x="48" y="51"/>
                </a:cxn>
                <a:cxn ang="0">
                  <a:pos x="50" y="45"/>
                </a:cxn>
                <a:cxn ang="0">
                  <a:pos x="50" y="38"/>
                </a:cxn>
                <a:cxn ang="0">
                  <a:pos x="48" y="30"/>
                </a:cxn>
                <a:cxn ang="0">
                  <a:pos x="44" y="24"/>
                </a:cxn>
                <a:cxn ang="0">
                  <a:pos x="38" y="19"/>
                </a:cxn>
                <a:cxn ang="0">
                  <a:pos x="33" y="13"/>
                </a:cxn>
                <a:cxn ang="0">
                  <a:pos x="27" y="9"/>
                </a:cxn>
                <a:cxn ang="0">
                  <a:pos x="19" y="3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0" h="81">
                  <a:moveTo>
                    <a:pt x="0" y="1"/>
                  </a:moveTo>
                  <a:lnTo>
                    <a:pt x="4" y="9"/>
                  </a:lnTo>
                  <a:lnTo>
                    <a:pt x="12" y="15"/>
                  </a:lnTo>
                  <a:lnTo>
                    <a:pt x="19" y="22"/>
                  </a:lnTo>
                  <a:lnTo>
                    <a:pt x="29" y="30"/>
                  </a:lnTo>
                  <a:lnTo>
                    <a:pt x="31" y="36"/>
                  </a:lnTo>
                  <a:lnTo>
                    <a:pt x="31" y="41"/>
                  </a:lnTo>
                  <a:lnTo>
                    <a:pt x="31" y="47"/>
                  </a:lnTo>
                  <a:lnTo>
                    <a:pt x="29" y="53"/>
                  </a:lnTo>
                  <a:lnTo>
                    <a:pt x="27" y="57"/>
                  </a:lnTo>
                  <a:lnTo>
                    <a:pt x="23" y="62"/>
                  </a:lnTo>
                  <a:lnTo>
                    <a:pt x="19" y="68"/>
                  </a:lnTo>
                  <a:lnTo>
                    <a:pt x="17" y="74"/>
                  </a:lnTo>
                  <a:lnTo>
                    <a:pt x="17" y="79"/>
                  </a:lnTo>
                  <a:lnTo>
                    <a:pt x="27" y="81"/>
                  </a:lnTo>
                  <a:lnTo>
                    <a:pt x="33" y="78"/>
                  </a:lnTo>
                  <a:lnTo>
                    <a:pt x="38" y="72"/>
                  </a:lnTo>
                  <a:lnTo>
                    <a:pt x="42" y="66"/>
                  </a:lnTo>
                  <a:lnTo>
                    <a:pt x="46" y="59"/>
                  </a:lnTo>
                  <a:lnTo>
                    <a:pt x="48" y="51"/>
                  </a:lnTo>
                  <a:lnTo>
                    <a:pt x="50" y="45"/>
                  </a:lnTo>
                  <a:lnTo>
                    <a:pt x="50" y="38"/>
                  </a:lnTo>
                  <a:lnTo>
                    <a:pt x="48" y="30"/>
                  </a:lnTo>
                  <a:lnTo>
                    <a:pt x="44" y="24"/>
                  </a:lnTo>
                  <a:lnTo>
                    <a:pt x="38" y="19"/>
                  </a:lnTo>
                  <a:lnTo>
                    <a:pt x="33" y="13"/>
                  </a:lnTo>
                  <a:lnTo>
                    <a:pt x="27" y="9"/>
                  </a:lnTo>
                  <a:lnTo>
                    <a:pt x="19" y="3"/>
                  </a:lnTo>
                  <a:lnTo>
                    <a:pt x="14" y="1"/>
                  </a:lnTo>
                  <a:lnTo>
                    <a:pt x="6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16" name="Freeform 164"/>
            <p:cNvSpPr>
              <a:spLocks/>
            </p:cNvSpPr>
            <p:nvPr/>
          </p:nvSpPr>
          <p:spPr bwMode="auto">
            <a:xfrm flipH="1">
              <a:off x="4592692" y="5189538"/>
              <a:ext cx="29560" cy="77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8"/>
                </a:cxn>
                <a:cxn ang="0">
                  <a:pos x="8" y="17"/>
                </a:cxn>
                <a:cxn ang="0">
                  <a:pos x="11" y="25"/>
                </a:cxn>
                <a:cxn ang="0">
                  <a:pos x="17" y="36"/>
                </a:cxn>
                <a:cxn ang="0">
                  <a:pos x="17" y="42"/>
                </a:cxn>
                <a:cxn ang="0">
                  <a:pos x="17" y="50"/>
                </a:cxn>
                <a:cxn ang="0">
                  <a:pos x="17" y="55"/>
                </a:cxn>
                <a:cxn ang="0">
                  <a:pos x="15" y="61"/>
                </a:cxn>
                <a:cxn ang="0">
                  <a:pos x="13" y="67"/>
                </a:cxn>
                <a:cxn ang="0">
                  <a:pos x="11" y="74"/>
                </a:cxn>
                <a:cxn ang="0">
                  <a:pos x="9" y="82"/>
                </a:cxn>
                <a:cxn ang="0">
                  <a:pos x="8" y="90"/>
                </a:cxn>
                <a:cxn ang="0">
                  <a:pos x="8" y="93"/>
                </a:cxn>
                <a:cxn ang="0">
                  <a:pos x="9" y="97"/>
                </a:cxn>
                <a:cxn ang="0">
                  <a:pos x="13" y="97"/>
                </a:cxn>
                <a:cxn ang="0">
                  <a:pos x="19" y="97"/>
                </a:cxn>
                <a:cxn ang="0">
                  <a:pos x="23" y="90"/>
                </a:cxn>
                <a:cxn ang="0">
                  <a:pos x="28" y="84"/>
                </a:cxn>
                <a:cxn ang="0">
                  <a:pos x="30" y="74"/>
                </a:cxn>
                <a:cxn ang="0">
                  <a:pos x="34" y="69"/>
                </a:cxn>
                <a:cxn ang="0">
                  <a:pos x="34" y="59"/>
                </a:cxn>
                <a:cxn ang="0">
                  <a:pos x="36" y="52"/>
                </a:cxn>
                <a:cxn ang="0">
                  <a:pos x="34" y="44"/>
                </a:cxn>
                <a:cxn ang="0">
                  <a:pos x="34" y="38"/>
                </a:cxn>
                <a:cxn ang="0">
                  <a:pos x="30" y="31"/>
                </a:cxn>
                <a:cxn ang="0">
                  <a:pos x="28" y="25"/>
                </a:cxn>
                <a:cxn ang="0">
                  <a:pos x="25" y="17"/>
                </a:cxn>
                <a:cxn ang="0">
                  <a:pos x="21" y="12"/>
                </a:cxn>
                <a:cxn ang="0">
                  <a:pos x="15" y="6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6" h="97">
                  <a:moveTo>
                    <a:pt x="0" y="0"/>
                  </a:moveTo>
                  <a:lnTo>
                    <a:pt x="2" y="8"/>
                  </a:lnTo>
                  <a:lnTo>
                    <a:pt x="8" y="17"/>
                  </a:lnTo>
                  <a:lnTo>
                    <a:pt x="11" y="25"/>
                  </a:lnTo>
                  <a:lnTo>
                    <a:pt x="17" y="36"/>
                  </a:lnTo>
                  <a:lnTo>
                    <a:pt x="17" y="42"/>
                  </a:lnTo>
                  <a:lnTo>
                    <a:pt x="17" y="50"/>
                  </a:lnTo>
                  <a:lnTo>
                    <a:pt x="17" y="55"/>
                  </a:lnTo>
                  <a:lnTo>
                    <a:pt x="15" y="61"/>
                  </a:lnTo>
                  <a:lnTo>
                    <a:pt x="13" y="67"/>
                  </a:lnTo>
                  <a:lnTo>
                    <a:pt x="11" y="74"/>
                  </a:lnTo>
                  <a:lnTo>
                    <a:pt x="9" y="82"/>
                  </a:lnTo>
                  <a:lnTo>
                    <a:pt x="8" y="90"/>
                  </a:lnTo>
                  <a:lnTo>
                    <a:pt x="8" y="93"/>
                  </a:lnTo>
                  <a:lnTo>
                    <a:pt x="9" y="97"/>
                  </a:lnTo>
                  <a:lnTo>
                    <a:pt x="13" y="97"/>
                  </a:lnTo>
                  <a:lnTo>
                    <a:pt x="19" y="97"/>
                  </a:lnTo>
                  <a:lnTo>
                    <a:pt x="23" y="90"/>
                  </a:lnTo>
                  <a:lnTo>
                    <a:pt x="28" y="84"/>
                  </a:lnTo>
                  <a:lnTo>
                    <a:pt x="30" y="74"/>
                  </a:lnTo>
                  <a:lnTo>
                    <a:pt x="34" y="69"/>
                  </a:lnTo>
                  <a:lnTo>
                    <a:pt x="34" y="59"/>
                  </a:lnTo>
                  <a:lnTo>
                    <a:pt x="36" y="52"/>
                  </a:lnTo>
                  <a:lnTo>
                    <a:pt x="34" y="44"/>
                  </a:lnTo>
                  <a:lnTo>
                    <a:pt x="34" y="38"/>
                  </a:lnTo>
                  <a:lnTo>
                    <a:pt x="30" y="31"/>
                  </a:lnTo>
                  <a:lnTo>
                    <a:pt x="28" y="25"/>
                  </a:lnTo>
                  <a:lnTo>
                    <a:pt x="25" y="17"/>
                  </a:lnTo>
                  <a:lnTo>
                    <a:pt x="21" y="12"/>
                  </a:lnTo>
                  <a:lnTo>
                    <a:pt x="15" y="6"/>
                  </a:lnTo>
                  <a:lnTo>
                    <a:pt x="11" y="2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17" name="Freeform 165"/>
            <p:cNvSpPr>
              <a:spLocks/>
            </p:cNvSpPr>
            <p:nvPr/>
          </p:nvSpPr>
          <p:spPr bwMode="auto">
            <a:xfrm flipH="1">
              <a:off x="4548352" y="5259388"/>
              <a:ext cx="289034" cy="150813"/>
            </a:xfrm>
            <a:custGeom>
              <a:avLst/>
              <a:gdLst/>
              <a:ahLst/>
              <a:cxnLst>
                <a:cxn ang="0">
                  <a:pos x="22" y="91"/>
                </a:cxn>
                <a:cxn ang="0">
                  <a:pos x="55" y="89"/>
                </a:cxn>
                <a:cxn ang="0">
                  <a:pos x="91" y="85"/>
                </a:cxn>
                <a:cxn ang="0">
                  <a:pos x="123" y="78"/>
                </a:cxn>
                <a:cxn ang="0">
                  <a:pos x="155" y="68"/>
                </a:cxn>
                <a:cxn ang="0">
                  <a:pos x="186" y="61"/>
                </a:cxn>
                <a:cxn ang="0">
                  <a:pos x="211" y="53"/>
                </a:cxn>
                <a:cxn ang="0">
                  <a:pos x="235" y="43"/>
                </a:cxn>
                <a:cxn ang="0">
                  <a:pos x="260" y="30"/>
                </a:cxn>
                <a:cxn ang="0">
                  <a:pos x="275" y="23"/>
                </a:cxn>
                <a:cxn ang="0">
                  <a:pos x="302" y="17"/>
                </a:cxn>
                <a:cxn ang="0">
                  <a:pos x="323" y="24"/>
                </a:cxn>
                <a:cxn ang="0">
                  <a:pos x="327" y="43"/>
                </a:cxn>
                <a:cxn ang="0">
                  <a:pos x="329" y="62"/>
                </a:cxn>
                <a:cxn ang="0">
                  <a:pos x="330" y="80"/>
                </a:cxn>
                <a:cxn ang="0">
                  <a:pos x="332" y="97"/>
                </a:cxn>
                <a:cxn ang="0">
                  <a:pos x="332" y="116"/>
                </a:cxn>
                <a:cxn ang="0">
                  <a:pos x="315" y="137"/>
                </a:cxn>
                <a:cxn ang="0">
                  <a:pos x="289" y="152"/>
                </a:cxn>
                <a:cxn ang="0">
                  <a:pos x="266" y="161"/>
                </a:cxn>
                <a:cxn ang="0">
                  <a:pos x="245" y="167"/>
                </a:cxn>
                <a:cxn ang="0">
                  <a:pos x="224" y="173"/>
                </a:cxn>
                <a:cxn ang="0">
                  <a:pos x="213" y="182"/>
                </a:cxn>
                <a:cxn ang="0">
                  <a:pos x="226" y="190"/>
                </a:cxn>
                <a:cxn ang="0">
                  <a:pos x="251" y="186"/>
                </a:cxn>
                <a:cxn ang="0">
                  <a:pos x="277" y="178"/>
                </a:cxn>
                <a:cxn ang="0">
                  <a:pos x="302" y="167"/>
                </a:cxn>
                <a:cxn ang="0">
                  <a:pos x="325" y="154"/>
                </a:cxn>
                <a:cxn ang="0">
                  <a:pos x="342" y="137"/>
                </a:cxn>
                <a:cxn ang="0">
                  <a:pos x="348" y="116"/>
                </a:cxn>
                <a:cxn ang="0">
                  <a:pos x="351" y="95"/>
                </a:cxn>
                <a:cxn ang="0">
                  <a:pos x="349" y="70"/>
                </a:cxn>
                <a:cxn ang="0">
                  <a:pos x="346" y="49"/>
                </a:cxn>
                <a:cxn ang="0">
                  <a:pos x="340" y="28"/>
                </a:cxn>
                <a:cxn ang="0">
                  <a:pos x="330" y="9"/>
                </a:cxn>
                <a:cxn ang="0">
                  <a:pos x="313" y="0"/>
                </a:cxn>
                <a:cxn ang="0">
                  <a:pos x="292" y="4"/>
                </a:cxn>
                <a:cxn ang="0">
                  <a:pos x="268" y="11"/>
                </a:cxn>
                <a:cxn ang="0">
                  <a:pos x="247" y="21"/>
                </a:cxn>
                <a:cxn ang="0">
                  <a:pos x="222" y="34"/>
                </a:cxn>
                <a:cxn ang="0">
                  <a:pos x="180" y="51"/>
                </a:cxn>
                <a:cxn ang="0">
                  <a:pos x="135" y="61"/>
                </a:cxn>
                <a:cxn ang="0">
                  <a:pos x="89" y="70"/>
                </a:cxn>
                <a:cxn ang="0">
                  <a:pos x="45" y="78"/>
                </a:cxn>
                <a:cxn ang="0">
                  <a:pos x="1" y="87"/>
                </a:cxn>
                <a:cxn ang="0">
                  <a:pos x="1" y="89"/>
                </a:cxn>
              </a:cxnLst>
              <a:rect l="0" t="0" r="r" b="b"/>
              <a:pathLst>
                <a:path w="351" h="190">
                  <a:moveTo>
                    <a:pt x="1" y="89"/>
                  </a:moveTo>
                  <a:lnTo>
                    <a:pt x="11" y="89"/>
                  </a:lnTo>
                  <a:lnTo>
                    <a:pt x="22" y="91"/>
                  </a:lnTo>
                  <a:lnTo>
                    <a:pt x="34" y="91"/>
                  </a:lnTo>
                  <a:lnTo>
                    <a:pt x="45" y="91"/>
                  </a:lnTo>
                  <a:lnTo>
                    <a:pt x="55" y="89"/>
                  </a:lnTo>
                  <a:lnTo>
                    <a:pt x="68" y="87"/>
                  </a:lnTo>
                  <a:lnTo>
                    <a:pt x="79" y="87"/>
                  </a:lnTo>
                  <a:lnTo>
                    <a:pt x="91" y="85"/>
                  </a:lnTo>
                  <a:lnTo>
                    <a:pt x="100" y="83"/>
                  </a:lnTo>
                  <a:lnTo>
                    <a:pt x="112" y="80"/>
                  </a:lnTo>
                  <a:lnTo>
                    <a:pt x="123" y="78"/>
                  </a:lnTo>
                  <a:lnTo>
                    <a:pt x="135" y="74"/>
                  </a:lnTo>
                  <a:lnTo>
                    <a:pt x="144" y="72"/>
                  </a:lnTo>
                  <a:lnTo>
                    <a:pt x="155" y="68"/>
                  </a:lnTo>
                  <a:lnTo>
                    <a:pt x="165" y="66"/>
                  </a:lnTo>
                  <a:lnTo>
                    <a:pt x="178" y="64"/>
                  </a:lnTo>
                  <a:lnTo>
                    <a:pt x="186" y="61"/>
                  </a:lnTo>
                  <a:lnTo>
                    <a:pt x="194" y="59"/>
                  </a:lnTo>
                  <a:lnTo>
                    <a:pt x="203" y="55"/>
                  </a:lnTo>
                  <a:lnTo>
                    <a:pt x="211" y="53"/>
                  </a:lnTo>
                  <a:lnTo>
                    <a:pt x="220" y="49"/>
                  </a:lnTo>
                  <a:lnTo>
                    <a:pt x="228" y="47"/>
                  </a:lnTo>
                  <a:lnTo>
                    <a:pt x="235" y="43"/>
                  </a:lnTo>
                  <a:lnTo>
                    <a:pt x="245" y="40"/>
                  </a:lnTo>
                  <a:lnTo>
                    <a:pt x="251" y="36"/>
                  </a:lnTo>
                  <a:lnTo>
                    <a:pt x="260" y="30"/>
                  </a:lnTo>
                  <a:lnTo>
                    <a:pt x="266" y="26"/>
                  </a:lnTo>
                  <a:lnTo>
                    <a:pt x="270" y="24"/>
                  </a:lnTo>
                  <a:lnTo>
                    <a:pt x="275" y="23"/>
                  </a:lnTo>
                  <a:lnTo>
                    <a:pt x="281" y="21"/>
                  </a:lnTo>
                  <a:lnTo>
                    <a:pt x="290" y="17"/>
                  </a:lnTo>
                  <a:lnTo>
                    <a:pt x="302" y="17"/>
                  </a:lnTo>
                  <a:lnTo>
                    <a:pt x="311" y="17"/>
                  </a:lnTo>
                  <a:lnTo>
                    <a:pt x="321" y="23"/>
                  </a:lnTo>
                  <a:lnTo>
                    <a:pt x="323" y="24"/>
                  </a:lnTo>
                  <a:lnTo>
                    <a:pt x="325" y="30"/>
                  </a:lnTo>
                  <a:lnTo>
                    <a:pt x="325" y="36"/>
                  </a:lnTo>
                  <a:lnTo>
                    <a:pt x="327" y="43"/>
                  </a:lnTo>
                  <a:lnTo>
                    <a:pt x="327" y="49"/>
                  </a:lnTo>
                  <a:lnTo>
                    <a:pt x="329" y="57"/>
                  </a:lnTo>
                  <a:lnTo>
                    <a:pt x="329" y="62"/>
                  </a:lnTo>
                  <a:lnTo>
                    <a:pt x="330" y="68"/>
                  </a:lnTo>
                  <a:lnTo>
                    <a:pt x="330" y="74"/>
                  </a:lnTo>
                  <a:lnTo>
                    <a:pt x="330" y="80"/>
                  </a:lnTo>
                  <a:lnTo>
                    <a:pt x="330" y="85"/>
                  </a:lnTo>
                  <a:lnTo>
                    <a:pt x="332" y="91"/>
                  </a:lnTo>
                  <a:lnTo>
                    <a:pt x="332" y="97"/>
                  </a:lnTo>
                  <a:lnTo>
                    <a:pt x="332" y="102"/>
                  </a:lnTo>
                  <a:lnTo>
                    <a:pt x="332" y="108"/>
                  </a:lnTo>
                  <a:lnTo>
                    <a:pt x="332" y="116"/>
                  </a:lnTo>
                  <a:lnTo>
                    <a:pt x="329" y="123"/>
                  </a:lnTo>
                  <a:lnTo>
                    <a:pt x="323" y="131"/>
                  </a:lnTo>
                  <a:lnTo>
                    <a:pt x="315" y="137"/>
                  </a:lnTo>
                  <a:lnTo>
                    <a:pt x="306" y="144"/>
                  </a:lnTo>
                  <a:lnTo>
                    <a:pt x="296" y="148"/>
                  </a:lnTo>
                  <a:lnTo>
                    <a:pt x="289" y="152"/>
                  </a:lnTo>
                  <a:lnTo>
                    <a:pt x="279" y="156"/>
                  </a:lnTo>
                  <a:lnTo>
                    <a:pt x="273" y="159"/>
                  </a:lnTo>
                  <a:lnTo>
                    <a:pt x="266" y="161"/>
                  </a:lnTo>
                  <a:lnTo>
                    <a:pt x="258" y="163"/>
                  </a:lnTo>
                  <a:lnTo>
                    <a:pt x="251" y="165"/>
                  </a:lnTo>
                  <a:lnTo>
                    <a:pt x="245" y="167"/>
                  </a:lnTo>
                  <a:lnTo>
                    <a:pt x="237" y="167"/>
                  </a:lnTo>
                  <a:lnTo>
                    <a:pt x="230" y="169"/>
                  </a:lnTo>
                  <a:lnTo>
                    <a:pt x="224" y="173"/>
                  </a:lnTo>
                  <a:lnTo>
                    <a:pt x="218" y="176"/>
                  </a:lnTo>
                  <a:lnTo>
                    <a:pt x="213" y="178"/>
                  </a:lnTo>
                  <a:lnTo>
                    <a:pt x="213" y="182"/>
                  </a:lnTo>
                  <a:lnTo>
                    <a:pt x="214" y="188"/>
                  </a:lnTo>
                  <a:lnTo>
                    <a:pt x="220" y="190"/>
                  </a:lnTo>
                  <a:lnTo>
                    <a:pt x="226" y="190"/>
                  </a:lnTo>
                  <a:lnTo>
                    <a:pt x="233" y="190"/>
                  </a:lnTo>
                  <a:lnTo>
                    <a:pt x="241" y="188"/>
                  </a:lnTo>
                  <a:lnTo>
                    <a:pt x="251" y="186"/>
                  </a:lnTo>
                  <a:lnTo>
                    <a:pt x="258" y="184"/>
                  </a:lnTo>
                  <a:lnTo>
                    <a:pt x="268" y="182"/>
                  </a:lnTo>
                  <a:lnTo>
                    <a:pt x="277" y="178"/>
                  </a:lnTo>
                  <a:lnTo>
                    <a:pt x="287" y="176"/>
                  </a:lnTo>
                  <a:lnTo>
                    <a:pt x="294" y="171"/>
                  </a:lnTo>
                  <a:lnTo>
                    <a:pt x="302" y="167"/>
                  </a:lnTo>
                  <a:lnTo>
                    <a:pt x="311" y="163"/>
                  </a:lnTo>
                  <a:lnTo>
                    <a:pt x="319" y="159"/>
                  </a:lnTo>
                  <a:lnTo>
                    <a:pt x="325" y="154"/>
                  </a:lnTo>
                  <a:lnTo>
                    <a:pt x="330" y="148"/>
                  </a:lnTo>
                  <a:lnTo>
                    <a:pt x="336" y="142"/>
                  </a:lnTo>
                  <a:lnTo>
                    <a:pt x="342" y="137"/>
                  </a:lnTo>
                  <a:lnTo>
                    <a:pt x="344" y="131"/>
                  </a:lnTo>
                  <a:lnTo>
                    <a:pt x="348" y="123"/>
                  </a:lnTo>
                  <a:lnTo>
                    <a:pt x="348" y="116"/>
                  </a:lnTo>
                  <a:lnTo>
                    <a:pt x="349" y="110"/>
                  </a:lnTo>
                  <a:lnTo>
                    <a:pt x="349" y="102"/>
                  </a:lnTo>
                  <a:lnTo>
                    <a:pt x="351" y="95"/>
                  </a:lnTo>
                  <a:lnTo>
                    <a:pt x="351" y="87"/>
                  </a:lnTo>
                  <a:lnTo>
                    <a:pt x="351" y="80"/>
                  </a:lnTo>
                  <a:lnTo>
                    <a:pt x="349" y="70"/>
                  </a:lnTo>
                  <a:lnTo>
                    <a:pt x="348" y="62"/>
                  </a:lnTo>
                  <a:lnTo>
                    <a:pt x="348" y="55"/>
                  </a:lnTo>
                  <a:lnTo>
                    <a:pt x="346" y="49"/>
                  </a:lnTo>
                  <a:lnTo>
                    <a:pt x="344" y="42"/>
                  </a:lnTo>
                  <a:lnTo>
                    <a:pt x="342" y="34"/>
                  </a:lnTo>
                  <a:lnTo>
                    <a:pt x="340" y="28"/>
                  </a:lnTo>
                  <a:lnTo>
                    <a:pt x="340" y="23"/>
                  </a:lnTo>
                  <a:lnTo>
                    <a:pt x="336" y="13"/>
                  </a:lnTo>
                  <a:lnTo>
                    <a:pt x="330" y="9"/>
                  </a:lnTo>
                  <a:lnTo>
                    <a:pt x="325" y="4"/>
                  </a:lnTo>
                  <a:lnTo>
                    <a:pt x="321" y="2"/>
                  </a:lnTo>
                  <a:lnTo>
                    <a:pt x="313" y="0"/>
                  </a:lnTo>
                  <a:lnTo>
                    <a:pt x="306" y="0"/>
                  </a:lnTo>
                  <a:lnTo>
                    <a:pt x="298" y="0"/>
                  </a:lnTo>
                  <a:lnTo>
                    <a:pt x="292" y="4"/>
                  </a:lnTo>
                  <a:lnTo>
                    <a:pt x="283" y="5"/>
                  </a:lnTo>
                  <a:lnTo>
                    <a:pt x="275" y="7"/>
                  </a:lnTo>
                  <a:lnTo>
                    <a:pt x="268" y="11"/>
                  </a:lnTo>
                  <a:lnTo>
                    <a:pt x="262" y="15"/>
                  </a:lnTo>
                  <a:lnTo>
                    <a:pt x="252" y="17"/>
                  </a:lnTo>
                  <a:lnTo>
                    <a:pt x="247" y="21"/>
                  </a:lnTo>
                  <a:lnTo>
                    <a:pt x="241" y="24"/>
                  </a:lnTo>
                  <a:lnTo>
                    <a:pt x="237" y="28"/>
                  </a:lnTo>
                  <a:lnTo>
                    <a:pt x="222" y="34"/>
                  </a:lnTo>
                  <a:lnTo>
                    <a:pt x="207" y="40"/>
                  </a:lnTo>
                  <a:lnTo>
                    <a:pt x="194" y="45"/>
                  </a:lnTo>
                  <a:lnTo>
                    <a:pt x="180" y="51"/>
                  </a:lnTo>
                  <a:lnTo>
                    <a:pt x="163" y="55"/>
                  </a:lnTo>
                  <a:lnTo>
                    <a:pt x="150" y="59"/>
                  </a:lnTo>
                  <a:lnTo>
                    <a:pt x="135" y="61"/>
                  </a:lnTo>
                  <a:lnTo>
                    <a:pt x="121" y="64"/>
                  </a:lnTo>
                  <a:lnTo>
                    <a:pt x="104" y="66"/>
                  </a:lnTo>
                  <a:lnTo>
                    <a:pt x="89" y="70"/>
                  </a:lnTo>
                  <a:lnTo>
                    <a:pt x="76" y="72"/>
                  </a:lnTo>
                  <a:lnTo>
                    <a:pt x="60" y="76"/>
                  </a:lnTo>
                  <a:lnTo>
                    <a:pt x="45" y="78"/>
                  </a:lnTo>
                  <a:lnTo>
                    <a:pt x="30" y="81"/>
                  </a:lnTo>
                  <a:lnTo>
                    <a:pt x="15" y="83"/>
                  </a:lnTo>
                  <a:lnTo>
                    <a:pt x="1" y="87"/>
                  </a:lnTo>
                  <a:lnTo>
                    <a:pt x="0" y="89"/>
                  </a:lnTo>
                  <a:lnTo>
                    <a:pt x="1" y="89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18" name="Freeform 166"/>
            <p:cNvSpPr>
              <a:spLocks/>
            </p:cNvSpPr>
            <p:nvPr/>
          </p:nvSpPr>
          <p:spPr bwMode="auto">
            <a:xfrm flipH="1">
              <a:off x="4678089" y="5368925"/>
              <a:ext cx="743935" cy="15875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4" y="42"/>
                </a:cxn>
                <a:cxn ang="0">
                  <a:pos x="44" y="67"/>
                </a:cxn>
                <a:cxn ang="0">
                  <a:pos x="88" y="92"/>
                </a:cxn>
                <a:cxn ang="0">
                  <a:pos x="135" y="111"/>
                </a:cxn>
                <a:cxn ang="0">
                  <a:pos x="183" y="130"/>
                </a:cxn>
                <a:cxn ang="0">
                  <a:pos x="221" y="143"/>
                </a:cxn>
                <a:cxn ang="0">
                  <a:pos x="244" y="151"/>
                </a:cxn>
                <a:cxn ang="0">
                  <a:pos x="274" y="158"/>
                </a:cxn>
                <a:cxn ang="0">
                  <a:pos x="306" y="168"/>
                </a:cxn>
                <a:cxn ang="0">
                  <a:pos x="339" y="173"/>
                </a:cxn>
                <a:cxn ang="0">
                  <a:pos x="373" y="181"/>
                </a:cxn>
                <a:cxn ang="0">
                  <a:pos x="407" y="185"/>
                </a:cxn>
                <a:cxn ang="0">
                  <a:pos x="440" y="189"/>
                </a:cxn>
                <a:cxn ang="0">
                  <a:pos x="474" y="192"/>
                </a:cxn>
                <a:cxn ang="0">
                  <a:pos x="508" y="196"/>
                </a:cxn>
                <a:cxn ang="0">
                  <a:pos x="556" y="198"/>
                </a:cxn>
                <a:cxn ang="0">
                  <a:pos x="605" y="200"/>
                </a:cxn>
                <a:cxn ang="0">
                  <a:pos x="656" y="198"/>
                </a:cxn>
                <a:cxn ang="0">
                  <a:pos x="708" y="196"/>
                </a:cxn>
                <a:cxn ang="0">
                  <a:pos x="757" y="191"/>
                </a:cxn>
                <a:cxn ang="0">
                  <a:pos x="807" y="183"/>
                </a:cxn>
                <a:cxn ang="0">
                  <a:pos x="856" y="173"/>
                </a:cxn>
                <a:cxn ang="0">
                  <a:pos x="904" y="160"/>
                </a:cxn>
                <a:cxn ang="0">
                  <a:pos x="902" y="154"/>
                </a:cxn>
                <a:cxn ang="0">
                  <a:pos x="822" y="168"/>
                </a:cxn>
                <a:cxn ang="0">
                  <a:pos x="744" y="177"/>
                </a:cxn>
                <a:cxn ang="0">
                  <a:pos x="662" y="183"/>
                </a:cxn>
                <a:cxn ang="0">
                  <a:pos x="582" y="187"/>
                </a:cxn>
                <a:cxn ang="0">
                  <a:pos x="502" y="183"/>
                </a:cxn>
                <a:cxn ang="0">
                  <a:pos x="422" y="175"/>
                </a:cxn>
                <a:cxn ang="0">
                  <a:pos x="343" y="162"/>
                </a:cxn>
                <a:cxn ang="0">
                  <a:pos x="267" y="145"/>
                </a:cxn>
                <a:cxn ang="0">
                  <a:pos x="246" y="137"/>
                </a:cxn>
                <a:cxn ang="0">
                  <a:pos x="225" y="132"/>
                </a:cxn>
                <a:cxn ang="0">
                  <a:pos x="204" y="124"/>
                </a:cxn>
                <a:cxn ang="0">
                  <a:pos x="185" y="116"/>
                </a:cxn>
                <a:cxn ang="0">
                  <a:pos x="164" y="109"/>
                </a:cxn>
                <a:cxn ang="0">
                  <a:pos x="143" y="101"/>
                </a:cxn>
                <a:cxn ang="0">
                  <a:pos x="124" y="94"/>
                </a:cxn>
                <a:cxn ang="0">
                  <a:pos x="103" y="86"/>
                </a:cxn>
                <a:cxn ang="0">
                  <a:pos x="92" y="80"/>
                </a:cxn>
                <a:cxn ang="0">
                  <a:pos x="74" y="71"/>
                </a:cxn>
                <a:cxn ang="0">
                  <a:pos x="54" y="61"/>
                </a:cxn>
                <a:cxn ang="0">
                  <a:pos x="35" y="50"/>
                </a:cxn>
                <a:cxn ang="0">
                  <a:pos x="17" y="37"/>
                </a:cxn>
                <a:cxn ang="0">
                  <a:pos x="6" y="21"/>
                </a:cxn>
                <a:cxn ang="0">
                  <a:pos x="4" y="8"/>
                </a:cxn>
                <a:cxn ang="0">
                  <a:pos x="2" y="6"/>
                </a:cxn>
              </a:cxnLst>
              <a:rect l="0" t="0" r="r" b="b"/>
              <a:pathLst>
                <a:path w="906" h="200">
                  <a:moveTo>
                    <a:pt x="2" y="6"/>
                  </a:moveTo>
                  <a:lnTo>
                    <a:pt x="0" y="18"/>
                  </a:lnTo>
                  <a:lnTo>
                    <a:pt x="4" y="29"/>
                  </a:lnTo>
                  <a:lnTo>
                    <a:pt x="14" y="42"/>
                  </a:lnTo>
                  <a:lnTo>
                    <a:pt x="27" y="56"/>
                  </a:lnTo>
                  <a:lnTo>
                    <a:pt x="44" y="67"/>
                  </a:lnTo>
                  <a:lnTo>
                    <a:pt x="65" y="80"/>
                  </a:lnTo>
                  <a:lnTo>
                    <a:pt x="88" y="92"/>
                  </a:lnTo>
                  <a:lnTo>
                    <a:pt x="111" y="101"/>
                  </a:lnTo>
                  <a:lnTo>
                    <a:pt x="135" y="111"/>
                  </a:lnTo>
                  <a:lnTo>
                    <a:pt x="158" y="120"/>
                  </a:lnTo>
                  <a:lnTo>
                    <a:pt x="183" y="130"/>
                  </a:lnTo>
                  <a:lnTo>
                    <a:pt x="202" y="137"/>
                  </a:lnTo>
                  <a:lnTo>
                    <a:pt x="221" y="143"/>
                  </a:lnTo>
                  <a:lnTo>
                    <a:pt x="234" y="147"/>
                  </a:lnTo>
                  <a:lnTo>
                    <a:pt x="244" y="151"/>
                  </a:lnTo>
                  <a:lnTo>
                    <a:pt x="259" y="154"/>
                  </a:lnTo>
                  <a:lnTo>
                    <a:pt x="274" y="158"/>
                  </a:lnTo>
                  <a:lnTo>
                    <a:pt x="289" y="162"/>
                  </a:lnTo>
                  <a:lnTo>
                    <a:pt x="306" y="168"/>
                  </a:lnTo>
                  <a:lnTo>
                    <a:pt x="324" y="170"/>
                  </a:lnTo>
                  <a:lnTo>
                    <a:pt x="339" y="173"/>
                  </a:lnTo>
                  <a:lnTo>
                    <a:pt x="356" y="177"/>
                  </a:lnTo>
                  <a:lnTo>
                    <a:pt x="373" y="181"/>
                  </a:lnTo>
                  <a:lnTo>
                    <a:pt x="390" y="183"/>
                  </a:lnTo>
                  <a:lnTo>
                    <a:pt x="407" y="185"/>
                  </a:lnTo>
                  <a:lnTo>
                    <a:pt x="422" y="187"/>
                  </a:lnTo>
                  <a:lnTo>
                    <a:pt x="440" y="189"/>
                  </a:lnTo>
                  <a:lnTo>
                    <a:pt x="457" y="191"/>
                  </a:lnTo>
                  <a:lnTo>
                    <a:pt x="474" y="192"/>
                  </a:lnTo>
                  <a:lnTo>
                    <a:pt x="489" y="194"/>
                  </a:lnTo>
                  <a:lnTo>
                    <a:pt x="508" y="196"/>
                  </a:lnTo>
                  <a:lnTo>
                    <a:pt x="531" y="196"/>
                  </a:lnTo>
                  <a:lnTo>
                    <a:pt x="556" y="198"/>
                  </a:lnTo>
                  <a:lnTo>
                    <a:pt x="580" y="198"/>
                  </a:lnTo>
                  <a:lnTo>
                    <a:pt x="605" y="200"/>
                  </a:lnTo>
                  <a:lnTo>
                    <a:pt x="630" y="198"/>
                  </a:lnTo>
                  <a:lnTo>
                    <a:pt x="656" y="198"/>
                  </a:lnTo>
                  <a:lnTo>
                    <a:pt x="681" y="196"/>
                  </a:lnTo>
                  <a:lnTo>
                    <a:pt x="708" y="196"/>
                  </a:lnTo>
                  <a:lnTo>
                    <a:pt x="732" y="192"/>
                  </a:lnTo>
                  <a:lnTo>
                    <a:pt x="757" y="191"/>
                  </a:lnTo>
                  <a:lnTo>
                    <a:pt x="782" y="187"/>
                  </a:lnTo>
                  <a:lnTo>
                    <a:pt x="807" y="183"/>
                  </a:lnTo>
                  <a:lnTo>
                    <a:pt x="831" y="177"/>
                  </a:lnTo>
                  <a:lnTo>
                    <a:pt x="856" y="173"/>
                  </a:lnTo>
                  <a:lnTo>
                    <a:pt x="881" y="166"/>
                  </a:lnTo>
                  <a:lnTo>
                    <a:pt x="904" y="160"/>
                  </a:lnTo>
                  <a:lnTo>
                    <a:pt x="906" y="156"/>
                  </a:lnTo>
                  <a:lnTo>
                    <a:pt x="902" y="154"/>
                  </a:lnTo>
                  <a:lnTo>
                    <a:pt x="862" y="160"/>
                  </a:lnTo>
                  <a:lnTo>
                    <a:pt x="822" y="168"/>
                  </a:lnTo>
                  <a:lnTo>
                    <a:pt x="784" y="172"/>
                  </a:lnTo>
                  <a:lnTo>
                    <a:pt x="744" y="177"/>
                  </a:lnTo>
                  <a:lnTo>
                    <a:pt x="702" y="181"/>
                  </a:lnTo>
                  <a:lnTo>
                    <a:pt x="662" y="183"/>
                  </a:lnTo>
                  <a:lnTo>
                    <a:pt x="622" y="185"/>
                  </a:lnTo>
                  <a:lnTo>
                    <a:pt x="582" y="187"/>
                  </a:lnTo>
                  <a:lnTo>
                    <a:pt x="542" y="185"/>
                  </a:lnTo>
                  <a:lnTo>
                    <a:pt x="502" y="183"/>
                  </a:lnTo>
                  <a:lnTo>
                    <a:pt x="462" y="179"/>
                  </a:lnTo>
                  <a:lnTo>
                    <a:pt x="422" y="175"/>
                  </a:lnTo>
                  <a:lnTo>
                    <a:pt x="383" y="170"/>
                  </a:lnTo>
                  <a:lnTo>
                    <a:pt x="343" y="162"/>
                  </a:lnTo>
                  <a:lnTo>
                    <a:pt x="305" y="153"/>
                  </a:lnTo>
                  <a:lnTo>
                    <a:pt x="267" y="145"/>
                  </a:lnTo>
                  <a:lnTo>
                    <a:pt x="257" y="141"/>
                  </a:lnTo>
                  <a:lnTo>
                    <a:pt x="246" y="137"/>
                  </a:lnTo>
                  <a:lnTo>
                    <a:pt x="234" y="135"/>
                  </a:lnTo>
                  <a:lnTo>
                    <a:pt x="225" y="132"/>
                  </a:lnTo>
                  <a:lnTo>
                    <a:pt x="215" y="128"/>
                  </a:lnTo>
                  <a:lnTo>
                    <a:pt x="204" y="124"/>
                  </a:lnTo>
                  <a:lnTo>
                    <a:pt x="194" y="120"/>
                  </a:lnTo>
                  <a:lnTo>
                    <a:pt x="185" y="116"/>
                  </a:lnTo>
                  <a:lnTo>
                    <a:pt x="173" y="113"/>
                  </a:lnTo>
                  <a:lnTo>
                    <a:pt x="164" y="109"/>
                  </a:lnTo>
                  <a:lnTo>
                    <a:pt x="152" y="105"/>
                  </a:lnTo>
                  <a:lnTo>
                    <a:pt x="143" y="101"/>
                  </a:lnTo>
                  <a:lnTo>
                    <a:pt x="133" y="97"/>
                  </a:lnTo>
                  <a:lnTo>
                    <a:pt x="124" y="94"/>
                  </a:lnTo>
                  <a:lnTo>
                    <a:pt x="113" y="90"/>
                  </a:lnTo>
                  <a:lnTo>
                    <a:pt x="103" y="86"/>
                  </a:lnTo>
                  <a:lnTo>
                    <a:pt x="97" y="82"/>
                  </a:lnTo>
                  <a:lnTo>
                    <a:pt x="92" y="80"/>
                  </a:lnTo>
                  <a:lnTo>
                    <a:pt x="82" y="75"/>
                  </a:lnTo>
                  <a:lnTo>
                    <a:pt x="74" y="71"/>
                  </a:lnTo>
                  <a:lnTo>
                    <a:pt x="63" y="65"/>
                  </a:lnTo>
                  <a:lnTo>
                    <a:pt x="54" y="61"/>
                  </a:lnTo>
                  <a:lnTo>
                    <a:pt x="44" y="56"/>
                  </a:lnTo>
                  <a:lnTo>
                    <a:pt x="35" y="50"/>
                  </a:lnTo>
                  <a:lnTo>
                    <a:pt x="25" y="42"/>
                  </a:lnTo>
                  <a:lnTo>
                    <a:pt x="17" y="37"/>
                  </a:lnTo>
                  <a:lnTo>
                    <a:pt x="10" y="29"/>
                  </a:lnTo>
                  <a:lnTo>
                    <a:pt x="6" y="21"/>
                  </a:lnTo>
                  <a:lnTo>
                    <a:pt x="4" y="14"/>
                  </a:lnTo>
                  <a:lnTo>
                    <a:pt x="4" y="8"/>
                  </a:lnTo>
                  <a:lnTo>
                    <a:pt x="8" y="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19" name="Freeform 167"/>
            <p:cNvSpPr>
              <a:spLocks/>
            </p:cNvSpPr>
            <p:nvPr/>
          </p:nvSpPr>
          <p:spPr bwMode="auto">
            <a:xfrm flipH="1">
              <a:off x="4507296" y="5389563"/>
              <a:ext cx="157655" cy="96838"/>
            </a:xfrm>
            <a:custGeom>
              <a:avLst/>
              <a:gdLst/>
              <a:ahLst/>
              <a:cxnLst>
                <a:cxn ang="0">
                  <a:pos x="0" y="124"/>
                </a:cxn>
                <a:cxn ang="0">
                  <a:pos x="7" y="120"/>
                </a:cxn>
                <a:cxn ang="0">
                  <a:pos x="17" y="116"/>
                </a:cxn>
                <a:cxn ang="0">
                  <a:pos x="30" y="110"/>
                </a:cxn>
                <a:cxn ang="0">
                  <a:pos x="45" y="107"/>
                </a:cxn>
                <a:cxn ang="0">
                  <a:pos x="62" y="99"/>
                </a:cxn>
                <a:cxn ang="0">
                  <a:pos x="81" y="91"/>
                </a:cxn>
                <a:cxn ang="0">
                  <a:pos x="100" y="84"/>
                </a:cxn>
                <a:cxn ang="0">
                  <a:pos x="119" y="76"/>
                </a:cxn>
                <a:cxn ang="0">
                  <a:pos x="137" y="67"/>
                </a:cxn>
                <a:cxn ang="0">
                  <a:pos x="154" y="57"/>
                </a:cxn>
                <a:cxn ang="0">
                  <a:pos x="167" y="48"/>
                </a:cxn>
                <a:cxn ang="0">
                  <a:pos x="180" y="38"/>
                </a:cxn>
                <a:cxn ang="0">
                  <a:pos x="188" y="29"/>
                </a:cxn>
                <a:cxn ang="0">
                  <a:pos x="192" y="19"/>
                </a:cxn>
                <a:cxn ang="0">
                  <a:pos x="192" y="10"/>
                </a:cxn>
                <a:cxn ang="0">
                  <a:pos x="186" y="0"/>
                </a:cxn>
                <a:cxn ang="0">
                  <a:pos x="180" y="0"/>
                </a:cxn>
                <a:cxn ang="0">
                  <a:pos x="178" y="4"/>
                </a:cxn>
                <a:cxn ang="0">
                  <a:pos x="178" y="12"/>
                </a:cxn>
                <a:cxn ang="0">
                  <a:pos x="176" y="17"/>
                </a:cxn>
                <a:cxn ang="0">
                  <a:pos x="175" y="23"/>
                </a:cxn>
                <a:cxn ang="0">
                  <a:pos x="173" y="29"/>
                </a:cxn>
                <a:cxn ang="0">
                  <a:pos x="167" y="32"/>
                </a:cxn>
                <a:cxn ang="0">
                  <a:pos x="163" y="38"/>
                </a:cxn>
                <a:cxn ang="0">
                  <a:pos x="157" y="44"/>
                </a:cxn>
                <a:cxn ang="0">
                  <a:pos x="152" y="48"/>
                </a:cxn>
                <a:cxn ang="0">
                  <a:pos x="144" y="51"/>
                </a:cxn>
                <a:cxn ang="0">
                  <a:pos x="137" y="57"/>
                </a:cxn>
                <a:cxn ang="0">
                  <a:pos x="131" y="61"/>
                </a:cxn>
                <a:cxn ang="0">
                  <a:pos x="123" y="65"/>
                </a:cxn>
                <a:cxn ang="0">
                  <a:pos x="118" y="67"/>
                </a:cxn>
                <a:cxn ang="0">
                  <a:pos x="110" y="71"/>
                </a:cxn>
                <a:cxn ang="0">
                  <a:pos x="104" y="72"/>
                </a:cxn>
                <a:cxn ang="0">
                  <a:pos x="100" y="76"/>
                </a:cxn>
                <a:cxn ang="0">
                  <a:pos x="93" y="78"/>
                </a:cxn>
                <a:cxn ang="0">
                  <a:pos x="87" y="80"/>
                </a:cxn>
                <a:cxn ang="0">
                  <a:pos x="79" y="84"/>
                </a:cxn>
                <a:cxn ang="0">
                  <a:pos x="74" y="86"/>
                </a:cxn>
                <a:cxn ang="0">
                  <a:pos x="68" y="90"/>
                </a:cxn>
                <a:cxn ang="0">
                  <a:pos x="62" y="91"/>
                </a:cxn>
                <a:cxn ang="0">
                  <a:pos x="55" y="95"/>
                </a:cxn>
                <a:cxn ang="0">
                  <a:pos x="49" y="99"/>
                </a:cxn>
                <a:cxn ang="0">
                  <a:pos x="41" y="101"/>
                </a:cxn>
                <a:cxn ang="0">
                  <a:pos x="36" y="105"/>
                </a:cxn>
                <a:cxn ang="0">
                  <a:pos x="30" y="107"/>
                </a:cxn>
                <a:cxn ang="0">
                  <a:pos x="24" y="110"/>
                </a:cxn>
                <a:cxn ang="0">
                  <a:pos x="19" y="112"/>
                </a:cxn>
                <a:cxn ang="0">
                  <a:pos x="13" y="116"/>
                </a:cxn>
                <a:cxn ang="0">
                  <a:pos x="7" y="120"/>
                </a:cxn>
                <a:cxn ang="0">
                  <a:pos x="0" y="124"/>
                </a:cxn>
                <a:cxn ang="0">
                  <a:pos x="0" y="124"/>
                </a:cxn>
              </a:cxnLst>
              <a:rect l="0" t="0" r="r" b="b"/>
              <a:pathLst>
                <a:path w="192" h="124">
                  <a:moveTo>
                    <a:pt x="0" y="124"/>
                  </a:moveTo>
                  <a:lnTo>
                    <a:pt x="7" y="120"/>
                  </a:lnTo>
                  <a:lnTo>
                    <a:pt x="17" y="116"/>
                  </a:lnTo>
                  <a:lnTo>
                    <a:pt x="30" y="110"/>
                  </a:lnTo>
                  <a:lnTo>
                    <a:pt x="45" y="107"/>
                  </a:lnTo>
                  <a:lnTo>
                    <a:pt x="62" y="99"/>
                  </a:lnTo>
                  <a:lnTo>
                    <a:pt x="81" y="91"/>
                  </a:lnTo>
                  <a:lnTo>
                    <a:pt x="100" y="84"/>
                  </a:lnTo>
                  <a:lnTo>
                    <a:pt x="119" y="76"/>
                  </a:lnTo>
                  <a:lnTo>
                    <a:pt x="137" y="67"/>
                  </a:lnTo>
                  <a:lnTo>
                    <a:pt x="154" y="57"/>
                  </a:lnTo>
                  <a:lnTo>
                    <a:pt x="167" y="48"/>
                  </a:lnTo>
                  <a:lnTo>
                    <a:pt x="180" y="38"/>
                  </a:lnTo>
                  <a:lnTo>
                    <a:pt x="188" y="29"/>
                  </a:lnTo>
                  <a:lnTo>
                    <a:pt x="192" y="19"/>
                  </a:lnTo>
                  <a:lnTo>
                    <a:pt x="192" y="10"/>
                  </a:lnTo>
                  <a:lnTo>
                    <a:pt x="186" y="0"/>
                  </a:lnTo>
                  <a:lnTo>
                    <a:pt x="180" y="0"/>
                  </a:lnTo>
                  <a:lnTo>
                    <a:pt x="178" y="4"/>
                  </a:lnTo>
                  <a:lnTo>
                    <a:pt x="178" y="12"/>
                  </a:lnTo>
                  <a:lnTo>
                    <a:pt x="176" y="17"/>
                  </a:lnTo>
                  <a:lnTo>
                    <a:pt x="175" y="23"/>
                  </a:lnTo>
                  <a:lnTo>
                    <a:pt x="173" y="29"/>
                  </a:lnTo>
                  <a:lnTo>
                    <a:pt x="167" y="32"/>
                  </a:lnTo>
                  <a:lnTo>
                    <a:pt x="163" y="38"/>
                  </a:lnTo>
                  <a:lnTo>
                    <a:pt x="157" y="44"/>
                  </a:lnTo>
                  <a:lnTo>
                    <a:pt x="152" y="48"/>
                  </a:lnTo>
                  <a:lnTo>
                    <a:pt x="144" y="51"/>
                  </a:lnTo>
                  <a:lnTo>
                    <a:pt x="137" y="57"/>
                  </a:lnTo>
                  <a:lnTo>
                    <a:pt x="131" y="61"/>
                  </a:lnTo>
                  <a:lnTo>
                    <a:pt x="123" y="65"/>
                  </a:lnTo>
                  <a:lnTo>
                    <a:pt x="118" y="67"/>
                  </a:lnTo>
                  <a:lnTo>
                    <a:pt x="110" y="71"/>
                  </a:lnTo>
                  <a:lnTo>
                    <a:pt x="104" y="72"/>
                  </a:lnTo>
                  <a:lnTo>
                    <a:pt x="100" y="76"/>
                  </a:lnTo>
                  <a:lnTo>
                    <a:pt x="93" y="78"/>
                  </a:lnTo>
                  <a:lnTo>
                    <a:pt x="87" y="80"/>
                  </a:lnTo>
                  <a:lnTo>
                    <a:pt x="79" y="84"/>
                  </a:lnTo>
                  <a:lnTo>
                    <a:pt x="74" y="86"/>
                  </a:lnTo>
                  <a:lnTo>
                    <a:pt x="68" y="90"/>
                  </a:lnTo>
                  <a:lnTo>
                    <a:pt x="62" y="91"/>
                  </a:lnTo>
                  <a:lnTo>
                    <a:pt x="55" y="95"/>
                  </a:lnTo>
                  <a:lnTo>
                    <a:pt x="49" y="99"/>
                  </a:lnTo>
                  <a:lnTo>
                    <a:pt x="41" y="101"/>
                  </a:lnTo>
                  <a:lnTo>
                    <a:pt x="36" y="105"/>
                  </a:lnTo>
                  <a:lnTo>
                    <a:pt x="30" y="107"/>
                  </a:lnTo>
                  <a:lnTo>
                    <a:pt x="24" y="110"/>
                  </a:lnTo>
                  <a:lnTo>
                    <a:pt x="19" y="112"/>
                  </a:lnTo>
                  <a:lnTo>
                    <a:pt x="13" y="116"/>
                  </a:lnTo>
                  <a:lnTo>
                    <a:pt x="7" y="120"/>
                  </a:lnTo>
                  <a:lnTo>
                    <a:pt x="0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20" name="Freeform 168"/>
            <p:cNvSpPr>
              <a:spLocks/>
            </p:cNvSpPr>
            <p:nvPr/>
          </p:nvSpPr>
          <p:spPr bwMode="auto">
            <a:xfrm flipH="1">
              <a:off x="5599386" y="5224463"/>
              <a:ext cx="49267" cy="61913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9" y="72"/>
                </a:cxn>
                <a:cxn ang="0">
                  <a:pos x="15" y="65"/>
                </a:cxn>
                <a:cxn ang="0">
                  <a:pos x="21" y="57"/>
                </a:cxn>
                <a:cxn ang="0">
                  <a:pos x="28" y="49"/>
                </a:cxn>
                <a:cxn ang="0">
                  <a:pos x="30" y="44"/>
                </a:cxn>
                <a:cxn ang="0">
                  <a:pos x="34" y="38"/>
                </a:cxn>
                <a:cxn ang="0">
                  <a:pos x="38" y="32"/>
                </a:cxn>
                <a:cxn ang="0">
                  <a:pos x="43" y="27"/>
                </a:cxn>
                <a:cxn ang="0">
                  <a:pos x="45" y="21"/>
                </a:cxn>
                <a:cxn ang="0">
                  <a:pos x="49" y="15"/>
                </a:cxn>
                <a:cxn ang="0">
                  <a:pos x="55" y="9"/>
                </a:cxn>
                <a:cxn ang="0">
                  <a:pos x="59" y="6"/>
                </a:cxn>
                <a:cxn ang="0">
                  <a:pos x="57" y="0"/>
                </a:cxn>
                <a:cxn ang="0">
                  <a:pos x="53" y="0"/>
                </a:cxn>
                <a:cxn ang="0">
                  <a:pos x="43" y="4"/>
                </a:cxn>
                <a:cxn ang="0">
                  <a:pos x="36" y="11"/>
                </a:cxn>
                <a:cxn ang="0">
                  <a:pos x="30" y="19"/>
                </a:cxn>
                <a:cxn ang="0">
                  <a:pos x="26" y="30"/>
                </a:cxn>
                <a:cxn ang="0">
                  <a:pos x="22" y="36"/>
                </a:cxn>
                <a:cxn ang="0">
                  <a:pos x="19" y="42"/>
                </a:cxn>
                <a:cxn ang="0">
                  <a:pos x="15" y="48"/>
                </a:cxn>
                <a:cxn ang="0">
                  <a:pos x="11" y="53"/>
                </a:cxn>
                <a:cxn ang="0">
                  <a:pos x="9" y="59"/>
                </a:cxn>
                <a:cxn ang="0">
                  <a:pos x="5" y="65"/>
                </a:cxn>
                <a:cxn ang="0">
                  <a:pos x="1" y="70"/>
                </a:cxn>
                <a:cxn ang="0">
                  <a:pos x="0" y="78"/>
                </a:cxn>
                <a:cxn ang="0">
                  <a:pos x="0" y="78"/>
                </a:cxn>
              </a:cxnLst>
              <a:rect l="0" t="0" r="r" b="b"/>
              <a:pathLst>
                <a:path w="59" h="78">
                  <a:moveTo>
                    <a:pt x="0" y="78"/>
                  </a:moveTo>
                  <a:lnTo>
                    <a:pt x="9" y="72"/>
                  </a:lnTo>
                  <a:lnTo>
                    <a:pt x="15" y="65"/>
                  </a:lnTo>
                  <a:lnTo>
                    <a:pt x="21" y="57"/>
                  </a:lnTo>
                  <a:lnTo>
                    <a:pt x="28" y="49"/>
                  </a:lnTo>
                  <a:lnTo>
                    <a:pt x="30" y="44"/>
                  </a:lnTo>
                  <a:lnTo>
                    <a:pt x="34" y="38"/>
                  </a:lnTo>
                  <a:lnTo>
                    <a:pt x="38" y="32"/>
                  </a:lnTo>
                  <a:lnTo>
                    <a:pt x="43" y="27"/>
                  </a:lnTo>
                  <a:lnTo>
                    <a:pt x="45" y="21"/>
                  </a:lnTo>
                  <a:lnTo>
                    <a:pt x="49" y="15"/>
                  </a:lnTo>
                  <a:lnTo>
                    <a:pt x="55" y="9"/>
                  </a:lnTo>
                  <a:lnTo>
                    <a:pt x="59" y="6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43" y="4"/>
                  </a:lnTo>
                  <a:lnTo>
                    <a:pt x="36" y="11"/>
                  </a:lnTo>
                  <a:lnTo>
                    <a:pt x="30" y="19"/>
                  </a:lnTo>
                  <a:lnTo>
                    <a:pt x="26" y="30"/>
                  </a:lnTo>
                  <a:lnTo>
                    <a:pt x="22" y="36"/>
                  </a:lnTo>
                  <a:lnTo>
                    <a:pt x="19" y="42"/>
                  </a:lnTo>
                  <a:lnTo>
                    <a:pt x="15" y="48"/>
                  </a:lnTo>
                  <a:lnTo>
                    <a:pt x="11" y="53"/>
                  </a:lnTo>
                  <a:lnTo>
                    <a:pt x="9" y="59"/>
                  </a:lnTo>
                  <a:lnTo>
                    <a:pt x="5" y="65"/>
                  </a:lnTo>
                  <a:lnTo>
                    <a:pt x="1" y="70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21" name="Freeform 169"/>
            <p:cNvSpPr>
              <a:spLocks/>
            </p:cNvSpPr>
            <p:nvPr/>
          </p:nvSpPr>
          <p:spPr bwMode="auto">
            <a:xfrm flipH="1">
              <a:off x="5727481" y="5459413"/>
              <a:ext cx="83754" cy="317500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36" y="182"/>
                </a:cxn>
                <a:cxn ang="0">
                  <a:pos x="0" y="382"/>
                </a:cxn>
                <a:cxn ang="0">
                  <a:pos x="26" y="399"/>
                </a:cxn>
                <a:cxn ang="0">
                  <a:pos x="55" y="186"/>
                </a:cxn>
                <a:cxn ang="0">
                  <a:pos x="101" y="13"/>
                </a:cxn>
                <a:cxn ang="0">
                  <a:pos x="99" y="9"/>
                </a:cxn>
                <a:cxn ang="0">
                  <a:pos x="97" y="5"/>
                </a:cxn>
                <a:cxn ang="0">
                  <a:pos x="83" y="0"/>
                </a:cxn>
                <a:cxn ang="0">
                  <a:pos x="83" y="0"/>
                </a:cxn>
              </a:cxnLst>
              <a:rect l="0" t="0" r="r" b="b"/>
              <a:pathLst>
                <a:path w="101" h="399">
                  <a:moveTo>
                    <a:pt x="83" y="0"/>
                  </a:moveTo>
                  <a:lnTo>
                    <a:pt x="36" y="182"/>
                  </a:lnTo>
                  <a:lnTo>
                    <a:pt x="0" y="382"/>
                  </a:lnTo>
                  <a:lnTo>
                    <a:pt x="26" y="399"/>
                  </a:lnTo>
                  <a:lnTo>
                    <a:pt x="55" y="186"/>
                  </a:lnTo>
                  <a:lnTo>
                    <a:pt x="101" y="13"/>
                  </a:lnTo>
                  <a:lnTo>
                    <a:pt x="99" y="9"/>
                  </a:lnTo>
                  <a:lnTo>
                    <a:pt x="97" y="5"/>
                  </a:lnTo>
                  <a:lnTo>
                    <a:pt x="83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22" name="Freeform 170"/>
            <p:cNvSpPr>
              <a:spLocks/>
            </p:cNvSpPr>
            <p:nvPr/>
          </p:nvSpPr>
          <p:spPr bwMode="auto">
            <a:xfrm flipH="1">
              <a:off x="4325007" y="5133975"/>
              <a:ext cx="216776" cy="509588"/>
            </a:xfrm>
            <a:custGeom>
              <a:avLst/>
              <a:gdLst/>
              <a:ahLst/>
              <a:cxnLst>
                <a:cxn ang="0">
                  <a:pos x="17" y="6"/>
                </a:cxn>
                <a:cxn ang="0">
                  <a:pos x="44" y="19"/>
                </a:cxn>
                <a:cxn ang="0">
                  <a:pos x="66" y="36"/>
                </a:cxn>
                <a:cxn ang="0">
                  <a:pos x="87" y="55"/>
                </a:cxn>
                <a:cxn ang="0">
                  <a:pos x="108" y="76"/>
                </a:cxn>
                <a:cxn ang="0">
                  <a:pos x="127" y="97"/>
                </a:cxn>
                <a:cxn ang="0">
                  <a:pos x="150" y="125"/>
                </a:cxn>
                <a:cxn ang="0">
                  <a:pos x="169" y="154"/>
                </a:cxn>
                <a:cxn ang="0">
                  <a:pos x="186" y="182"/>
                </a:cxn>
                <a:cxn ang="0">
                  <a:pos x="201" y="215"/>
                </a:cxn>
                <a:cxn ang="0">
                  <a:pos x="215" y="247"/>
                </a:cxn>
                <a:cxn ang="0">
                  <a:pos x="224" y="283"/>
                </a:cxn>
                <a:cxn ang="0">
                  <a:pos x="230" y="317"/>
                </a:cxn>
                <a:cxn ang="0">
                  <a:pos x="230" y="353"/>
                </a:cxn>
                <a:cxn ang="0">
                  <a:pos x="230" y="390"/>
                </a:cxn>
                <a:cxn ang="0">
                  <a:pos x="228" y="428"/>
                </a:cxn>
                <a:cxn ang="0">
                  <a:pos x="228" y="452"/>
                </a:cxn>
                <a:cxn ang="0">
                  <a:pos x="228" y="471"/>
                </a:cxn>
                <a:cxn ang="0">
                  <a:pos x="230" y="490"/>
                </a:cxn>
                <a:cxn ang="0">
                  <a:pos x="230" y="507"/>
                </a:cxn>
                <a:cxn ang="0">
                  <a:pos x="232" y="526"/>
                </a:cxn>
                <a:cxn ang="0">
                  <a:pos x="232" y="545"/>
                </a:cxn>
                <a:cxn ang="0">
                  <a:pos x="234" y="563"/>
                </a:cxn>
                <a:cxn ang="0">
                  <a:pos x="234" y="582"/>
                </a:cxn>
                <a:cxn ang="0">
                  <a:pos x="236" y="601"/>
                </a:cxn>
                <a:cxn ang="0">
                  <a:pos x="239" y="618"/>
                </a:cxn>
                <a:cxn ang="0">
                  <a:pos x="245" y="637"/>
                </a:cxn>
                <a:cxn ang="0">
                  <a:pos x="258" y="641"/>
                </a:cxn>
                <a:cxn ang="0">
                  <a:pos x="260" y="622"/>
                </a:cxn>
                <a:cxn ang="0">
                  <a:pos x="258" y="602"/>
                </a:cxn>
                <a:cxn ang="0">
                  <a:pos x="258" y="582"/>
                </a:cxn>
                <a:cxn ang="0">
                  <a:pos x="255" y="563"/>
                </a:cxn>
                <a:cxn ang="0">
                  <a:pos x="253" y="542"/>
                </a:cxn>
                <a:cxn ang="0">
                  <a:pos x="251" y="523"/>
                </a:cxn>
                <a:cxn ang="0">
                  <a:pos x="251" y="500"/>
                </a:cxn>
                <a:cxn ang="0">
                  <a:pos x="249" y="479"/>
                </a:cxn>
                <a:cxn ang="0">
                  <a:pos x="249" y="458"/>
                </a:cxn>
                <a:cxn ang="0">
                  <a:pos x="249" y="435"/>
                </a:cxn>
                <a:cxn ang="0">
                  <a:pos x="251" y="414"/>
                </a:cxn>
                <a:cxn ang="0">
                  <a:pos x="251" y="395"/>
                </a:cxn>
                <a:cxn ang="0">
                  <a:pos x="251" y="378"/>
                </a:cxn>
                <a:cxn ang="0">
                  <a:pos x="251" y="359"/>
                </a:cxn>
                <a:cxn ang="0">
                  <a:pos x="253" y="340"/>
                </a:cxn>
                <a:cxn ang="0">
                  <a:pos x="253" y="321"/>
                </a:cxn>
                <a:cxn ang="0">
                  <a:pos x="249" y="302"/>
                </a:cxn>
                <a:cxn ang="0">
                  <a:pos x="245" y="285"/>
                </a:cxn>
                <a:cxn ang="0">
                  <a:pos x="241" y="266"/>
                </a:cxn>
                <a:cxn ang="0">
                  <a:pos x="234" y="247"/>
                </a:cxn>
                <a:cxn ang="0">
                  <a:pos x="226" y="230"/>
                </a:cxn>
                <a:cxn ang="0">
                  <a:pos x="219" y="207"/>
                </a:cxn>
                <a:cxn ang="0">
                  <a:pos x="203" y="179"/>
                </a:cxn>
                <a:cxn ang="0">
                  <a:pos x="186" y="150"/>
                </a:cxn>
                <a:cxn ang="0">
                  <a:pos x="169" y="123"/>
                </a:cxn>
                <a:cxn ang="0">
                  <a:pos x="148" y="97"/>
                </a:cxn>
                <a:cxn ang="0">
                  <a:pos x="127" y="74"/>
                </a:cxn>
                <a:cxn ang="0">
                  <a:pos x="108" y="53"/>
                </a:cxn>
                <a:cxn ang="0">
                  <a:pos x="85" y="34"/>
                </a:cxn>
                <a:cxn ang="0">
                  <a:pos x="63" y="17"/>
                </a:cxn>
                <a:cxn ang="0">
                  <a:pos x="36" y="6"/>
                </a:cxn>
                <a:cxn ang="0">
                  <a:pos x="9" y="0"/>
                </a:cxn>
              </a:cxnLst>
              <a:rect l="0" t="0" r="r" b="b"/>
              <a:pathLst>
                <a:path w="262" h="642">
                  <a:moveTo>
                    <a:pt x="0" y="0"/>
                  </a:moveTo>
                  <a:lnTo>
                    <a:pt x="9" y="2"/>
                  </a:lnTo>
                  <a:lnTo>
                    <a:pt x="17" y="6"/>
                  </a:lnTo>
                  <a:lnTo>
                    <a:pt x="26" y="9"/>
                  </a:lnTo>
                  <a:lnTo>
                    <a:pt x="34" y="13"/>
                  </a:lnTo>
                  <a:lnTo>
                    <a:pt x="44" y="19"/>
                  </a:lnTo>
                  <a:lnTo>
                    <a:pt x="51" y="25"/>
                  </a:lnTo>
                  <a:lnTo>
                    <a:pt x="59" y="30"/>
                  </a:lnTo>
                  <a:lnTo>
                    <a:pt x="66" y="36"/>
                  </a:lnTo>
                  <a:lnTo>
                    <a:pt x="74" y="42"/>
                  </a:lnTo>
                  <a:lnTo>
                    <a:pt x="80" y="47"/>
                  </a:lnTo>
                  <a:lnTo>
                    <a:pt x="87" y="55"/>
                  </a:lnTo>
                  <a:lnTo>
                    <a:pt x="95" y="63"/>
                  </a:lnTo>
                  <a:lnTo>
                    <a:pt x="101" y="68"/>
                  </a:lnTo>
                  <a:lnTo>
                    <a:pt x="108" y="76"/>
                  </a:lnTo>
                  <a:lnTo>
                    <a:pt x="114" y="82"/>
                  </a:lnTo>
                  <a:lnTo>
                    <a:pt x="120" y="89"/>
                  </a:lnTo>
                  <a:lnTo>
                    <a:pt x="127" y="97"/>
                  </a:lnTo>
                  <a:lnTo>
                    <a:pt x="135" y="106"/>
                  </a:lnTo>
                  <a:lnTo>
                    <a:pt x="142" y="116"/>
                  </a:lnTo>
                  <a:lnTo>
                    <a:pt x="150" y="125"/>
                  </a:lnTo>
                  <a:lnTo>
                    <a:pt x="156" y="133"/>
                  </a:lnTo>
                  <a:lnTo>
                    <a:pt x="163" y="143"/>
                  </a:lnTo>
                  <a:lnTo>
                    <a:pt x="169" y="154"/>
                  </a:lnTo>
                  <a:lnTo>
                    <a:pt x="175" y="163"/>
                  </a:lnTo>
                  <a:lnTo>
                    <a:pt x="181" y="173"/>
                  </a:lnTo>
                  <a:lnTo>
                    <a:pt x="186" y="182"/>
                  </a:lnTo>
                  <a:lnTo>
                    <a:pt x="192" y="194"/>
                  </a:lnTo>
                  <a:lnTo>
                    <a:pt x="198" y="203"/>
                  </a:lnTo>
                  <a:lnTo>
                    <a:pt x="201" y="215"/>
                  </a:lnTo>
                  <a:lnTo>
                    <a:pt x="205" y="224"/>
                  </a:lnTo>
                  <a:lnTo>
                    <a:pt x="211" y="236"/>
                  </a:lnTo>
                  <a:lnTo>
                    <a:pt x="215" y="247"/>
                  </a:lnTo>
                  <a:lnTo>
                    <a:pt x="219" y="258"/>
                  </a:lnTo>
                  <a:lnTo>
                    <a:pt x="222" y="270"/>
                  </a:lnTo>
                  <a:lnTo>
                    <a:pt x="224" y="283"/>
                  </a:lnTo>
                  <a:lnTo>
                    <a:pt x="226" y="295"/>
                  </a:lnTo>
                  <a:lnTo>
                    <a:pt x="228" y="306"/>
                  </a:lnTo>
                  <a:lnTo>
                    <a:pt x="230" y="317"/>
                  </a:lnTo>
                  <a:lnTo>
                    <a:pt x="230" y="329"/>
                  </a:lnTo>
                  <a:lnTo>
                    <a:pt x="230" y="342"/>
                  </a:lnTo>
                  <a:lnTo>
                    <a:pt x="230" y="353"/>
                  </a:lnTo>
                  <a:lnTo>
                    <a:pt x="230" y="365"/>
                  </a:lnTo>
                  <a:lnTo>
                    <a:pt x="230" y="378"/>
                  </a:lnTo>
                  <a:lnTo>
                    <a:pt x="230" y="390"/>
                  </a:lnTo>
                  <a:lnTo>
                    <a:pt x="228" y="401"/>
                  </a:lnTo>
                  <a:lnTo>
                    <a:pt x="228" y="414"/>
                  </a:lnTo>
                  <a:lnTo>
                    <a:pt x="228" y="428"/>
                  </a:lnTo>
                  <a:lnTo>
                    <a:pt x="228" y="441"/>
                  </a:lnTo>
                  <a:lnTo>
                    <a:pt x="228" y="447"/>
                  </a:lnTo>
                  <a:lnTo>
                    <a:pt x="228" y="452"/>
                  </a:lnTo>
                  <a:lnTo>
                    <a:pt x="228" y="458"/>
                  </a:lnTo>
                  <a:lnTo>
                    <a:pt x="228" y="466"/>
                  </a:lnTo>
                  <a:lnTo>
                    <a:pt x="228" y="471"/>
                  </a:lnTo>
                  <a:lnTo>
                    <a:pt x="228" y="477"/>
                  </a:lnTo>
                  <a:lnTo>
                    <a:pt x="228" y="483"/>
                  </a:lnTo>
                  <a:lnTo>
                    <a:pt x="230" y="490"/>
                  </a:lnTo>
                  <a:lnTo>
                    <a:pt x="230" y="496"/>
                  </a:lnTo>
                  <a:lnTo>
                    <a:pt x="230" y="502"/>
                  </a:lnTo>
                  <a:lnTo>
                    <a:pt x="230" y="507"/>
                  </a:lnTo>
                  <a:lnTo>
                    <a:pt x="230" y="513"/>
                  </a:lnTo>
                  <a:lnTo>
                    <a:pt x="230" y="519"/>
                  </a:lnTo>
                  <a:lnTo>
                    <a:pt x="232" y="526"/>
                  </a:lnTo>
                  <a:lnTo>
                    <a:pt x="232" y="532"/>
                  </a:lnTo>
                  <a:lnTo>
                    <a:pt x="232" y="540"/>
                  </a:lnTo>
                  <a:lnTo>
                    <a:pt x="232" y="545"/>
                  </a:lnTo>
                  <a:lnTo>
                    <a:pt x="232" y="551"/>
                  </a:lnTo>
                  <a:lnTo>
                    <a:pt x="232" y="557"/>
                  </a:lnTo>
                  <a:lnTo>
                    <a:pt x="234" y="563"/>
                  </a:lnTo>
                  <a:lnTo>
                    <a:pt x="234" y="568"/>
                  </a:lnTo>
                  <a:lnTo>
                    <a:pt x="234" y="576"/>
                  </a:lnTo>
                  <a:lnTo>
                    <a:pt x="234" y="582"/>
                  </a:lnTo>
                  <a:lnTo>
                    <a:pt x="236" y="587"/>
                  </a:lnTo>
                  <a:lnTo>
                    <a:pt x="236" y="593"/>
                  </a:lnTo>
                  <a:lnTo>
                    <a:pt x="236" y="601"/>
                  </a:lnTo>
                  <a:lnTo>
                    <a:pt x="238" y="606"/>
                  </a:lnTo>
                  <a:lnTo>
                    <a:pt x="239" y="612"/>
                  </a:lnTo>
                  <a:lnTo>
                    <a:pt x="239" y="618"/>
                  </a:lnTo>
                  <a:lnTo>
                    <a:pt x="241" y="625"/>
                  </a:lnTo>
                  <a:lnTo>
                    <a:pt x="241" y="631"/>
                  </a:lnTo>
                  <a:lnTo>
                    <a:pt x="245" y="637"/>
                  </a:lnTo>
                  <a:lnTo>
                    <a:pt x="247" y="642"/>
                  </a:lnTo>
                  <a:lnTo>
                    <a:pt x="253" y="642"/>
                  </a:lnTo>
                  <a:lnTo>
                    <a:pt x="258" y="641"/>
                  </a:lnTo>
                  <a:lnTo>
                    <a:pt x="262" y="635"/>
                  </a:lnTo>
                  <a:lnTo>
                    <a:pt x="260" y="627"/>
                  </a:lnTo>
                  <a:lnTo>
                    <a:pt x="260" y="622"/>
                  </a:lnTo>
                  <a:lnTo>
                    <a:pt x="260" y="614"/>
                  </a:lnTo>
                  <a:lnTo>
                    <a:pt x="260" y="608"/>
                  </a:lnTo>
                  <a:lnTo>
                    <a:pt x="258" y="602"/>
                  </a:lnTo>
                  <a:lnTo>
                    <a:pt x="258" y="595"/>
                  </a:lnTo>
                  <a:lnTo>
                    <a:pt x="258" y="587"/>
                  </a:lnTo>
                  <a:lnTo>
                    <a:pt x="258" y="582"/>
                  </a:lnTo>
                  <a:lnTo>
                    <a:pt x="257" y="576"/>
                  </a:lnTo>
                  <a:lnTo>
                    <a:pt x="257" y="568"/>
                  </a:lnTo>
                  <a:lnTo>
                    <a:pt x="255" y="563"/>
                  </a:lnTo>
                  <a:lnTo>
                    <a:pt x="255" y="557"/>
                  </a:lnTo>
                  <a:lnTo>
                    <a:pt x="255" y="549"/>
                  </a:lnTo>
                  <a:lnTo>
                    <a:pt x="253" y="542"/>
                  </a:lnTo>
                  <a:lnTo>
                    <a:pt x="253" y="536"/>
                  </a:lnTo>
                  <a:lnTo>
                    <a:pt x="253" y="530"/>
                  </a:lnTo>
                  <a:lnTo>
                    <a:pt x="251" y="523"/>
                  </a:lnTo>
                  <a:lnTo>
                    <a:pt x="251" y="515"/>
                  </a:lnTo>
                  <a:lnTo>
                    <a:pt x="251" y="507"/>
                  </a:lnTo>
                  <a:lnTo>
                    <a:pt x="251" y="500"/>
                  </a:lnTo>
                  <a:lnTo>
                    <a:pt x="249" y="492"/>
                  </a:lnTo>
                  <a:lnTo>
                    <a:pt x="249" y="487"/>
                  </a:lnTo>
                  <a:lnTo>
                    <a:pt x="249" y="479"/>
                  </a:lnTo>
                  <a:lnTo>
                    <a:pt x="249" y="473"/>
                  </a:lnTo>
                  <a:lnTo>
                    <a:pt x="249" y="466"/>
                  </a:lnTo>
                  <a:lnTo>
                    <a:pt x="249" y="458"/>
                  </a:lnTo>
                  <a:lnTo>
                    <a:pt x="249" y="450"/>
                  </a:lnTo>
                  <a:lnTo>
                    <a:pt x="249" y="443"/>
                  </a:lnTo>
                  <a:lnTo>
                    <a:pt x="249" y="435"/>
                  </a:lnTo>
                  <a:lnTo>
                    <a:pt x="249" y="430"/>
                  </a:lnTo>
                  <a:lnTo>
                    <a:pt x="249" y="422"/>
                  </a:lnTo>
                  <a:lnTo>
                    <a:pt x="251" y="414"/>
                  </a:lnTo>
                  <a:lnTo>
                    <a:pt x="251" y="409"/>
                  </a:lnTo>
                  <a:lnTo>
                    <a:pt x="251" y="401"/>
                  </a:lnTo>
                  <a:lnTo>
                    <a:pt x="251" y="395"/>
                  </a:lnTo>
                  <a:lnTo>
                    <a:pt x="251" y="390"/>
                  </a:lnTo>
                  <a:lnTo>
                    <a:pt x="251" y="384"/>
                  </a:lnTo>
                  <a:lnTo>
                    <a:pt x="251" y="378"/>
                  </a:lnTo>
                  <a:lnTo>
                    <a:pt x="251" y="371"/>
                  </a:lnTo>
                  <a:lnTo>
                    <a:pt x="251" y="365"/>
                  </a:lnTo>
                  <a:lnTo>
                    <a:pt x="251" y="359"/>
                  </a:lnTo>
                  <a:lnTo>
                    <a:pt x="251" y="353"/>
                  </a:lnTo>
                  <a:lnTo>
                    <a:pt x="251" y="346"/>
                  </a:lnTo>
                  <a:lnTo>
                    <a:pt x="253" y="340"/>
                  </a:lnTo>
                  <a:lnTo>
                    <a:pt x="253" y="334"/>
                  </a:lnTo>
                  <a:lnTo>
                    <a:pt x="253" y="327"/>
                  </a:lnTo>
                  <a:lnTo>
                    <a:pt x="253" y="321"/>
                  </a:lnTo>
                  <a:lnTo>
                    <a:pt x="253" y="315"/>
                  </a:lnTo>
                  <a:lnTo>
                    <a:pt x="251" y="310"/>
                  </a:lnTo>
                  <a:lnTo>
                    <a:pt x="249" y="302"/>
                  </a:lnTo>
                  <a:lnTo>
                    <a:pt x="249" y="296"/>
                  </a:lnTo>
                  <a:lnTo>
                    <a:pt x="247" y="291"/>
                  </a:lnTo>
                  <a:lnTo>
                    <a:pt x="245" y="285"/>
                  </a:lnTo>
                  <a:lnTo>
                    <a:pt x="243" y="277"/>
                  </a:lnTo>
                  <a:lnTo>
                    <a:pt x="241" y="272"/>
                  </a:lnTo>
                  <a:lnTo>
                    <a:pt x="241" y="266"/>
                  </a:lnTo>
                  <a:lnTo>
                    <a:pt x="238" y="258"/>
                  </a:lnTo>
                  <a:lnTo>
                    <a:pt x="236" y="253"/>
                  </a:lnTo>
                  <a:lnTo>
                    <a:pt x="234" y="247"/>
                  </a:lnTo>
                  <a:lnTo>
                    <a:pt x="232" y="241"/>
                  </a:lnTo>
                  <a:lnTo>
                    <a:pt x="228" y="236"/>
                  </a:lnTo>
                  <a:lnTo>
                    <a:pt x="226" y="230"/>
                  </a:lnTo>
                  <a:lnTo>
                    <a:pt x="224" y="224"/>
                  </a:lnTo>
                  <a:lnTo>
                    <a:pt x="222" y="219"/>
                  </a:lnTo>
                  <a:lnTo>
                    <a:pt x="219" y="207"/>
                  </a:lnTo>
                  <a:lnTo>
                    <a:pt x="213" y="198"/>
                  </a:lnTo>
                  <a:lnTo>
                    <a:pt x="209" y="186"/>
                  </a:lnTo>
                  <a:lnTo>
                    <a:pt x="203" y="179"/>
                  </a:lnTo>
                  <a:lnTo>
                    <a:pt x="198" y="169"/>
                  </a:lnTo>
                  <a:lnTo>
                    <a:pt x="192" y="160"/>
                  </a:lnTo>
                  <a:lnTo>
                    <a:pt x="186" y="150"/>
                  </a:lnTo>
                  <a:lnTo>
                    <a:pt x="181" y="141"/>
                  </a:lnTo>
                  <a:lnTo>
                    <a:pt x="175" y="131"/>
                  </a:lnTo>
                  <a:lnTo>
                    <a:pt x="169" y="123"/>
                  </a:lnTo>
                  <a:lnTo>
                    <a:pt x="161" y="114"/>
                  </a:lnTo>
                  <a:lnTo>
                    <a:pt x="156" y="106"/>
                  </a:lnTo>
                  <a:lnTo>
                    <a:pt x="148" y="97"/>
                  </a:lnTo>
                  <a:lnTo>
                    <a:pt x="142" y="87"/>
                  </a:lnTo>
                  <a:lnTo>
                    <a:pt x="135" y="80"/>
                  </a:lnTo>
                  <a:lnTo>
                    <a:pt x="127" y="74"/>
                  </a:lnTo>
                  <a:lnTo>
                    <a:pt x="122" y="66"/>
                  </a:lnTo>
                  <a:lnTo>
                    <a:pt x="114" y="61"/>
                  </a:lnTo>
                  <a:lnTo>
                    <a:pt x="108" y="53"/>
                  </a:lnTo>
                  <a:lnTo>
                    <a:pt x="101" y="47"/>
                  </a:lnTo>
                  <a:lnTo>
                    <a:pt x="93" y="40"/>
                  </a:lnTo>
                  <a:lnTo>
                    <a:pt x="85" y="34"/>
                  </a:lnTo>
                  <a:lnTo>
                    <a:pt x="78" y="28"/>
                  </a:lnTo>
                  <a:lnTo>
                    <a:pt x="70" y="23"/>
                  </a:lnTo>
                  <a:lnTo>
                    <a:pt x="63" y="17"/>
                  </a:lnTo>
                  <a:lnTo>
                    <a:pt x="53" y="11"/>
                  </a:lnTo>
                  <a:lnTo>
                    <a:pt x="45" y="8"/>
                  </a:lnTo>
                  <a:lnTo>
                    <a:pt x="36" y="6"/>
                  </a:lnTo>
                  <a:lnTo>
                    <a:pt x="26" y="2"/>
                  </a:lnTo>
                  <a:lnTo>
                    <a:pt x="17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23" name="Freeform 171"/>
            <p:cNvSpPr>
              <a:spLocks/>
            </p:cNvSpPr>
            <p:nvPr/>
          </p:nvSpPr>
          <p:spPr bwMode="auto">
            <a:xfrm flipH="1">
              <a:off x="4369347" y="5518150"/>
              <a:ext cx="1331858" cy="265113"/>
            </a:xfrm>
            <a:custGeom>
              <a:avLst/>
              <a:gdLst/>
              <a:ahLst/>
              <a:cxnLst>
                <a:cxn ang="0">
                  <a:pos x="8" y="74"/>
                </a:cxn>
                <a:cxn ang="0">
                  <a:pos x="30" y="114"/>
                </a:cxn>
                <a:cxn ang="0">
                  <a:pos x="68" y="146"/>
                </a:cxn>
                <a:cxn ang="0">
                  <a:pos x="112" y="171"/>
                </a:cxn>
                <a:cxn ang="0">
                  <a:pos x="158" y="190"/>
                </a:cxn>
                <a:cxn ang="0">
                  <a:pos x="215" y="211"/>
                </a:cxn>
                <a:cxn ang="0">
                  <a:pos x="289" y="237"/>
                </a:cxn>
                <a:cxn ang="0">
                  <a:pos x="363" y="262"/>
                </a:cxn>
                <a:cxn ang="0">
                  <a:pos x="437" y="283"/>
                </a:cxn>
                <a:cxn ang="0">
                  <a:pos x="515" y="304"/>
                </a:cxn>
                <a:cxn ang="0">
                  <a:pos x="595" y="319"/>
                </a:cxn>
                <a:cxn ang="0">
                  <a:pos x="675" y="327"/>
                </a:cxn>
                <a:cxn ang="0">
                  <a:pos x="759" y="330"/>
                </a:cxn>
                <a:cxn ang="0">
                  <a:pos x="842" y="330"/>
                </a:cxn>
                <a:cxn ang="0">
                  <a:pos x="924" y="327"/>
                </a:cxn>
                <a:cxn ang="0">
                  <a:pos x="1006" y="319"/>
                </a:cxn>
                <a:cxn ang="0">
                  <a:pos x="1078" y="309"/>
                </a:cxn>
                <a:cxn ang="0">
                  <a:pos x="1143" y="298"/>
                </a:cxn>
                <a:cxn ang="0">
                  <a:pos x="1209" y="285"/>
                </a:cxn>
                <a:cxn ang="0">
                  <a:pos x="1272" y="266"/>
                </a:cxn>
                <a:cxn ang="0">
                  <a:pos x="1337" y="245"/>
                </a:cxn>
                <a:cxn ang="0">
                  <a:pos x="1396" y="220"/>
                </a:cxn>
                <a:cxn ang="0">
                  <a:pos x="1451" y="190"/>
                </a:cxn>
                <a:cxn ang="0">
                  <a:pos x="1504" y="154"/>
                </a:cxn>
                <a:cxn ang="0">
                  <a:pos x="1552" y="112"/>
                </a:cxn>
                <a:cxn ang="0">
                  <a:pos x="1590" y="62"/>
                </a:cxn>
                <a:cxn ang="0">
                  <a:pos x="1622" y="7"/>
                </a:cxn>
                <a:cxn ang="0">
                  <a:pos x="1614" y="0"/>
                </a:cxn>
                <a:cxn ang="0">
                  <a:pos x="1559" y="78"/>
                </a:cxn>
                <a:cxn ang="0">
                  <a:pos x="1457" y="167"/>
                </a:cxn>
                <a:cxn ang="0">
                  <a:pos x="1335" y="228"/>
                </a:cxn>
                <a:cxn ang="0">
                  <a:pos x="1202" y="268"/>
                </a:cxn>
                <a:cxn ang="0">
                  <a:pos x="1065" y="294"/>
                </a:cxn>
                <a:cxn ang="0">
                  <a:pos x="949" y="309"/>
                </a:cxn>
                <a:cxn ang="0">
                  <a:pos x="861" y="315"/>
                </a:cxn>
                <a:cxn ang="0">
                  <a:pos x="776" y="315"/>
                </a:cxn>
                <a:cxn ang="0">
                  <a:pos x="690" y="311"/>
                </a:cxn>
                <a:cxn ang="0">
                  <a:pos x="605" y="302"/>
                </a:cxn>
                <a:cxn ang="0">
                  <a:pos x="521" y="289"/>
                </a:cxn>
                <a:cxn ang="0">
                  <a:pos x="447" y="270"/>
                </a:cxn>
                <a:cxn ang="0">
                  <a:pos x="376" y="251"/>
                </a:cxn>
                <a:cxn ang="0">
                  <a:pos x="306" y="228"/>
                </a:cxn>
                <a:cxn ang="0">
                  <a:pos x="236" y="203"/>
                </a:cxn>
                <a:cxn ang="0">
                  <a:pos x="167" y="178"/>
                </a:cxn>
                <a:cxn ang="0">
                  <a:pos x="122" y="159"/>
                </a:cxn>
                <a:cxn ang="0">
                  <a:pos x="87" y="142"/>
                </a:cxn>
                <a:cxn ang="0">
                  <a:pos x="55" y="123"/>
                </a:cxn>
                <a:cxn ang="0">
                  <a:pos x="27" y="95"/>
                </a:cxn>
                <a:cxn ang="0">
                  <a:pos x="8" y="66"/>
                </a:cxn>
                <a:cxn ang="0">
                  <a:pos x="2" y="43"/>
                </a:cxn>
              </a:cxnLst>
              <a:rect l="0" t="0" r="r" b="b"/>
              <a:pathLst>
                <a:path w="1622" h="332">
                  <a:moveTo>
                    <a:pt x="0" y="43"/>
                  </a:moveTo>
                  <a:lnTo>
                    <a:pt x="2" y="59"/>
                  </a:lnTo>
                  <a:lnTo>
                    <a:pt x="8" y="74"/>
                  </a:lnTo>
                  <a:lnTo>
                    <a:pt x="13" y="87"/>
                  </a:lnTo>
                  <a:lnTo>
                    <a:pt x="21" y="102"/>
                  </a:lnTo>
                  <a:lnTo>
                    <a:pt x="30" y="114"/>
                  </a:lnTo>
                  <a:lnTo>
                    <a:pt x="42" y="125"/>
                  </a:lnTo>
                  <a:lnTo>
                    <a:pt x="53" y="137"/>
                  </a:lnTo>
                  <a:lnTo>
                    <a:pt x="68" y="146"/>
                  </a:lnTo>
                  <a:lnTo>
                    <a:pt x="82" y="154"/>
                  </a:lnTo>
                  <a:lnTo>
                    <a:pt x="97" y="163"/>
                  </a:lnTo>
                  <a:lnTo>
                    <a:pt x="112" y="171"/>
                  </a:lnTo>
                  <a:lnTo>
                    <a:pt x="127" y="178"/>
                  </a:lnTo>
                  <a:lnTo>
                    <a:pt x="143" y="184"/>
                  </a:lnTo>
                  <a:lnTo>
                    <a:pt x="158" y="190"/>
                  </a:lnTo>
                  <a:lnTo>
                    <a:pt x="175" y="195"/>
                  </a:lnTo>
                  <a:lnTo>
                    <a:pt x="190" y="201"/>
                  </a:lnTo>
                  <a:lnTo>
                    <a:pt x="215" y="211"/>
                  </a:lnTo>
                  <a:lnTo>
                    <a:pt x="240" y="220"/>
                  </a:lnTo>
                  <a:lnTo>
                    <a:pt x="264" y="228"/>
                  </a:lnTo>
                  <a:lnTo>
                    <a:pt x="289" y="237"/>
                  </a:lnTo>
                  <a:lnTo>
                    <a:pt x="314" y="245"/>
                  </a:lnTo>
                  <a:lnTo>
                    <a:pt x="338" y="254"/>
                  </a:lnTo>
                  <a:lnTo>
                    <a:pt x="363" y="262"/>
                  </a:lnTo>
                  <a:lnTo>
                    <a:pt x="388" y="270"/>
                  </a:lnTo>
                  <a:lnTo>
                    <a:pt x="413" y="277"/>
                  </a:lnTo>
                  <a:lnTo>
                    <a:pt x="437" y="283"/>
                  </a:lnTo>
                  <a:lnTo>
                    <a:pt x="464" y="290"/>
                  </a:lnTo>
                  <a:lnTo>
                    <a:pt x="491" y="298"/>
                  </a:lnTo>
                  <a:lnTo>
                    <a:pt x="515" y="304"/>
                  </a:lnTo>
                  <a:lnTo>
                    <a:pt x="542" y="309"/>
                  </a:lnTo>
                  <a:lnTo>
                    <a:pt x="569" y="313"/>
                  </a:lnTo>
                  <a:lnTo>
                    <a:pt x="595" y="319"/>
                  </a:lnTo>
                  <a:lnTo>
                    <a:pt x="622" y="321"/>
                  </a:lnTo>
                  <a:lnTo>
                    <a:pt x="648" y="325"/>
                  </a:lnTo>
                  <a:lnTo>
                    <a:pt x="675" y="327"/>
                  </a:lnTo>
                  <a:lnTo>
                    <a:pt x="704" y="328"/>
                  </a:lnTo>
                  <a:lnTo>
                    <a:pt x="730" y="330"/>
                  </a:lnTo>
                  <a:lnTo>
                    <a:pt x="759" y="330"/>
                  </a:lnTo>
                  <a:lnTo>
                    <a:pt x="785" y="330"/>
                  </a:lnTo>
                  <a:lnTo>
                    <a:pt x="814" y="332"/>
                  </a:lnTo>
                  <a:lnTo>
                    <a:pt x="842" y="330"/>
                  </a:lnTo>
                  <a:lnTo>
                    <a:pt x="869" y="330"/>
                  </a:lnTo>
                  <a:lnTo>
                    <a:pt x="896" y="328"/>
                  </a:lnTo>
                  <a:lnTo>
                    <a:pt x="924" y="327"/>
                  </a:lnTo>
                  <a:lnTo>
                    <a:pt x="951" y="325"/>
                  </a:lnTo>
                  <a:lnTo>
                    <a:pt x="979" y="323"/>
                  </a:lnTo>
                  <a:lnTo>
                    <a:pt x="1006" y="319"/>
                  </a:lnTo>
                  <a:lnTo>
                    <a:pt x="1034" y="317"/>
                  </a:lnTo>
                  <a:lnTo>
                    <a:pt x="1055" y="313"/>
                  </a:lnTo>
                  <a:lnTo>
                    <a:pt x="1078" y="309"/>
                  </a:lnTo>
                  <a:lnTo>
                    <a:pt x="1099" y="306"/>
                  </a:lnTo>
                  <a:lnTo>
                    <a:pt x="1122" y="302"/>
                  </a:lnTo>
                  <a:lnTo>
                    <a:pt x="1143" y="298"/>
                  </a:lnTo>
                  <a:lnTo>
                    <a:pt x="1166" y="294"/>
                  </a:lnTo>
                  <a:lnTo>
                    <a:pt x="1187" y="289"/>
                  </a:lnTo>
                  <a:lnTo>
                    <a:pt x="1209" y="285"/>
                  </a:lnTo>
                  <a:lnTo>
                    <a:pt x="1230" y="279"/>
                  </a:lnTo>
                  <a:lnTo>
                    <a:pt x="1251" y="273"/>
                  </a:lnTo>
                  <a:lnTo>
                    <a:pt x="1272" y="266"/>
                  </a:lnTo>
                  <a:lnTo>
                    <a:pt x="1295" y="260"/>
                  </a:lnTo>
                  <a:lnTo>
                    <a:pt x="1316" y="252"/>
                  </a:lnTo>
                  <a:lnTo>
                    <a:pt x="1337" y="245"/>
                  </a:lnTo>
                  <a:lnTo>
                    <a:pt x="1356" y="237"/>
                  </a:lnTo>
                  <a:lnTo>
                    <a:pt x="1379" y="230"/>
                  </a:lnTo>
                  <a:lnTo>
                    <a:pt x="1396" y="220"/>
                  </a:lnTo>
                  <a:lnTo>
                    <a:pt x="1415" y="211"/>
                  </a:lnTo>
                  <a:lnTo>
                    <a:pt x="1434" y="199"/>
                  </a:lnTo>
                  <a:lnTo>
                    <a:pt x="1451" y="190"/>
                  </a:lnTo>
                  <a:lnTo>
                    <a:pt x="1470" y="178"/>
                  </a:lnTo>
                  <a:lnTo>
                    <a:pt x="1487" y="167"/>
                  </a:lnTo>
                  <a:lnTo>
                    <a:pt x="1504" y="154"/>
                  </a:lnTo>
                  <a:lnTo>
                    <a:pt x="1521" y="140"/>
                  </a:lnTo>
                  <a:lnTo>
                    <a:pt x="1535" y="127"/>
                  </a:lnTo>
                  <a:lnTo>
                    <a:pt x="1552" y="112"/>
                  </a:lnTo>
                  <a:lnTo>
                    <a:pt x="1565" y="95"/>
                  </a:lnTo>
                  <a:lnTo>
                    <a:pt x="1578" y="79"/>
                  </a:lnTo>
                  <a:lnTo>
                    <a:pt x="1590" y="62"/>
                  </a:lnTo>
                  <a:lnTo>
                    <a:pt x="1603" y="45"/>
                  </a:lnTo>
                  <a:lnTo>
                    <a:pt x="1613" y="26"/>
                  </a:lnTo>
                  <a:lnTo>
                    <a:pt x="1622" y="7"/>
                  </a:lnTo>
                  <a:lnTo>
                    <a:pt x="1622" y="2"/>
                  </a:lnTo>
                  <a:lnTo>
                    <a:pt x="1618" y="0"/>
                  </a:lnTo>
                  <a:lnTo>
                    <a:pt x="1614" y="0"/>
                  </a:lnTo>
                  <a:lnTo>
                    <a:pt x="1613" y="3"/>
                  </a:lnTo>
                  <a:lnTo>
                    <a:pt x="1586" y="41"/>
                  </a:lnTo>
                  <a:lnTo>
                    <a:pt x="1559" y="78"/>
                  </a:lnTo>
                  <a:lnTo>
                    <a:pt x="1527" y="110"/>
                  </a:lnTo>
                  <a:lnTo>
                    <a:pt x="1493" y="140"/>
                  </a:lnTo>
                  <a:lnTo>
                    <a:pt x="1457" y="167"/>
                  </a:lnTo>
                  <a:lnTo>
                    <a:pt x="1419" y="190"/>
                  </a:lnTo>
                  <a:lnTo>
                    <a:pt x="1377" y="211"/>
                  </a:lnTo>
                  <a:lnTo>
                    <a:pt x="1335" y="228"/>
                  </a:lnTo>
                  <a:lnTo>
                    <a:pt x="1291" y="243"/>
                  </a:lnTo>
                  <a:lnTo>
                    <a:pt x="1247" y="256"/>
                  </a:lnTo>
                  <a:lnTo>
                    <a:pt x="1202" y="268"/>
                  </a:lnTo>
                  <a:lnTo>
                    <a:pt x="1156" y="279"/>
                  </a:lnTo>
                  <a:lnTo>
                    <a:pt x="1110" y="287"/>
                  </a:lnTo>
                  <a:lnTo>
                    <a:pt x="1065" y="294"/>
                  </a:lnTo>
                  <a:lnTo>
                    <a:pt x="1021" y="300"/>
                  </a:lnTo>
                  <a:lnTo>
                    <a:pt x="977" y="308"/>
                  </a:lnTo>
                  <a:lnTo>
                    <a:pt x="949" y="309"/>
                  </a:lnTo>
                  <a:lnTo>
                    <a:pt x="918" y="311"/>
                  </a:lnTo>
                  <a:lnTo>
                    <a:pt x="890" y="313"/>
                  </a:lnTo>
                  <a:lnTo>
                    <a:pt x="861" y="315"/>
                  </a:lnTo>
                  <a:lnTo>
                    <a:pt x="833" y="315"/>
                  </a:lnTo>
                  <a:lnTo>
                    <a:pt x="804" y="315"/>
                  </a:lnTo>
                  <a:lnTo>
                    <a:pt x="776" y="315"/>
                  </a:lnTo>
                  <a:lnTo>
                    <a:pt x="747" y="315"/>
                  </a:lnTo>
                  <a:lnTo>
                    <a:pt x="719" y="313"/>
                  </a:lnTo>
                  <a:lnTo>
                    <a:pt x="690" y="311"/>
                  </a:lnTo>
                  <a:lnTo>
                    <a:pt x="662" y="309"/>
                  </a:lnTo>
                  <a:lnTo>
                    <a:pt x="633" y="306"/>
                  </a:lnTo>
                  <a:lnTo>
                    <a:pt x="605" y="302"/>
                  </a:lnTo>
                  <a:lnTo>
                    <a:pt x="576" y="298"/>
                  </a:lnTo>
                  <a:lnTo>
                    <a:pt x="548" y="294"/>
                  </a:lnTo>
                  <a:lnTo>
                    <a:pt x="521" y="289"/>
                  </a:lnTo>
                  <a:lnTo>
                    <a:pt x="494" y="283"/>
                  </a:lnTo>
                  <a:lnTo>
                    <a:pt x="472" y="277"/>
                  </a:lnTo>
                  <a:lnTo>
                    <a:pt x="447" y="270"/>
                  </a:lnTo>
                  <a:lnTo>
                    <a:pt x="424" y="264"/>
                  </a:lnTo>
                  <a:lnTo>
                    <a:pt x="399" y="256"/>
                  </a:lnTo>
                  <a:lnTo>
                    <a:pt x="376" y="251"/>
                  </a:lnTo>
                  <a:lnTo>
                    <a:pt x="352" y="243"/>
                  </a:lnTo>
                  <a:lnTo>
                    <a:pt x="329" y="235"/>
                  </a:lnTo>
                  <a:lnTo>
                    <a:pt x="306" y="228"/>
                  </a:lnTo>
                  <a:lnTo>
                    <a:pt x="281" y="220"/>
                  </a:lnTo>
                  <a:lnTo>
                    <a:pt x="259" y="213"/>
                  </a:lnTo>
                  <a:lnTo>
                    <a:pt x="236" y="203"/>
                  </a:lnTo>
                  <a:lnTo>
                    <a:pt x="213" y="195"/>
                  </a:lnTo>
                  <a:lnTo>
                    <a:pt x="190" y="186"/>
                  </a:lnTo>
                  <a:lnTo>
                    <a:pt x="167" y="178"/>
                  </a:lnTo>
                  <a:lnTo>
                    <a:pt x="144" y="169"/>
                  </a:lnTo>
                  <a:lnTo>
                    <a:pt x="133" y="165"/>
                  </a:lnTo>
                  <a:lnTo>
                    <a:pt x="122" y="159"/>
                  </a:lnTo>
                  <a:lnTo>
                    <a:pt x="108" y="154"/>
                  </a:lnTo>
                  <a:lnTo>
                    <a:pt x="99" y="148"/>
                  </a:lnTo>
                  <a:lnTo>
                    <a:pt x="87" y="142"/>
                  </a:lnTo>
                  <a:lnTo>
                    <a:pt x="76" y="137"/>
                  </a:lnTo>
                  <a:lnTo>
                    <a:pt x="65" y="129"/>
                  </a:lnTo>
                  <a:lnTo>
                    <a:pt x="55" y="123"/>
                  </a:lnTo>
                  <a:lnTo>
                    <a:pt x="44" y="114"/>
                  </a:lnTo>
                  <a:lnTo>
                    <a:pt x="36" y="104"/>
                  </a:lnTo>
                  <a:lnTo>
                    <a:pt x="27" y="95"/>
                  </a:lnTo>
                  <a:lnTo>
                    <a:pt x="19" y="87"/>
                  </a:lnTo>
                  <a:lnTo>
                    <a:pt x="13" y="76"/>
                  </a:lnTo>
                  <a:lnTo>
                    <a:pt x="8" y="66"/>
                  </a:lnTo>
                  <a:lnTo>
                    <a:pt x="4" y="55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24" name="Freeform 172"/>
            <p:cNvSpPr>
              <a:spLocks/>
            </p:cNvSpPr>
            <p:nvPr/>
          </p:nvSpPr>
          <p:spPr bwMode="auto">
            <a:xfrm flipH="1">
              <a:off x="4804541" y="5595938"/>
              <a:ext cx="348155" cy="182563"/>
            </a:xfrm>
            <a:custGeom>
              <a:avLst/>
              <a:gdLst/>
              <a:ahLst/>
              <a:cxnLst>
                <a:cxn ang="0">
                  <a:pos x="19" y="230"/>
                </a:cxn>
                <a:cxn ang="0">
                  <a:pos x="423" y="7"/>
                </a:cxn>
                <a:cxn ang="0">
                  <a:pos x="424" y="1"/>
                </a:cxn>
                <a:cxn ang="0">
                  <a:pos x="421" y="0"/>
                </a:cxn>
                <a:cxn ang="0">
                  <a:pos x="0" y="230"/>
                </a:cxn>
                <a:cxn ang="0">
                  <a:pos x="2" y="230"/>
                </a:cxn>
                <a:cxn ang="0">
                  <a:pos x="10" y="230"/>
                </a:cxn>
                <a:cxn ang="0">
                  <a:pos x="16" y="230"/>
                </a:cxn>
                <a:cxn ang="0">
                  <a:pos x="19" y="230"/>
                </a:cxn>
                <a:cxn ang="0">
                  <a:pos x="19" y="230"/>
                </a:cxn>
              </a:cxnLst>
              <a:rect l="0" t="0" r="r" b="b"/>
              <a:pathLst>
                <a:path w="424" h="230">
                  <a:moveTo>
                    <a:pt x="19" y="230"/>
                  </a:moveTo>
                  <a:lnTo>
                    <a:pt x="423" y="7"/>
                  </a:lnTo>
                  <a:lnTo>
                    <a:pt x="424" y="1"/>
                  </a:lnTo>
                  <a:lnTo>
                    <a:pt x="421" y="0"/>
                  </a:lnTo>
                  <a:lnTo>
                    <a:pt x="0" y="230"/>
                  </a:lnTo>
                  <a:lnTo>
                    <a:pt x="2" y="230"/>
                  </a:lnTo>
                  <a:lnTo>
                    <a:pt x="10" y="230"/>
                  </a:lnTo>
                  <a:lnTo>
                    <a:pt x="16" y="230"/>
                  </a:lnTo>
                  <a:lnTo>
                    <a:pt x="19" y="230"/>
                  </a:lnTo>
                  <a:lnTo>
                    <a:pt x="19" y="23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25" name="Freeform 173"/>
            <p:cNvSpPr>
              <a:spLocks/>
            </p:cNvSpPr>
            <p:nvPr/>
          </p:nvSpPr>
          <p:spPr bwMode="auto">
            <a:xfrm flipH="1">
              <a:off x="5183899" y="5530850"/>
              <a:ext cx="341586" cy="147638"/>
            </a:xfrm>
            <a:custGeom>
              <a:avLst/>
              <a:gdLst/>
              <a:ahLst/>
              <a:cxnLst>
                <a:cxn ang="0">
                  <a:pos x="11" y="186"/>
                </a:cxn>
                <a:cxn ang="0">
                  <a:pos x="412" y="11"/>
                </a:cxn>
                <a:cxn ang="0">
                  <a:pos x="414" y="7"/>
                </a:cxn>
                <a:cxn ang="0">
                  <a:pos x="414" y="4"/>
                </a:cxn>
                <a:cxn ang="0">
                  <a:pos x="411" y="0"/>
                </a:cxn>
                <a:cxn ang="0">
                  <a:pos x="409" y="2"/>
                </a:cxn>
                <a:cxn ang="0">
                  <a:pos x="401" y="4"/>
                </a:cxn>
                <a:cxn ang="0">
                  <a:pos x="393" y="7"/>
                </a:cxn>
                <a:cxn ang="0">
                  <a:pos x="386" y="11"/>
                </a:cxn>
                <a:cxn ang="0">
                  <a:pos x="380" y="13"/>
                </a:cxn>
                <a:cxn ang="0">
                  <a:pos x="373" y="17"/>
                </a:cxn>
                <a:cxn ang="0">
                  <a:pos x="367" y="19"/>
                </a:cxn>
                <a:cxn ang="0">
                  <a:pos x="359" y="23"/>
                </a:cxn>
                <a:cxn ang="0">
                  <a:pos x="354" y="26"/>
                </a:cxn>
                <a:cxn ang="0">
                  <a:pos x="346" y="28"/>
                </a:cxn>
                <a:cxn ang="0">
                  <a:pos x="340" y="32"/>
                </a:cxn>
                <a:cxn ang="0">
                  <a:pos x="333" y="34"/>
                </a:cxn>
                <a:cxn ang="0">
                  <a:pos x="327" y="38"/>
                </a:cxn>
                <a:cxn ang="0">
                  <a:pos x="319" y="40"/>
                </a:cxn>
                <a:cxn ang="0">
                  <a:pos x="312" y="44"/>
                </a:cxn>
                <a:cxn ang="0">
                  <a:pos x="306" y="45"/>
                </a:cxn>
                <a:cxn ang="0">
                  <a:pos x="300" y="49"/>
                </a:cxn>
                <a:cxn ang="0">
                  <a:pos x="0" y="182"/>
                </a:cxn>
                <a:cxn ang="0">
                  <a:pos x="2" y="182"/>
                </a:cxn>
                <a:cxn ang="0">
                  <a:pos x="6" y="184"/>
                </a:cxn>
                <a:cxn ang="0">
                  <a:pos x="9" y="186"/>
                </a:cxn>
                <a:cxn ang="0">
                  <a:pos x="11" y="186"/>
                </a:cxn>
                <a:cxn ang="0">
                  <a:pos x="11" y="186"/>
                </a:cxn>
              </a:cxnLst>
              <a:rect l="0" t="0" r="r" b="b"/>
              <a:pathLst>
                <a:path w="414" h="186">
                  <a:moveTo>
                    <a:pt x="11" y="186"/>
                  </a:moveTo>
                  <a:lnTo>
                    <a:pt x="412" y="11"/>
                  </a:lnTo>
                  <a:lnTo>
                    <a:pt x="414" y="7"/>
                  </a:lnTo>
                  <a:lnTo>
                    <a:pt x="414" y="4"/>
                  </a:lnTo>
                  <a:lnTo>
                    <a:pt x="411" y="0"/>
                  </a:lnTo>
                  <a:lnTo>
                    <a:pt x="409" y="2"/>
                  </a:lnTo>
                  <a:lnTo>
                    <a:pt x="401" y="4"/>
                  </a:lnTo>
                  <a:lnTo>
                    <a:pt x="393" y="7"/>
                  </a:lnTo>
                  <a:lnTo>
                    <a:pt x="386" y="11"/>
                  </a:lnTo>
                  <a:lnTo>
                    <a:pt x="380" y="13"/>
                  </a:lnTo>
                  <a:lnTo>
                    <a:pt x="373" y="17"/>
                  </a:lnTo>
                  <a:lnTo>
                    <a:pt x="367" y="19"/>
                  </a:lnTo>
                  <a:lnTo>
                    <a:pt x="359" y="23"/>
                  </a:lnTo>
                  <a:lnTo>
                    <a:pt x="354" y="26"/>
                  </a:lnTo>
                  <a:lnTo>
                    <a:pt x="346" y="28"/>
                  </a:lnTo>
                  <a:lnTo>
                    <a:pt x="340" y="32"/>
                  </a:lnTo>
                  <a:lnTo>
                    <a:pt x="333" y="34"/>
                  </a:lnTo>
                  <a:lnTo>
                    <a:pt x="327" y="38"/>
                  </a:lnTo>
                  <a:lnTo>
                    <a:pt x="319" y="40"/>
                  </a:lnTo>
                  <a:lnTo>
                    <a:pt x="312" y="44"/>
                  </a:lnTo>
                  <a:lnTo>
                    <a:pt x="306" y="45"/>
                  </a:lnTo>
                  <a:lnTo>
                    <a:pt x="300" y="49"/>
                  </a:lnTo>
                  <a:lnTo>
                    <a:pt x="0" y="182"/>
                  </a:lnTo>
                  <a:lnTo>
                    <a:pt x="2" y="182"/>
                  </a:lnTo>
                  <a:lnTo>
                    <a:pt x="6" y="184"/>
                  </a:lnTo>
                  <a:lnTo>
                    <a:pt x="9" y="186"/>
                  </a:lnTo>
                  <a:lnTo>
                    <a:pt x="11" y="186"/>
                  </a:lnTo>
                  <a:lnTo>
                    <a:pt x="11" y="186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26" name="Freeform 174"/>
            <p:cNvSpPr>
              <a:spLocks/>
            </p:cNvSpPr>
            <p:nvPr/>
          </p:nvSpPr>
          <p:spPr bwMode="auto">
            <a:xfrm flipH="1">
              <a:off x="4341429" y="5405438"/>
              <a:ext cx="118241" cy="57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4"/>
                </a:cxn>
                <a:cxn ang="0">
                  <a:pos x="15" y="10"/>
                </a:cxn>
                <a:cxn ang="0">
                  <a:pos x="24" y="13"/>
                </a:cxn>
                <a:cxn ang="0">
                  <a:pos x="32" y="19"/>
                </a:cxn>
                <a:cxn ang="0">
                  <a:pos x="42" y="25"/>
                </a:cxn>
                <a:cxn ang="0">
                  <a:pos x="51" y="29"/>
                </a:cxn>
                <a:cxn ang="0">
                  <a:pos x="59" y="34"/>
                </a:cxn>
                <a:cxn ang="0">
                  <a:pos x="68" y="40"/>
                </a:cxn>
                <a:cxn ang="0">
                  <a:pos x="76" y="44"/>
                </a:cxn>
                <a:cxn ang="0">
                  <a:pos x="85" y="50"/>
                </a:cxn>
                <a:cxn ang="0">
                  <a:pos x="95" y="53"/>
                </a:cxn>
                <a:cxn ang="0">
                  <a:pos x="102" y="57"/>
                </a:cxn>
                <a:cxn ang="0">
                  <a:pos x="112" y="61"/>
                </a:cxn>
                <a:cxn ang="0">
                  <a:pos x="121" y="65"/>
                </a:cxn>
                <a:cxn ang="0">
                  <a:pos x="129" y="69"/>
                </a:cxn>
                <a:cxn ang="0">
                  <a:pos x="140" y="72"/>
                </a:cxn>
                <a:cxn ang="0">
                  <a:pos x="144" y="70"/>
                </a:cxn>
                <a:cxn ang="0">
                  <a:pos x="144" y="65"/>
                </a:cxn>
                <a:cxn ang="0">
                  <a:pos x="135" y="59"/>
                </a:cxn>
                <a:cxn ang="0">
                  <a:pos x="125" y="53"/>
                </a:cxn>
                <a:cxn ang="0">
                  <a:pos x="118" y="50"/>
                </a:cxn>
                <a:cxn ang="0">
                  <a:pos x="108" y="46"/>
                </a:cxn>
                <a:cxn ang="0">
                  <a:pos x="99" y="40"/>
                </a:cxn>
                <a:cxn ang="0">
                  <a:pos x="91" y="36"/>
                </a:cxn>
                <a:cxn ang="0">
                  <a:pos x="82" y="30"/>
                </a:cxn>
                <a:cxn ang="0">
                  <a:pos x="72" y="29"/>
                </a:cxn>
                <a:cxn ang="0">
                  <a:pos x="62" y="23"/>
                </a:cxn>
                <a:cxn ang="0">
                  <a:pos x="53" y="19"/>
                </a:cxn>
                <a:cxn ang="0">
                  <a:pos x="45" y="15"/>
                </a:cxn>
                <a:cxn ang="0">
                  <a:pos x="36" y="13"/>
                </a:cxn>
                <a:cxn ang="0">
                  <a:pos x="26" y="10"/>
                </a:cxn>
                <a:cxn ang="0">
                  <a:pos x="17" y="6"/>
                </a:cxn>
                <a:cxn ang="0">
                  <a:pos x="9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4" h="72">
                  <a:moveTo>
                    <a:pt x="0" y="0"/>
                  </a:moveTo>
                  <a:lnTo>
                    <a:pt x="7" y="4"/>
                  </a:lnTo>
                  <a:lnTo>
                    <a:pt x="15" y="10"/>
                  </a:lnTo>
                  <a:lnTo>
                    <a:pt x="24" y="13"/>
                  </a:lnTo>
                  <a:lnTo>
                    <a:pt x="32" y="19"/>
                  </a:lnTo>
                  <a:lnTo>
                    <a:pt x="42" y="25"/>
                  </a:lnTo>
                  <a:lnTo>
                    <a:pt x="51" y="29"/>
                  </a:lnTo>
                  <a:lnTo>
                    <a:pt x="59" y="34"/>
                  </a:lnTo>
                  <a:lnTo>
                    <a:pt x="68" y="40"/>
                  </a:lnTo>
                  <a:lnTo>
                    <a:pt x="76" y="44"/>
                  </a:lnTo>
                  <a:lnTo>
                    <a:pt x="85" y="50"/>
                  </a:lnTo>
                  <a:lnTo>
                    <a:pt x="95" y="53"/>
                  </a:lnTo>
                  <a:lnTo>
                    <a:pt x="102" y="57"/>
                  </a:lnTo>
                  <a:lnTo>
                    <a:pt x="112" y="61"/>
                  </a:lnTo>
                  <a:lnTo>
                    <a:pt x="121" y="65"/>
                  </a:lnTo>
                  <a:lnTo>
                    <a:pt x="129" y="69"/>
                  </a:lnTo>
                  <a:lnTo>
                    <a:pt x="140" y="72"/>
                  </a:lnTo>
                  <a:lnTo>
                    <a:pt x="144" y="70"/>
                  </a:lnTo>
                  <a:lnTo>
                    <a:pt x="144" y="65"/>
                  </a:lnTo>
                  <a:lnTo>
                    <a:pt x="135" y="59"/>
                  </a:lnTo>
                  <a:lnTo>
                    <a:pt x="125" y="53"/>
                  </a:lnTo>
                  <a:lnTo>
                    <a:pt x="118" y="50"/>
                  </a:lnTo>
                  <a:lnTo>
                    <a:pt x="108" y="46"/>
                  </a:lnTo>
                  <a:lnTo>
                    <a:pt x="99" y="40"/>
                  </a:lnTo>
                  <a:lnTo>
                    <a:pt x="91" y="36"/>
                  </a:lnTo>
                  <a:lnTo>
                    <a:pt x="82" y="30"/>
                  </a:lnTo>
                  <a:lnTo>
                    <a:pt x="72" y="29"/>
                  </a:lnTo>
                  <a:lnTo>
                    <a:pt x="62" y="23"/>
                  </a:lnTo>
                  <a:lnTo>
                    <a:pt x="53" y="19"/>
                  </a:lnTo>
                  <a:lnTo>
                    <a:pt x="45" y="15"/>
                  </a:lnTo>
                  <a:lnTo>
                    <a:pt x="36" y="13"/>
                  </a:lnTo>
                  <a:lnTo>
                    <a:pt x="26" y="10"/>
                  </a:lnTo>
                  <a:lnTo>
                    <a:pt x="17" y="6"/>
                  </a:lnTo>
                  <a:lnTo>
                    <a:pt x="9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27" name="Freeform 175"/>
            <p:cNvSpPr>
              <a:spLocks/>
            </p:cNvSpPr>
            <p:nvPr/>
          </p:nvSpPr>
          <p:spPr bwMode="auto">
            <a:xfrm flipH="1">
              <a:off x="4438322" y="5210175"/>
              <a:ext cx="105103" cy="55563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120" y="2"/>
                </a:cxn>
                <a:cxn ang="0">
                  <a:pos x="112" y="6"/>
                </a:cxn>
                <a:cxn ang="0">
                  <a:pos x="103" y="9"/>
                </a:cxn>
                <a:cxn ang="0">
                  <a:pos x="95" y="11"/>
                </a:cxn>
                <a:cxn ang="0">
                  <a:pos x="86" y="15"/>
                </a:cxn>
                <a:cxn ang="0">
                  <a:pos x="78" y="17"/>
                </a:cxn>
                <a:cxn ang="0">
                  <a:pos x="70" y="21"/>
                </a:cxn>
                <a:cxn ang="0">
                  <a:pos x="63" y="25"/>
                </a:cxn>
                <a:cxn ang="0">
                  <a:pos x="55" y="26"/>
                </a:cxn>
                <a:cxn ang="0">
                  <a:pos x="48" y="30"/>
                </a:cxn>
                <a:cxn ang="0">
                  <a:pos x="38" y="34"/>
                </a:cxn>
                <a:cxn ang="0">
                  <a:pos x="30" y="38"/>
                </a:cxn>
                <a:cxn ang="0">
                  <a:pos x="21" y="42"/>
                </a:cxn>
                <a:cxn ang="0">
                  <a:pos x="13" y="47"/>
                </a:cxn>
                <a:cxn ang="0">
                  <a:pos x="6" y="53"/>
                </a:cxn>
                <a:cxn ang="0">
                  <a:pos x="0" y="61"/>
                </a:cxn>
                <a:cxn ang="0">
                  <a:pos x="0" y="66"/>
                </a:cxn>
                <a:cxn ang="0">
                  <a:pos x="6" y="68"/>
                </a:cxn>
                <a:cxn ang="0">
                  <a:pos x="13" y="65"/>
                </a:cxn>
                <a:cxn ang="0">
                  <a:pos x="21" y="61"/>
                </a:cxn>
                <a:cxn ang="0">
                  <a:pos x="29" y="57"/>
                </a:cxn>
                <a:cxn ang="0">
                  <a:pos x="36" y="53"/>
                </a:cxn>
                <a:cxn ang="0">
                  <a:pos x="46" y="47"/>
                </a:cxn>
                <a:cxn ang="0">
                  <a:pos x="53" y="44"/>
                </a:cxn>
                <a:cxn ang="0">
                  <a:pos x="61" y="38"/>
                </a:cxn>
                <a:cxn ang="0">
                  <a:pos x="69" y="36"/>
                </a:cxn>
                <a:cxn ang="0">
                  <a:pos x="76" y="30"/>
                </a:cxn>
                <a:cxn ang="0">
                  <a:pos x="84" y="26"/>
                </a:cxn>
                <a:cxn ang="0">
                  <a:pos x="91" y="23"/>
                </a:cxn>
                <a:cxn ang="0">
                  <a:pos x="99" y="19"/>
                </a:cxn>
                <a:cxn ang="0">
                  <a:pos x="107" y="15"/>
                </a:cxn>
                <a:cxn ang="0">
                  <a:pos x="114" y="11"/>
                </a:cxn>
                <a:cxn ang="0">
                  <a:pos x="122" y="6"/>
                </a:cxn>
                <a:cxn ang="0">
                  <a:pos x="129" y="0"/>
                </a:cxn>
                <a:cxn ang="0">
                  <a:pos x="129" y="0"/>
                </a:cxn>
                <a:cxn ang="0">
                  <a:pos x="127" y="0"/>
                </a:cxn>
                <a:cxn ang="0">
                  <a:pos x="127" y="0"/>
                </a:cxn>
              </a:cxnLst>
              <a:rect l="0" t="0" r="r" b="b"/>
              <a:pathLst>
                <a:path w="129" h="68">
                  <a:moveTo>
                    <a:pt x="127" y="0"/>
                  </a:moveTo>
                  <a:lnTo>
                    <a:pt x="120" y="2"/>
                  </a:lnTo>
                  <a:lnTo>
                    <a:pt x="112" y="6"/>
                  </a:lnTo>
                  <a:lnTo>
                    <a:pt x="103" y="9"/>
                  </a:lnTo>
                  <a:lnTo>
                    <a:pt x="95" y="11"/>
                  </a:lnTo>
                  <a:lnTo>
                    <a:pt x="86" y="15"/>
                  </a:lnTo>
                  <a:lnTo>
                    <a:pt x="78" y="17"/>
                  </a:lnTo>
                  <a:lnTo>
                    <a:pt x="70" y="21"/>
                  </a:lnTo>
                  <a:lnTo>
                    <a:pt x="63" y="25"/>
                  </a:lnTo>
                  <a:lnTo>
                    <a:pt x="55" y="26"/>
                  </a:lnTo>
                  <a:lnTo>
                    <a:pt x="48" y="30"/>
                  </a:lnTo>
                  <a:lnTo>
                    <a:pt x="38" y="34"/>
                  </a:lnTo>
                  <a:lnTo>
                    <a:pt x="30" y="38"/>
                  </a:lnTo>
                  <a:lnTo>
                    <a:pt x="21" y="42"/>
                  </a:lnTo>
                  <a:lnTo>
                    <a:pt x="13" y="47"/>
                  </a:lnTo>
                  <a:lnTo>
                    <a:pt x="6" y="53"/>
                  </a:lnTo>
                  <a:lnTo>
                    <a:pt x="0" y="61"/>
                  </a:lnTo>
                  <a:lnTo>
                    <a:pt x="0" y="66"/>
                  </a:lnTo>
                  <a:lnTo>
                    <a:pt x="6" y="68"/>
                  </a:lnTo>
                  <a:lnTo>
                    <a:pt x="13" y="65"/>
                  </a:lnTo>
                  <a:lnTo>
                    <a:pt x="21" y="61"/>
                  </a:lnTo>
                  <a:lnTo>
                    <a:pt x="29" y="57"/>
                  </a:lnTo>
                  <a:lnTo>
                    <a:pt x="36" y="53"/>
                  </a:lnTo>
                  <a:lnTo>
                    <a:pt x="46" y="47"/>
                  </a:lnTo>
                  <a:lnTo>
                    <a:pt x="53" y="44"/>
                  </a:lnTo>
                  <a:lnTo>
                    <a:pt x="61" y="38"/>
                  </a:lnTo>
                  <a:lnTo>
                    <a:pt x="69" y="36"/>
                  </a:lnTo>
                  <a:lnTo>
                    <a:pt x="76" y="30"/>
                  </a:lnTo>
                  <a:lnTo>
                    <a:pt x="84" y="26"/>
                  </a:lnTo>
                  <a:lnTo>
                    <a:pt x="91" y="23"/>
                  </a:lnTo>
                  <a:lnTo>
                    <a:pt x="99" y="19"/>
                  </a:lnTo>
                  <a:lnTo>
                    <a:pt x="107" y="15"/>
                  </a:lnTo>
                  <a:lnTo>
                    <a:pt x="114" y="11"/>
                  </a:lnTo>
                  <a:lnTo>
                    <a:pt x="122" y="6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28" name="Freeform 176"/>
            <p:cNvSpPr>
              <a:spLocks/>
            </p:cNvSpPr>
            <p:nvPr/>
          </p:nvSpPr>
          <p:spPr bwMode="auto">
            <a:xfrm flipH="1">
              <a:off x="5699563" y="5545138"/>
              <a:ext cx="54194" cy="239713"/>
            </a:xfrm>
            <a:custGeom>
              <a:avLst/>
              <a:gdLst/>
              <a:ahLst/>
              <a:cxnLst>
                <a:cxn ang="0">
                  <a:pos x="2" y="9"/>
                </a:cxn>
                <a:cxn ang="0">
                  <a:pos x="4" y="26"/>
                </a:cxn>
                <a:cxn ang="0">
                  <a:pos x="8" y="45"/>
                </a:cxn>
                <a:cxn ang="0">
                  <a:pos x="12" y="64"/>
                </a:cxn>
                <a:cxn ang="0">
                  <a:pos x="15" y="83"/>
                </a:cxn>
                <a:cxn ang="0">
                  <a:pos x="17" y="103"/>
                </a:cxn>
                <a:cxn ang="0">
                  <a:pos x="21" y="122"/>
                </a:cxn>
                <a:cxn ang="0">
                  <a:pos x="25" y="141"/>
                </a:cxn>
                <a:cxn ang="0">
                  <a:pos x="29" y="160"/>
                </a:cxn>
                <a:cxn ang="0">
                  <a:pos x="31" y="179"/>
                </a:cxn>
                <a:cxn ang="0">
                  <a:pos x="35" y="196"/>
                </a:cxn>
                <a:cxn ang="0">
                  <a:pos x="36" y="217"/>
                </a:cxn>
                <a:cxn ang="0">
                  <a:pos x="42" y="234"/>
                </a:cxn>
                <a:cxn ang="0">
                  <a:pos x="46" y="253"/>
                </a:cxn>
                <a:cxn ang="0">
                  <a:pos x="52" y="272"/>
                </a:cxn>
                <a:cxn ang="0">
                  <a:pos x="57" y="289"/>
                </a:cxn>
                <a:cxn ang="0">
                  <a:pos x="65" y="300"/>
                </a:cxn>
                <a:cxn ang="0">
                  <a:pos x="65" y="287"/>
                </a:cxn>
                <a:cxn ang="0">
                  <a:pos x="61" y="268"/>
                </a:cxn>
                <a:cxn ang="0">
                  <a:pos x="57" y="249"/>
                </a:cxn>
                <a:cxn ang="0">
                  <a:pos x="54" y="232"/>
                </a:cxn>
                <a:cxn ang="0">
                  <a:pos x="50" y="213"/>
                </a:cxn>
                <a:cxn ang="0">
                  <a:pos x="46" y="194"/>
                </a:cxn>
                <a:cxn ang="0">
                  <a:pos x="40" y="175"/>
                </a:cxn>
                <a:cxn ang="0">
                  <a:pos x="36" y="158"/>
                </a:cxn>
                <a:cxn ang="0">
                  <a:pos x="33" y="139"/>
                </a:cxn>
                <a:cxn ang="0">
                  <a:pos x="29" y="120"/>
                </a:cxn>
                <a:cxn ang="0">
                  <a:pos x="25" y="101"/>
                </a:cxn>
                <a:cxn ang="0">
                  <a:pos x="21" y="83"/>
                </a:cxn>
                <a:cxn ang="0">
                  <a:pos x="15" y="64"/>
                </a:cxn>
                <a:cxn ang="0">
                  <a:pos x="12" y="45"/>
                </a:cxn>
                <a:cxn ang="0">
                  <a:pos x="6" y="26"/>
                </a:cxn>
                <a:cxn ang="0">
                  <a:pos x="2" y="9"/>
                </a:cxn>
                <a:cxn ang="0">
                  <a:pos x="0" y="0"/>
                </a:cxn>
              </a:cxnLst>
              <a:rect l="0" t="0" r="r" b="b"/>
              <a:pathLst>
                <a:path w="67" h="300">
                  <a:moveTo>
                    <a:pt x="0" y="0"/>
                  </a:moveTo>
                  <a:lnTo>
                    <a:pt x="2" y="9"/>
                  </a:lnTo>
                  <a:lnTo>
                    <a:pt x="4" y="17"/>
                  </a:lnTo>
                  <a:lnTo>
                    <a:pt x="4" y="26"/>
                  </a:lnTo>
                  <a:lnTo>
                    <a:pt x="8" y="38"/>
                  </a:lnTo>
                  <a:lnTo>
                    <a:pt x="8" y="45"/>
                  </a:lnTo>
                  <a:lnTo>
                    <a:pt x="10" y="55"/>
                  </a:lnTo>
                  <a:lnTo>
                    <a:pt x="12" y="64"/>
                  </a:lnTo>
                  <a:lnTo>
                    <a:pt x="14" y="74"/>
                  </a:lnTo>
                  <a:lnTo>
                    <a:pt x="15" y="83"/>
                  </a:lnTo>
                  <a:lnTo>
                    <a:pt x="17" y="93"/>
                  </a:lnTo>
                  <a:lnTo>
                    <a:pt x="17" y="103"/>
                  </a:lnTo>
                  <a:lnTo>
                    <a:pt x="19" y="112"/>
                  </a:lnTo>
                  <a:lnTo>
                    <a:pt x="21" y="122"/>
                  </a:lnTo>
                  <a:lnTo>
                    <a:pt x="23" y="131"/>
                  </a:lnTo>
                  <a:lnTo>
                    <a:pt x="25" y="141"/>
                  </a:lnTo>
                  <a:lnTo>
                    <a:pt x="27" y="150"/>
                  </a:lnTo>
                  <a:lnTo>
                    <a:pt x="29" y="160"/>
                  </a:lnTo>
                  <a:lnTo>
                    <a:pt x="31" y="167"/>
                  </a:lnTo>
                  <a:lnTo>
                    <a:pt x="31" y="179"/>
                  </a:lnTo>
                  <a:lnTo>
                    <a:pt x="33" y="188"/>
                  </a:lnTo>
                  <a:lnTo>
                    <a:pt x="35" y="196"/>
                  </a:lnTo>
                  <a:lnTo>
                    <a:pt x="36" y="205"/>
                  </a:lnTo>
                  <a:lnTo>
                    <a:pt x="36" y="217"/>
                  </a:lnTo>
                  <a:lnTo>
                    <a:pt x="40" y="226"/>
                  </a:lnTo>
                  <a:lnTo>
                    <a:pt x="42" y="234"/>
                  </a:lnTo>
                  <a:lnTo>
                    <a:pt x="44" y="243"/>
                  </a:lnTo>
                  <a:lnTo>
                    <a:pt x="46" y="253"/>
                  </a:lnTo>
                  <a:lnTo>
                    <a:pt x="50" y="262"/>
                  </a:lnTo>
                  <a:lnTo>
                    <a:pt x="52" y="272"/>
                  </a:lnTo>
                  <a:lnTo>
                    <a:pt x="55" y="279"/>
                  </a:lnTo>
                  <a:lnTo>
                    <a:pt x="57" y="289"/>
                  </a:lnTo>
                  <a:lnTo>
                    <a:pt x="61" y="298"/>
                  </a:lnTo>
                  <a:lnTo>
                    <a:pt x="65" y="300"/>
                  </a:lnTo>
                  <a:lnTo>
                    <a:pt x="67" y="296"/>
                  </a:lnTo>
                  <a:lnTo>
                    <a:pt x="65" y="287"/>
                  </a:lnTo>
                  <a:lnTo>
                    <a:pt x="63" y="277"/>
                  </a:lnTo>
                  <a:lnTo>
                    <a:pt x="61" y="268"/>
                  </a:lnTo>
                  <a:lnTo>
                    <a:pt x="59" y="258"/>
                  </a:lnTo>
                  <a:lnTo>
                    <a:pt x="57" y="249"/>
                  </a:lnTo>
                  <a:lnTo>
                    <a:pt x="55" y="239"/>
                  </a:lnTo>
                  <a:lnTo>
                    <a:pt x="54" y="232"/>
                  </a:lnTo>
                  <a:lnTo>
                    <a:pt x="52" y="222"/>
                  </a:lnTo>
                  <a:lnTo>
                    <a:pt x="50" y="213"/>
                  </a:lnTo>
                  <a:lnTo>
                    <a:pt x="48" y="203"/>
                  </a:lnTo>
                  <a:lnTo>
                    <a:pt x="46" y="194"/>
                  </a:lnTo>
                  <a:lnTo>
                    <a:pt x="44" y="184"/>
                  </a:lnTo>
                  <a:lnTo>
                    <a:pt x="40" y="175"/>
                  </a:lnTo>
                  <a:lnTo>
                    <a:pt x="38" y="165"/>
                  </a:lnTo>
                  <a:lnTo>
                    <a:pt x="36" y="158"/>
                  </a:lnTo>
                  <a:lnTo>
                    <a:pt x="35" y="148"/>
                  </a:lnTo>
                  <a:lnTo>
                    <a:pt x="33" y="139"/>
                  </a:lnTo>
                  <a:lnTo>
                    <a:pt x="31" y="129"/>
                  </a:lnTo>
                  <a:lnTo>
                    <a:pt x="29" y="120"/>
                  </a:lnTo>
                  <a:lnTo>
                    <a:pt x="27" y="110"/>
                  </a:lnTo>
                  <a:lnTo>
                    <a:pt x="25" y="101"/>
                  </a:lnTo>
                  <a:lnTo>
                    <a:pt x="23" y="93"/>
                  </a:lnTo>
                  <a:lnTo>
                    <a:pt x="21" y="83"/>
                  </a:lnTo>
                  <a:lnTo>
                    <a:pt x="19" y="74"/>
                  </a:lnTo>
                  <a:lnTo>
                    <a:pt x="15" y="64"/>
                  </a:lnTo>
                  <a:lnTo>
                    <a:pt x="14" y="55"/>
                  </a:lnTo>
                  <a:lnTo>
                    <a:pt x="12" y="45"/>
                  </a:lnTo>
                  <a:lnTo>
                    <a:pt x="10" y="38"/>
                  </a:lnTo>
                  <a:lnTo>
                    <a:pt x="6" y="26"/>
                  </a:lnTo>
                  <a:lnTo>
                    <a:pt x="4" y="17"/>
                  </a:lnTo>
                  <a:lnTo>
                    <a:pt x="2" y="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29" name="Freeform 177"/>
            <p:cNvSpPr>
              <a:spLocks/>
            </p:cNvSpPr>
            <p:nvPr/>
          </p:nvSpPr>
          <p:spPr bwMode="auto">
            <a:xfrm flipH="1">
              <a:off x="5791528" y="4870450"/>
              <a:ext cx="400707" cy="766763"/>
            </a:xfrm>
            <a:custGeom>
              <a:avLst/>
              <a:gdLst/>
              <a:ahLst/>
              <a:cxnLst>
                <a:cxn ang="0">
                  <a:pos x="87" y="23"/>
                </a:cxn>
                <a:cxn ang="0">
                  <a:pos x="30" y="84"/>
                </a:cxn>
                <a:cxn ang="0">
                  <a:pos x="6" y="166"/>
                </a:cxn>
                <a:cxn ang="0">
                  <a:pos x="2" y="257"/>
                </a:cxn>
                <a:cxn ang="0">
                  <a:pos x="15" y="346"/>
                </a:cxn>
                <a:cxn ang="0">
                  <a:pos x="34" y="407"/>
                </a:cxn>
                <a:cxn ang="0">
                  <a:pos x="40" y="428"/>
                </a:cxn>
                <a:cxn ang="0">
                  <a:pos x="49" y="447"/>
                </a:cxn>
                <a:cxn ang="0">
                  <a:pos x="57" y="468"/>
                </a:cxn>
                <a:cxn ang="0">
                  <a:pos x="66" y="487"/>
                </a:cxn>
                <a:cxn ang="0">
                  <a:pos x="78" y="508"/>
                </a:cxn>
                <a:cxn ang="0">
                  <a:pos x="95" y="534"/>
                </a:cxn>
                <a:cxn ang="0">
                  <a:pos x="112" y="559"/>
                </a:cxn>
                <a:cxn ang="0">
                  <a:pos x="131" y="586"/>
                </a:cxn>
                <a:cxn ang="0">
                  <a:pos x="152" y="612"/>
                </a:cxn>
                <a:cxn ang="0">
                  <a:pos x="171" y="639"/>
                </a:cxn>
                <a:cxn ang="0">
                  <a:pos x="211" y="688"/>
                </a:cxn>
                <a:cxn ang="0">
                  <a:pos x="262" y="751"/>
                </a:cxn>
                <a:cxn ang="0">
                  <a:pos x="317" y="812"/>
                </a:cxn>
                <a:cxn ang="0">
                  <a:pos x="371" y="871"/>
                </a:cxn>
                <a:cxn ang="0">
                  <a:pos x="430" y="930"/>
                </a:cxn>
                <a:cxn ang="0">
                  <a:pos x="477" y="968"/>
                </a:cxn>
                <a:cxn ang="0">
                  <a:pos x="485" y="951"/>
                </a:cxn>
                <a:cxn ang="0">
                  <a:pos x="431" y="899"/>
                </a:cxn>
                <a:cxn ang="0">
                  <a:pos x="380" y="848"/>
                </a:cxn>
                <a:cxn ang="0">
                  <a:pos x="331" y="793"/>
                </a:cxn>
                <a:cxn ang="0">
                  <a:pos x="283" y="740"/>
                </a:cxn>
                <a:cxn ang="0">
                  <a:pos x="238" y="683"/>
                </a:cxn>
                <a:cxn ang="0">
                  <a:pos x="199" y="635"/>
                </a:cxn>
                <a:cxn ang="0">
                  <a:pos x="163" y="593"/>
                </a:cxn>
                <a:cxn ang="0">
                  <a:pos x="131" y="550"/>
                </a:cxn>
                <a:cxn ang="0">
                  <a:pos x="101" y="502"/>
                </a:cxn>
                <a:cxn ang="0">
                  <a:pos x="74" y="455"/>
                </a:cxn>
                <a:cxn ang="0">
                  <a:pos x="53" y="407"/>
                </a:cxn>
                <a:cxn ang="0">
                  <a:pos x="38" y="363"/>
                </a:cxn>
                <a:cxn ang="0">
                  <a:pos x="28" y="320"/>
                </a:cxn>
                <a:cxn ang="0">
                  <a:pos x="19" y="276"/>
                </a:cxn>
                <a:cxn ang="0">
                  <a:pos x="15" y="232"/>
                </a:cxn>
                <a:cxn ang="0">
                  <a:pos x="17" y="188"/>
                </a:cxn>
                <a:cxn ang="0">
                  <a:pos x="23" y="141"/>
                </a:cxn>
                <a:cxn ang="0">
                  <a:pos x="38" y="99"/>
                </a:cxn>
                <a:cxn ang="0">
                  <a:pos x="61" y="61"/>
                </a:cxn>
                <a:cxn ang="0">
                  <a:pos x="93" y="31"/>
                </a:cxn>
                <a:cxn ang="0">
                  <a:pos x="131" y="8"/>
                </a:cxn>
                <a:cxn ang="0">
                  <a:pos x="146" y="0"/>
                </a:cxn>
              </a:cxnLst>
              <a:rect l="0" t="0" r="r" b="b"/>
              <a:pathLst>
                <a:path w="487" h="968">
                  <a:moveTo>
                    <a:pt x="146" y="0"/>
                  </a:moveTo>
                  <a:lnTo>
                    <a:pt x="114" y="10"/>
                  </a:lnTo>
                  <a:lnTo>
                    <a:pt x="87" y="23"/>
                  </a:lnTo>
                  <a:lnTo>
                    <a:pt x="64" y="40"/>
                  </a:lnTo>
                  <a:lnTo>
                    <a:pt x="45" y="61"/>
                  </a:lnTo>
                  <a:lnTo>
                    <a:pt x="30" y="84"/>
                  </a:lnTo>
                  <a:lnTo>
                    <a:pt x="19" y="109"/>
                  </a:lnTo>
                  <a:lnTo>
                    <a:pt x="9" y="135"/>
                  </a:lnTo>
                  <a:lnTo>
                    <a:pt x="6" y="166"/>
                  </a:lnTo>
                  <a:lnTo>
                    <a:pt x="2" y="194"/>
                  </a:lnTo>
                  <a:lnTo>
                    <a:pt x="0" y="226"/>
                  </a:lnTo>
                  <a:lnTo>
                    <a:pt x="2" y="257"/>
                  </a:lnTo>
                  <a:lnTo>
                    <a:pt x="6" y="287"/>
                  </a:lnTo>
                  <a:lnTo>
                    <a:pt x="9" y="316"/>
                  </a:lnTo>
                  <a:lnTo>
                    <a:pt x="15" y="346"/>
                  </a:lnTo>
                  <a:lnTo>
                    <a:pt x="23" y="375"/>
                  </a:lnTo>
                  <a:lnTo>
                    <a:pt x="32" y="401"/>
                  </a:lnTo>
                  <a:lnTo>
                    <a:pt x="34" y="407"/>
                  </a:lnTo>
                  <a:lnTo>
                    <a:pt x="36" y="415"/>
                  </a:lnTo>
                  <a:lnTo>
                    <a:pt x="38" y="420"/>
                  </a:lnTo>
                  <a:lnTo>
                    <a:pt x="40" y="428"/>
                  </a:lnTo>
                  <a:lnTo>
                    <a:pt x="44" y="434"/>
                  </a:lnTo>
                  <a:lnTo>
                    <a:pt x="45" y="441"/>
                  </a:lnTo>
                  <a:lnTo>
                    <a:pt x="49" y="447"/>
                  </a:lnTo>
                  <a:lnTo>
                    <a:pt x="51" y="455"/>
                  </a:lnTo>
                  <a:lnTo>
                    <a:pt x="55" y="460"/>
                  </a:lnTo>
                  <a:lnTo>
                    <a:pt x="57" y="468"/>
                  </a:lnTo>
                  <a:lnTo>
                    <a:pt x="61" y="474"/>
                  </a:lnTo>
                  <a:lnTo>
                    <a:pt x="63" y="481"/>
                  </a:lnTo>
                  <a:lnTo>
                    <a:pt x="66" y="487"/>
                  </a:lnTo>
                  <a:lnTo>
                    <a:pt x="70" y="495"/>
                  </a:lnTo>
                  <a:lnTo>
                    <a:pt x="74" y="500"/>
                  </a:lnTo>
                  <a:lnTo>
                    <a:pt x="78" y="508"/>
                  </a:lnTo>
                  <a:lnTo>
                    <a:pt x="82" y="515"/>
                  </a:lnTo>
                  <a:lnTo>
                    <a:pt x="87" y="525"/>
                  </a:lnTo>
                  <a:lnTo>
                    <a:pt x="95" y="534"/>
                  </a:lnTo>
                  <a:lnTo>
                    <a:pt x="101" y="542"/>
                  </a:lnTo>
                  <a:lnTo>
                    <a:pt x="106" y="552"/>
                  </a:lnTo>
                  <a:lnTo>
                    <a:pt x="112" y="559"/>
                  </a:lnTo>
                  <a:lnTo>
                    <a:pt x="120" y="569"/>
                  </a:lnTo>
                  <a:lnTo>
                    <a:pt x="125" y="578"/>
                  </a:lnTo>
                  <a:lnTo>
                    <a:pt x="131" y="586"/>
                  </a:lnTo>
                  <a:lnTo>
                    <a:pt x="139" y="595"/>
                  </a:lnTo>
                  <a:lnTo>
                    <a:pt x="146" y="603"/>
                  </a:lnTo>
                  <a:lnTo>
                    <a:pt x="152" y="612"/>
                  </a:lnTo>
                  <a:lnTo>
                    <a:pt x="158" y="622"/>
                  </a:lnTo>
                  <a:lnTo>
                    <a:pt x="165" y="629"/>
                  </a:lnTo>
                  <a:lnTo>
                    <a:pt x="171" y="639"/>
                  </a:lnTo>
                  <a:lnTo>
                    <a:pt x="179" y="647"/>
                  </a:lnTo>
                  <a:lnTo>
                    <a:pt x="196" y="667"/>
                  </a:lnTo>
                  <a:lnTo>
                    <a:pt x="211" y="688"/>
                  </a:lnTo>
                  <a:lnTo>
                    <a:pt x="228" y="709"/>
                  </a:lnTo>
                  <a:lnTo>
                    <a:pt x="247" y="730"/>
                  </a:lnTo>
                  <a:lnTo>
                    <a:pt x="262" y="751"/>
                  </a:lnTo>
                  <a:lnTo>
                    <a:pt x="279" y="772"/>
                  </a:lnTo>
                  <a:lnTo>
                    <a:pt x="298" y="791"/>
                  </a:lnTo>
                  <a:lnTo>
                    <a:pt x="317" y="812"/>
                  </a:lnTo>
                  <a:lnTo>
                    <a:pt x="335" y="831"/>
                  </a:lnTo>
                  <a:lnTo>
                    <a:pt x="354" y="852"/>
                  </a:lnTo>
                  <a:lnTo>
                    <a:pt x="371" y="871"/>
                  </a:lnTo>
                  <a:lnTo>
                    <a:pt x="392" y="892"/>
                  </a:lnTo>
                  <a:lnTo>
                    <a:pt x="409" y="909"/>
                  </a:lnTo>
                  <a:lnTo>
                    <a:pt x="430" y="930"/>
                  </a:lnTo>
                  <a:lnTo>
                    <a:pt x="449" y="947"/>
                  </a:lnTo>
                  <a:lnTo>
                    <a:pt x="470" y="966"/>
                  </a:lnTo>
                  <a:lnTo>
                    <a:pt x="477" y="968"/>
                  </a:lnTo>
                  <a:lnTo>
                    <a:pt x="485" y="964"/>
                  </a:lnTo>
                  <a:lnTo>
                    <a:pt x="487" y="958"/>
                  </a:lnTo>
                  <a:lnTo>
                    <a:pt x="485" y="951"/>
                  </a:lnTo>
                  <a:lnTo>
                    <a:pt x="466" y="934"/>
                  </a:lnTo>
                  <a:lnTo>
                    <a:pt x="449" y="916"/>
                  </a:lnTo>
                  <a:lnTo>
                    <a:pt x="431" y="899"/>
                  </a:lnTo>
                  <a:lnTo>
                    <a:pt x="414" y="882"/>
                  </a:lnTo>
                  <a:lnTo>
                    <a:pt x="397" y="865"/>
                  </a:lnTo>
                  <a:lnTo>
                    <a:pt x="380" y="848"/>
                  </a:lnTo>
                  <a:lnTo>
                    <a:pt x="363" y="829"/>
                  </a:lnTo>
                  <a:lnTo>
                    <a:pt x="348" y="812"/>
                  </a:lnTo>
                  <a:lnTo>
                    <a:pt x="331" y="793"/>
                  </a:lnTo>
                  <a:lnTo>
                    <a:pt x="315" y="776"/>
                  </a:lnTo>
                  <a:lnTo>
                    <a:pt x="298" y="757"/>
                  </a:lnTo>
                  <a:lnTo>
                    <a:pt x="283" y="740"/>
                  </a:lnTo>
                  <a:lnTo>
                    <a:pt x="268" y="721"/>
                  </a:lnTo>
                  <a:lnTo>
                    <a:pt x="253" y="702"/>
                  </a:lnTo>
                  <a:lnTo>
                    <a:pt x="238" y="683"/>
                  </a:lnTo>
                  <a:lnTo>
                    <a:pt x="222" y="666"/>
                  </a:lnTo>
                  <a:lnTo>
                    <a:pt x="211" y="650"/>
                  </a:lnTo>
                  <a:lnTo>
                    <a:pt x="199" y="635"/>
                  </a:lnTo>
                  <a:lnTo>
                    <a:pt x="186" y="622"/>
                  </a:lnTo>
                  <a:lnTo>
                    <a:pt x="175" y="607"/>
                  </a:lnTo>
                  <a:lnTo>
                    <a:pt x="163" y="593"/>
                  </a:lnTo>
                  <a:lnTo>
                    <a:pt x="152" y="578"/>
                  </a:lnTo>
                  <a:lnTo>
                    <a:pt x="141" y="563"/>
                  </a:lnTo>
                  <a:lnTo>
                    <a:pt x="131" y="550"/>
                  </a:lnTo>
                  <a:lnTo>
                    <a:pt x="120" y="534"/>
                  </a:lnTo>
                  <a:lnTo>
                    <a:pt x="110" y="517"/>
                  </a:lnTo>
                  <a:lnTo>
                    <a:pt x="101" y="502"/>
                  </a:lnTo>
                  <a:lnTo>
                    <a:pt x="91" y="487"/>
                  </a:lnTo>
                  <a:lnTo>
                    <a:pt x="82" y="470"/>
                  </a:lnTo>
                  <a:lnTo>
                    <a:pt x="74" y="455"/>
                  </a:lnTo>
                  <a:lnTo>
                    <a:pt x="64" y="437"/>
                  </a:lnTo>
                  <a:lnTo>
                    <a:pt x="59" y="420"/>
                  </a:lnTo>
                  <a:lnTo>
                    <a:pt x="53" y="407"/>
                  </a:lnTo>
                  <a:lnTo>
                    <a:pt x="47" y="392"/>
                  </a:lnTo>
                  <a:lnTo>
                    <a:pt x="44" y="377"/>
                  </a:lnTo>
                  <a:lnTo>
                    <a:pt x="38" y="363"/>
                  </a:lnTo>
                  <a:lnTo>
                    <a:pt x="34" y="350"/>
                  </a:lnTo>
                  <a:lnTo>
                    <a:pt x="30" y="335"/>
                  </a:lnTo>
                  <a:lnTo>
                    <a:pt x="28" y="320"/>
                  </a:lnTo>
                  <a:lnTo>
                    <a:pt x="25" y="306"/>
                  </a:lnTo>
                  <a:lnTo>
                    <a:pt x="23" y="289"/>
                  </a:lnTo>
                  <a:lnTo>
                    <a:pt x="19" y="276"/>
                  </a:lnTo>
                  <a:lnTo>
                    <a:pt x="17" y="261"/>
                  </a:lnTo>
                  <a:lnTo>
                    <a:pt x="17" y="246"/>
                  </a:lnTo>
                  <a:lnTo>
                    <a:pt x="15" y="232"/>
                  </a:lnTo>
                  <a:lnTo>
                    <a:pt x="15" y="217"/>
                  </a:lnTo>
                  <a:lnTo>
                    <a:pt x="15" y="202"/>
                  </a:lnTo>
                  <a:lnTo>
                    <a:pt x="17" y="188"/>
                  </a:lnTo>
                  <a:lnTo>
                    <a:pt x="17" y="171"/>
                  </a:lnTo>
                  <a:lnTo>
                    <a:pt x="19" y="154"/>
                  </a:lnTo>
                  <a:lnTo>
                    <a:pt x="23" y="141"/>
                  </a:lnTo>
                  <a:lnTo>
                    <a:pt x="26" y="126"/>
                  </a:lnTo>
                  <a:lnTo>
                    <a:pt x="32" y="111"/>
                  </a:lnTo>
                  <a:lnTo>
                    <a:pt x="38" y="99"/>
                  </a:lnTo>
                  <a:lnTo>
                    <a:pt x="45" y="86"/>
                  </a:lnTo>
                  <a:lnTo>
                    <a:pt x="53" y="74"/>
                  </a:lnTo>
                  <a:lnTo>
                    <a:pt x="61" y="61"/>
                  </a:lnTo>
                  <a:lnTo>
                    <a:pt x="70" y="52"/>
                  </a:lnTo>
                  <a:lnTo>
                    <a:pt x="82" y="40"/>
                  </a:lnTo>
                  <a:lnTo>
                    <a:pt x="93" y="31"/>
                  </a:lnTo>
                  <a:lnTo>
                    <a:pt x="104" y="23"/>
                  </a:lnTo>
                  <a:lnTo>
                    <a:pt x="118" y="16"/>
                  </a:lnTo>
                  <a:lnTo>
                    <a:pt x="131" y="8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30" name="Freeform 178"/>
            <p:cNvSpPr>
              <a:spLocks/>
            </p:cNvSpPr>
            <p:nvPr/>
          </p:nvSpPr>
          <p:spPr bwMode="auto">
            <a:xfrm flipH="1">
              <a:off x="5671645" y="3971925"/>
              <a:ext cx="95250" cy="71438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3" y="14"/>
                </a:cxn>
                <a:cxn ang="0">
                  <a:pos x="21" y="14"/>
                </a:cxn>
                <a:cxn ang="0">
                  <a:pos x="29" y="14"/>
                </a:cxn>
                <a:cxn ang="0">
                  <a:pos x="36" y="14"/>
                </a:cxn>
                <a:cxn ang="0">
                  <a:pos x="44" y="14"/>
                </a:cxn>
                <a:cxn ang="0">
                  <a:pos x="53" y="16"/>
                </a:cxn>
                <a:cxn ang="0">
                  <a:pos x="61" y="16"/>
                </a:cxn>
                <a:cxn ang="0">
                  <a:pos x="67" y="16"/>
                </a:cxn>
                <a:cxn ang="0">
                  <a:pos x="74" y="17"/>
                </a:cxn>
                <a:cxn ang="0">
                  <a:pos x="80" y="19"/>
                </a:cxn>
                <a:cxn ang="0">
                  <a:pos x="88" y="23"/>
                </a:cxn>
                <a:cxn ang="0">
                  <a:pos x="91" y="31"/>
                </a:cxn>
                <a:cxn ang="0">
                  <a:pos x="89" y="38"/>
                </a:cxn>
                <a:cxn ang="0">
                  <a:pos x="84" y="48"/>
                </a:cxn>
                <a:cxn ang="0">
                  <a:pos x="78" y="55"/>
                </a:cxn>
                <a:cxn ang="0">
                  <a:pos x="70" y="65"/>
                </a:cxn>
                <a:cxn ang="0">
                  <a:pos x="63" y="73"/>
                </a:cxn>
                <a:cxn ang="0">
                  <a:pos x="57" y="80"/>
                </a:cxn>
                <a:cxn ang="0">
                  <a:pos x="53" y="84"/>
                </a:cxn>
                <a:cxn ang="0">
                  <a:pos x="51" y="86"/>
                </a:cxn>
                <a:cxn ang="0">
                  <a:pos x="53" y="88"/>
                </a:cxn>
                <a:cxn ang="0">
                  <a:pos x="59" y="90"/>
                </a:cxn>
                <a:cxn ang="0">
                  <a:pos x="65" y="90"/>
                </a:cxn>
                <a:cxn ang="0">
                  <a:pos x="74" y="86"/>
                </a:cxn>
                <a:cxn ang="0">
                  <a:pos x="80" y="80"/>
                </a:cxn>
                <a:cxn ang="0">
                  <a:pos x="88" y="73"/>
                </a:cxn>
                <a:cxn ang="0">
                  <a:pos x="95" y="63"/>
                </a:cxn>
                <a:cxn ang="0">
                  <a:pos x="105" y="55"/>
                </a:cxn>
                <a:cxn ang="0">
                  <a:pos x="110" y="44"/>
                </a:cxn>
                <a:cxn ang="0">
                  <a:pos x="116" y="36"/>
                </a:cxn>
                <a:cxn ang="0">
                  <a:pos x="116" y="25"/>
                </a:cxn>
                <a:cxn ang="0">
                  <a:pos x="116" y="19"/>
                </a:cxn>
                <a:cxn ang="0">
                  <a:pos x="108" y="12"/>
                </a:cxn>
                <a:cxn ang="0">
                  <a:pos x="99" y="8"/>
                </a:cxn>
                <a:cxn ang="0">
                  <a:pos x="93" y="6"/>
                </a:cxn>
                <a:cxn ang="0">
                  <a:pos x="88" y="4"/>
                </a:cxn>
                <a:cxn ang="0">
                  <a:pos x="82" y="2"/>
                </a:cxn>
                <a:cxn ang="0">
                  <a:pos x="76" y="2"/>
                </a:cxn>
                <a:cxn ang="0">
                  <a:pos x="70" y="2"/>
                </a:cxn>
                <a:cxn ang="0">
                  <a:pos x="63" y="0"/>
                </a:cxn>
                <a:cxn ang="0">
                  <a:pos x="57" y="0"/>
                </a:cxn>
                <a:cxn ang="0">
                  <a:pos x="51" y="0"/>
                </a:cxn>
                <a:cxn ang="0">
                  <a:pos x="40" y="0"/>
                </a:cxn>
                <a:cxn ang="0">
                  <a:pos x="32" y="2"/>
                </a:cxn>
                <a:cxn ang="0">
                  <a:pos x="25" y="2"/>
                </a:cxn>
                <a:cxn ang="0">
                  <a:pos x="19" y="4"/>
                </a:cxn>
                <a:cxn ang="0">
                  <a:pos x="13" y="6"/>
                </a:cxn>
                <a:cxn ang="0">
                  <a:pos x="8" y="8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116" h="90">
                  <a:moveTo>
                    <a:pt x="0" y="16"/>
                  </a:moveTo>
                  <a:lnTo>
                    <a:pt x="2" y="14"/>
                  </a:lnTo>
                  <a:lnTo>
                    <a:pt x="8" y="14"/>
                  </a:lnTo>
                  <a:lnTo>
                    <a:pt x="13" y="14"/>
                  </a:lnTo>
                  <a:lnTo>
                    <a:pt x="21" y="14"/>
                  </a:lnTo>
                  <a:lnTo>
                    <a:pt x="29" y="14"/>
                  </a:lnTo>
                  <a:lnTo>
                    <a:pt x="36" y="14"/>
                  </a:lnTo>
                  <a:lnTo>
                    <a:pt x="44" y="14"/>
                  </a:lnTo>
                  <a:lnTo>
                    <a:pt x="53" y="16"/>
                  </a:lnTo>
                  <a:lnTo>
                    <a:pt x="61" y="16"/>
                  </a:lnTo>
                  <a:lnTo>
                    <a:pt x="67" y="16"/>
                  </a:lnTo>
                  <a:lnTo>
                    <a:pt x="74" y="17"/>
                  </a:lnTo>
                  <a:lnTo>
                    <a:pt x="80" y="19"/>
                  </a:lnTo>
                  <a:lnTo>
                    <a:pt x="88" y="23"/>
                  </a:lnTo>
                  <a:lnTo>
                    <a:pt x="91" y="31"/>
                  </a:lnTo>
                  <a:lnTo>
                    <a:pt x="89" y="38"/>
                  </a:lnTo>
                  <a:lnTo>
                    <a:pt x="84" y="48"/>
                  </a:lnTo>
                  <a:lnTo>
                    <a:pt x="78" y="55"/>
                  </a:lnTo>
                  <a:lnTo>
                    <a:pt x="70" y="65"/>
                  </a:lnTo>
                  <a:lnTo>
                    <a:pt x="63" y="73"/>
                  </a:lnTo>
                  <a:lnTo>
                    <a:pt x="57" y="80"/>
                  </a:lnTo>
                  <a:lnTo>
                    <a:pt x="53" y="84"/>
                  </a:lnTo>
                  <a:lnTo>
                    <a:pt x="51" y="86"/>
                  </a:lnTo>
                  <a:lnTo>
                    <a:pt x="53" y="88"/>
                  </a:lnTo>
                  <a:lnTo>
                    <a:pt x="59" y="90"/>
                  </a:lnTo>
                  <a:lnTo>
                    <a:pt x="65" y="90"/>
                  </a:lnTo>
                  <a:lnTo>
                    <a:pt x="74" y="86"/>
                  </a:lnTo>
                  <a:lnTo>
                    <a:pt x="80" y="80"/>
                  </a:lnTo>
                  <a:lnTo>
                    <a:pt x="88" y="73"/>
                  </a:lnTo>
                  <a:lnTo>
                    <a:pt x="95" y="63"/>
                  </a:lnTo>
                  <a:lnTo>
                    <a:pt x="105" y="55"/>
                  </a:lnTo>
                  <a:lnTo>
                    <a:pt x="110" y="44"/>
                  </a:lnTo>
                  <a:lnTo>
                    <a:pt x="116" y="36"/>
                  </a:lnTo>
                  <a:lnTo>
                    <a:pt x="116" y="25"/>
                  </a:lnTo>
                  <a:lnTo>
                    <a:pt x="116" y="19"/>
                  </a:lnTo>
                  <a:lnTo>
                    <a:pt x="108" y="12"/>
                  </a:lnTo>
                  <a:lnTo>
                    <a:pt x="99" y="8"/>
                  </a:lnTo>
                  <a:lnTo>
                    <a:pt x="93" y="6"/>
                  </a:lnTo>
                  <a:lnTo>
                    <a:pt x="88" y="4"/>
                  </a:lnTo>
                  <a:lnTo>
                    <a:pt x="82" y="2"/>
                  </a:lnTo>
                  <a:lnTo>
                    <a:pt x="76" y="2"/>
                  </a:lnTo>
                  <a:lnTo>
                    <a:pt x="70" y="2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2"/>
                  </a:lnTo>
                  <a:lnTo>
                    <a:pt x="19" y="4"/>
                  </a:lnTo>
                  <a:lnTo>
                    <a:pt x="13" y="6"/>
                  </a:lnTo>
                  <a:lnTo>
                    <a:pt x="8" y="8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31" name="Freeform 179"/>
            <p:cNvSpPr>
              <a:spLocks/>
            </p:cNvSpPr>
            <p:nvPr/>
          </p:nvSpPr>
          <p:spPr bwMode="auto">
            <a:xfrm flipH="1">
              <a:off x="5599386" y="5287963"/>
              <a:ext cx="182289" cy="236538"/>
            </a:xfrm>
            <a:custGeom>
              <a:avLst/>
              <a:gdLst/>
              <a:ahLst/>
              <a:cxnLst>
                <a:cxn ang="0">
                  <a:pos x="211" y="283"/>
                </a:cxn>
                <a:cxn ang="0">
                  <a:pos x="196" y="283"/>
                </a:cxn>
                <a:cxn ang="0">
                  <a:pos x="184" y="283"/>
                </a:cxn>
                <a:cxn ang="0">
                  <a:pos x="173" y="279"/>
                </a:cxn>
                <a:cxn ang="0">
                  <a:pos x="160" y="275"/>
                </a:cxn>
                <a:cxn ang="0">
                  <a:pos x="148" y="270"/>
                </a:cxn>
                <a:cxn ang="0">
                  <a:pos x="137" y="262"/>
                </a:cxn>
                <a:cxn ang="0">
                  <a:pos x="125" y="255"/>
                </a:cxn>
                <a:cxn ang="0">
                  <a:pos x="108" y="243"/>
                </a:cxn>
                <a:cxn ang="0">
                  <a:pos x="91" y="228"/>
                </a:cxn>
                <a:cxn ang="0">
                  <a:pos x="72" y="215"/>
                </a:cxn>
                <a:cxn ang="0">
                  <a:pos x="55" y="201"/>
                </a:cxn>
                <a:cxn ang="0">
                  <a:pos x="40" y="190"/>
                </a:cxn>
                <a:cxn ang="0">
                  <a:pos x="28" y="178"/>
                </a:cxn>
                <a:cxn ang="0">
                  <a:pos x="23" y="167"/>
                </a:cxn>
                <a:cxn ang="0">
                  <a:pos x="19" y="154"/>
                </a:cxn>
                <a:cxn ang="0">
                  <a:pos x="19" y="140"/>
                </a:cxn>
                <a:cxn ang="0">
                  <a:pos x="21" y="123"/>
                </a:cxn>
                <a:cxn ang="0">
                  <a:pos x="25" y="110"/>
                </a:cxn>
                <a:cxn ang="0">
                  <a:pos x="30" y="97"/>
                </a:cxn>
                <a:cxn ang="0">
                  <a:pos x="36" y="82"/>
                </a:cxn>
                <a:cxn ang="0">
                  <a:pos x="42" y="70"/>
                </a:cxn>
                <a:cxn ang="0">
                  <a:pos x="51" y="59"/>
                </a:cxn>
                <a:cxn ang="0">
                  <a:pos x="61" y="47"/>
                </a:cxn>
                <a:cxn ang="0">
                  <a:pos x="72" y="38"/>
                </a:cxn>
                <a:cxn ang="0">
                  <a:pos x="84" y="30"/>
                </a:cxn>
                <a:cxn ang="0">
                  <a:pos x="97" y="23"/>
                </a:cxn>
                <a:cxn ang="0">
                  <a:pos x="110" y="17"/>
                </a:cxn>
                <a:cxn ang="0">
                  <a:pos x="118" y="9"/>
                </a:cxn>
                <a:cxn ang="0">
                  <a:pos x="116" y="2"/>
                </a:cxn>
                <a:cxn ang="0">
                  <a:pos x="105" y="0"/>
                </a:cxn>
                <a:cxn ang="0">
                  <a:pos x="87" y="4"/>
                </a:cxn>
                <a:cxn ang="0">
                  <a:pos x="72" y="9"/>
                </a:cxn>
                <a:cxn ang="0">
                  <a:pos x="59" y="19"/>
                </a:cxn>
                <a:cxn ang="0">
                  <a:pos x="47" y="32"/>
                </a:cxn>
                <a:cxn ang="0">
                  <a:pos x="36" y="45"/>
                </a:cxn>
                <a:cxn ang="0">
                  <a:pos x="27" y="59"/>
                </a:cxn>
                <a:cxn ang="0">
                  <a:pos x="19" y="74"/>
                </a:cxn>
                <a:cxn ang="0">
                  <a:pos x="13" y="87"/>
                </a:cxn>
                <a:cxn ang="0">
                  <a:pos x="8" y="101"/>
                </a:cxn>
                <a:cxn ang="0">
                  <a:pos x="2" y="114"/>
                </a:cxn>
                <a:cxn ang="0">
                  <a:pos x="0" y="129"/>
                </a:cxn>
                <a:cxn ang="0">
                  <a:pos x="0" y="146"/>
                </a:cxn>
                <a:cxn ang="0">
                  <a:pos x="0" y="161"/>
                </a:cxn>
                <a:cxn ang="0">
                  <a:pos x="4" y="175"/>
                </a:cxn>
                <a:cxn ang="0">
                  <a:pos x="11" y="188"/>
                </a:cxn>
                <a:cxn ang="0">
                  <a:pos x="21" y="199"/>
                </a:cxn>
                <a:cxn ang="0">
                  <a:pos x="30" y="209"/>
                </a:cxn>
                <a:cxn ang="0">
                  <a:pos x="42" y="217"/>
                </a:cxn>
                <a:cxn ang="0">
                  <a:pos x="53" y="226"/>
                </a:cxn>
                <a:cxn ang="0">
                  <a:pos x="67" y="234"/>
                </a:cxn>
                <a:cxn ang="0">
                  <a:pos x="80" y="245"/>
                </a:cxn>
                <a:cxn ang="0">
                  <a:pos x="93" y="256"/>
                </a:cxn>
                <a:cxn ang="0">
                  <a:pos x="106" y="268"/>
                </a:cxn>
                <a:cxn ang="0">
                  <a:pos x="118" y="279"/>
                </a:cxn>
                <a:cxn ang="0">
                  <a:pos x="131" y="287"/>
                </a:cxn>
                <a:cxn ang="0">
                  <a:pos x="144" y="293"/>
                </a:cxn>
                <a:cxn ang="0">
                  <a:pos x="158" y="296"/>
                </a:cxn>
                <a:cxn ang="0">
                  <a:pos x="173" y="298"/>
                </a:cxn>
                <a:cxn ang="0">
                  <a:pos x="186" y="296"/>
                </a:cxn>
                <a:cxn ang="0">
                  <a:pos x="200" y="293"/>
                </a:cxn>
                <a:cxn ang="0">
                  <a:pos x="213" y="287"/>
                </a:cxn>
                <a:cxn ang="0">
                  <a:pos x="221" y="283"/>
                </a:cxn>
              </a:cxnLst>
              <a:rect l="0" t="0" r="r" b="b"/>
              <a:pathLst>
                <a:path w="221" h="298">
                  <a:moveTo>
                    <a:pt x="221" y="283"/>
                  </a:moveTo>
                  <a:lnTo>
                    <a:pt x="211" y="283"/>
                  </a:lnTo>
                  <a:lnTo>
                    <a:pt x="203" y="283"/>
                  </a:lnTo>
                  <a:lnTo>
                    <a:pt x="196" y="283"/>
                  </a:lnTo>
                  <a:lnTo>
                    <a:pt x="190" y="283"/>
                  </a:lnTo>
                  <a:lnTo>
                    <a:pt x="184" y="283"/>
                  </a:lnTo>
                  <a:lnTo>
                    <a:pt x="179" y="281"/>
                  </a:lnTo>
                  <a:lnTo>
                    <a:pt x="173" y="279"/>
                  </a:lnTo>
                  <a:lnTo>
                    <a:pt x="165" y="279"/>
                  </a:lnTo>
                  <a:lnTo>
                    <a:pt x="160" y="275"/>
                  </a:lnTo>
                  <a:lnTo>
                    <a:pt x="154" y="274"/>
                  </a:lnTo>
                  <a:lnTo>
                    <a:pt x="148" y="270"/>
                  </a:lnTo>
                  <a:lnTo>
                    <a:pt x="143" y="266"/>
                  </a:lnTo>
                  <a:lnTo>
                    <a:pt x="137" y="262"/>
                  </a:lnTo>
                  <a:lnTo>
                    <a:pt x="131" y="258"/>
                  </a:lnTo>
                  <a:lnTo>
                    <a:pt x="125" y="255"/>
                  </a:lnTo>
                  <a:lnTo>
                    <a:pt x="118" y="251"/>
                  </a:lnTo>
                  <a:lnTo>
                    <a:pt x="108" y="243"/>
                  </a:lnTo>
                  <a:lnTo>
                    <a:pt x="101" y="236"/>
                  </a:lnTo>
                  <a:lnTo>
                    <a:pt x="91" y="228"/>
                  </a:lnTo>
                  <a:lnTo>
                    <a:pt x="84" y="222"/>
                  </a:lnTo>
                  <a:lnTo>
                    <a:pt x="72" y="215"/>
                  </a:lnTo>
                  <a:lnTo>
                    <a:pt x="65" y="207"/>
                  </a:lnTo>
                  <a:lnTo>
                    <a:pt x="55" y="201"/>
                  </a:lnTo>
                  <a:lnTo>
                    <a:pt x="46" y="196"/>
                  </a:lnTo>
                  <a:lnTo>
                    <a:pt x="40" y="190"/>
                  </a:lnTo>
                  <a:lnTo>
                    <a:pt x="34" y="186"/>
                  </a:lnTo>
                  <a:lnTo>
                    <a:pt x="28" y="178"/>
                  </a:lnTo>
                  <a:lnTo>
                    <a:pt x="25" y="173"/>
                  </a:lnTo>
                  <a:lnTo>
                    <a:pt x="23" y="167"/>
                  </a:lnTo>
                  <a:lnTo>
                    <a:pt x="21" y="159"/>
                  </a:lnTo>
                  <a:lnTo>
                    <a:pt x="19" y="154"/>
                  </a:lnTo>
                  <a:lnTo>
                    <a:pt x="19" y="148"/>
                  </a:lnTo>
                  <a:lnTo>
                    <a:pt x="19" y="140"/>
                  </a:lnTo>
                  <a:lnTo>
                    <a:pt x="19" y="131"/>
                  </a:lnTo>
                  <a:lnTo>
                    <a:pt x="21" y="123"/>
                  </a:lnTo>
                  <a:lnTo>
                    <a:pt x="23" y="118"/>
                  </a:lnTo>
                  <a:lnTo>
                    <a:pt x="25" y="110"/>
                  </a:lnTo>
                  <a:lnTo>
                    <a:pt x="27" y="104"/>
                  </a:lnTo>
                  <a:lnTo>
                    <a:pt x="30" y="97"/>
                  </a:lnTo>
                  <a:lnTo>
                    <a:pt x="32" y="91"/>
                  </a:lnTo>
                  <a:lnTo>
                    <a:pt x="36" y="82"/>
                  </a:lnTo>
                  <a:lnTo>
                    <a:pt x="38" y="76"/>
                  </a:lnTo>
                  <a:lnTo>
                    <a:pt x="42" y="70"/>
                  </a:lnTo>
                  <a:lnTo>
                    <a:pt x="47" y="64"/>
                  </a:lnTo>
                  <a:lnTo>
                    <a:pt x="51" y="59"/>
                  </a:lnTo>
                  <a:lnTo>
                    <a:pt x="55" y="53"/>
                  </a:lnTo>
                  <a:lnTo>
                    <a:pt x="61" y="47"/>
                  </a:lnTo>
                  <a:lnTo>
                    <a:pt x="67" y="44"/>
                  </a:lnTo>
                  <a:lnTo>
                    <a:pt x="72" y="38"/>
                  </a:lnTo>
                  <a:lnTo>
                    <a:pt x="78" y="34"/>
                  </a:lnTo>
                  <a:lnTo>
                    <a:pt x="84" y="30"/>
                  </a:lnTo>
                  <a:lnTo>
                    <a:pt x="91" y="26"/>
                  </a:lnTo>
                  <a:lnTo>
                    <a:pt x="97" y="23"/>
                  </a:lnTo>
                  <a:lnTo>
                    <a:pt x="103" y="19"/>
                  </a:lnTo>
                  <a:lnTo>
                    <a:pt x="110" y="17"/>
                  </a:lnTo>
                  <a:lnTo>
                    <a:pt x="116" y="13"/>
                  </a:lnTo>
                  <a:lnTo>
                    <a:pt x="118" y="9"/>
                  </a:lnTo>
                  <a:lnTo>
                    <a:pt x="118" y="6"/>
                  </a:lnTo>
                  <a:lnTo>
                    <a:pt x="116" y="2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5" y="2"/>
                  </a:lnTo>
                  <a:lnTo>
                    <a:pt x="87" y="4"/>
                  </a:lnTo>
                  <a:lnTo>
                    <a:pt x="82" y="6"/>
                  </a:lnTo>
                  <a:lnTo>
                    <a:pt x="72" y="9"/>
                  </a:lnTo>
                  <a:lnTo>
                    <a:pt x="67" y="15"/>
                  </a:lnTo>
                  <a:lnTo>
                    <a:pt x="59" y="19"/>
                  </a:lnTo>
                  <a:lnTo>
                    <a:pt x="53" y="26"/>
                  </a:lnTo>
                  <a:lnTo>
                    <a:pt x="47" y="32"/>
                  </a:lnTo>
                  <a:lnTo>
                    <a:pt x="42" y="38"/>
                  </a:lnTo>
                  <a:lnTo>
                    <a:pt x="36" y="45"/>
                  </a:lnTo>
                  <a:lnTo>
                    <a:pt x="32" y="53"/>
                  </a:lnTo>
                  <a:lnTo>
                    <a:pt x="27" y="59"/>
                  </a:lnTo>
                  <a:lnTo>
                    <a:pt x="23" y="66"/>
                  </a:lnTo>
                  <a:lnTo>
                    <a:pt x="19" y="74"/>
                  </a:lnTo>
                  <a:lnTo>
                    <a:pt x="17" y="82"/>
                  </a:lnTo>
                  <a:lnTo>
                    <a:pt x="13" y="87"/>
                  </a:lnTo>
                  <a:lnTo>
                    <a:pt x="9" y="93"/>
                  </a:lnTo>
                  <a:lnTo>
                    <a:pt x="8" y="101"/>
                  </a:lnTo>
                  <a:lnTo>
                    <a:pt x="6" y="108"/>
                  </a:lnTo>
                  <a:lnTo>
                    <a:pt x="2" y="114"/>
                  </a:lnTo>
                  <a:lnTo>
                    <a:pt x="2" y="121"/>
                  </a:lnTo>
                  <a:lnTo>
                    <a:pt x="0" y="129"/>
                  </a:lnTo>
                  <a:lnTo>
                    <a:pt x="0" y="139"/>
                  </a:lnTo>
                  <a:lnTo>
                    <a:pt x="0" y="146"/>
                  </a:lnTo>
                  <a:lnTo>
                    <a:pt x="0" y="154"/>
                  </a:lnTo>
                  <a:lnTo>
                    <a:pt x="0" y="161"/>
                  </a:lnTo>
                  <a:lnTo>
                    <a:pt x="2" y="169"/>
                  </a:lnTo>
                  <a:lnTo>
                    <a:pt x="4" y="175"/>
                  </a:lnTo>
                  <a:lnTo>
                    <a:pt x="8" y="182"/>
                  </a:lnTo>
                  <a:lnTo>
                    <a:pt x="11" y="188"/>
                  </a:lnTo>
                  <a:lnTo>
                    <a:pt x="17" y="196"/>
                  </a:lnTo>
                  <a:lnTo>
                    <a:pt x="21" y="199"/>
                  </a:lnTo>
                  <a:lnTo>
                    <a:pt x="25" y="205"/>
                  </a:lnTo>
                  <a:lnTo>
                    <a:pt x="30" y="209"/>
                  </a:lnTo>
                  <a:lnTo>
                    <a:pt x="36" y="215"/>
                  </a:lnTo>
                  <a:lnTo>
                    <a:pt x="42" y="217"/>
                  </a:lnTo>
                  <a:lnTo>
                    <a:pt x="47" y="220"/>
                  </a:lnTo>
                  <a:lnTo>
                    <a:pt x="53" y="226"/>
                  </a:lnTo>
                  <a:lnTo>
                    <a:pt x="59" y="230"/>
                  </a:lnTo>
                  <a:lnTo>
                    <a:pt x="67" y="234"/>
                  </a:lnTo>
                  <a:lnTo>
                    <a:pt x="72" y="239"/>
                  </a:lnTo>
                  <a:lnTo>
                    <a:pt x="80" y="245"/>
                  </a:lnTo>
                  <a:lnTo>
                    <a:pt x="87" y="251"/>
                  </a:lnTo>
                  <a:lnTo>
                    <a:pt x="93" y="256"/>
                  </a:lnTo>
                  <a:lnTo>
                    <a:pt x="99" y="262"/>
                  </a:lnTo>
                  <a:lnTo>
                    <a:pt x="106" y="268"/>
                  </a:lnTo>
                  <a:lnTo>
                    <a:pt x="112" y="275"/>
                  </a:lnTo>
                  <a:lnTo>
                    <a:pt x="118" y="279"/>
                  </a:lnTo>
                  <a:lnTo>
                    <a:pt x="125" y="283"/>
                  </a:lnTo>
                  <a:lnTo>
                    <a:pt x="131" y="287"/>
                  </a:lnTo>
                  <a:lnTo>
                    <a:pt x="139" y="291"/>
                  </a:lnTo>
                  <a:lnTo>
                    <a:pt x="144" y="293"/>
                  </a:lnTo>
                  <a:lnTo>
                    <a:pt x="152" y="294"/>
                  </a:lnTo>
                  <a:lnTo>
                    <a:pt x="158" y="296"/>
                  </a:lnTo>
                  <a:lnTo>
                    <a:pt x="165" y="298"/>
                  </a:lnTo>
                  <a:lnTo>
                    <a:pt x="173" y="298"/>
                  </a:lnTo>
                  <a:lnTo>
                    <a:pt x="181" y="298"/>
                  </a:lnTo>
                  <a:lnTo>
                    <a:pt x="186" y="296"/>
                  </a:lnTo>
                  <a:lnTo>
                    <a:pt x="194" y="296"/>
                  </a:lnTo>
                  <a:lnTo>
                    <a:pt x="200" y="293"/>
                  </a:lnTo>
                  <a:lnTo>
                    <a:pt x="205" y="291"/>
                  </a:lnTo>
                  <a:lnTo>
                    <a:pt x="213" y="287"/>
                  </a:lnTo>
                  <a:lnTo>
                    <a:pt x="221" y="283"/>
                  </a:lnTo>
                  <a:lnTo>
                    <a:pt x="221" y="2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32" name="Freeform 180"/>
            <p:cNvSpPr>
              <a:spLocks/>
            </p:cNvSpPr>
            <p:nvPr/>
          </p:nvSpPr>
          <p:spPr bwMode="auto">
            <a:xfrm flipH="1">
              <a:off x="4525360" y="5530850"/>
              <a:ext cx="200353" cy="139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31" y="177"/>
                </a:cxn>
                <a:cxn ang="0">
                  <a:pos x="244" y="177"/>
                </a:cxn>
                <a:cxn ang="0">
                  <a:pos x="10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44" h="177">
                  <a:moveTo>
                    <a:pt x="0" y="6"/>
                  </a:moveTo>
                  <a:lnTo>
                    <a:pt x="231" y="177"/>
                  </a:lnTo>
                  <a:lnTo>
                    <a:pt x="244" y="177"/>
                  </a:lnTo>
                  <a:lnTo>
                    <a:pt x="10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33" name="Freeform 181"/>
            <p:cNvSpPr>
              <a:spLocks/>
            </p:cNvSpPr>
            <p:nvPr/>
          </p:nvSpPr>
          <p:spPr bwMode="auto">
            <a:xfrm flipH="1">
              <a:off x="4520434" y="5673725"/>
              <a:ext cx="14780" cy="1778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225"/>
                </a:cxn>
                <a:cxn ang="0">
                  <a:pos x="18" y="213"/>
                </a:cxn>
                <a:cxn ang="0">
                  <a:pos x="1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225">
                  <a:moveTo>
                    <a:pt x="0" y="2"/>
                  </a:moveTo>
                  <a:lnTo>
                    <a:pt x="4" y="225"/>
                  </a:lnTo>
                  <a:lnTo>
                    <a:pt x="18" y="213"/>
                  </a:lnTo>
                  <a:lnTo>
                    <a:pt x="1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34" name="Freeform 182"/>
            <p:cNvSpPr>
              <a:spLocks/>
            </p:cNvSpPr>
            <p:nvPr/>
          </p:nvSpPr>
          <p:spPr bwMode="auto">
            <a:xfrm flipH="1">
              <a:off x="4924425" y="5773738"/>
              <a:ext cx="14780" cy="179388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0" y="226"/>
                </a:cxn>
                <a:cxn ang="0">
                  <a:pos x="11" y="226"/>
                </a:cxn>
                <a:cxn ang="0">
                  <a:pos x="17" y="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17" h="226">
                  <a:moveTo>
                    <a:pt x="4" y="6"/>
                  </a:moveTo>
                  <a:lnTo>
                    <a:pt x="0" y="226"/>
                  </a:lnTo>
                  <a:lnTo>
                    <a:pt x="11" y="226"/>
                  </a:lnTo>
                  <a:lnTo>
                    <a:pt x="17" y="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35" name="Freeform 183"/>
            <p:cNvSpPr>
              <a:spLocks/>
            </p:cNvSpPr>
            <p:nvPr/>
          </p:nvSpPr>
          <p:spPr bwMode="auto">
            <a:xfrm flipH="1">
              <a:off x="5131347" y="5776913"/>
              <a:ext cx="19707" cy="16668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209"/>
                </a:cxn>
                <a:cxn ang="0">
                  <a:pos x="10" y="211"/>
                </a:cxn>
                <a:cxn ang="0">
                  <a:pos x="25" y="2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25" h="211">
                  <a:moveTo>
                    <a:pt x="17" y="0"/>
                  </a:moveTo>
                  <a:lnTo>
                    <a:pt x="0" y="209"/>
                  </a:lnTo>
                  <a:lnTo>
                    <a:pt x="10" y="211"/>
                  </a:lnTo>
                  <a:lnTo>
                    <a:pt x="25" y="2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36" name="Freeform 184"/>
            <p:cNvSpPr>
              <a:spLocks/>
            </p:cNvSpPr>
            <p:nvPr/>
          </p:nvSpPr>
          <p:spPr bwMode="auto">
            <a:xfrm flipH="1">
              <a:off x="5513990" y="5680075"/>
              <a:ext cx="16422" cy="1968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40"/>
                </a:cxn>
                <a:cxn ang="0">
                  <a:pos x="21" y="247"/>
                </a:cxn>
                <a:cxn ang="0">
                  <a:pos x="19" y="1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1" h="247">
                  <a:moveTo>
                    <a:pt x="4" y="0"/>
                  </a:moveTo>
                  <a:lnTo>
                    <a:pt x="0" y="240"/>
                  </a:lnTo>
                  <a:lnTo>
                    <a:pt x="21" y="247"/>
                  </a:lnTo>
                  <a:lnTo>
                    <a:pt x="19" y="1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37" name="Freeform 185"/>
            <p:cNvSpPr>
              <a:spLocks/>
            </p:cNvSpPr>
            <p:nvPr/>
          </p:nvSpPr>
          <p:spPr bwMode="auto">
            <a:xfrm flipH="1">
              <a:off x="4922783" y="5453063"/>
              <a:ext cx="610914" cy="32226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23" y="407"/>
                </a:cxn>
                <a:cxn ang="0">
                  <a:pos x="746" y="407"/>
                </a:cxn>
                <a:cxn ang="0">
                  <a:pos x="2" y="0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746" h="407">
                  <a:moveTo>
                    <a:pt x="0" y="19"/>
                  </a:moveTo>
                  <a:lnTo>
                    <a:pt x="723" y="407"/>
                  </a:lnTo>
                  <a:lnTo>
                    <a:pt x="746" y="407"/>
                  </a:lnTo>
                  <a:lnTo>
                    <a:pt x="2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38" name="Freeform 186"/>
            <p:cNvSpPr>
              <a:spLocks/>
            </p:cNvSpPr>
            <p:nvPr/>
          </p:nvSpPr>
          <p:spPr bwMode="auto">
            <a:xfrm flipH="1">
              <a:off x="5357977" y="5110163"/>
              <a:ext cx="141233" cy="8096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54" y="102"/>
                </a:cxn>
                <a:cxn ang="0">
                  <a:pos x="173" y="95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173" h="102">
                  <a:moveTo>
                    <a:pt x="0" y="13"/>
                  </a:moveTo>
                  <a:lnTo>
                    <a:pt x="154" y="102"/>
                  </a:lnTo>
                  <a:lnTo>
                    <a:pt x="173" y="95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39" name="Freeform 187"/>
            <p:cNvSpPr>
              <a:spLocks/>
            </p:cNvSpPr>
            <p:nvPr/>
          </p:nvSpPr>
          <p:spPr bwMode="auto">
            <a:xfrm flipH="1">
              <a:off x="5415455" y="5238750"/>
              <a:ext cx="126453" cy="635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35" y="82"/>
                </a:cxn>
                <a:cxn ang="0">
                  <a:pos x="154" y="74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54" h="82">
                  <a:moveTo>
                    <a:pt x="0" y="4"/>
                  </a:moveTo>
                  <a:lnTo>
                    <a:pt x="135" y="82"/>
                  </a:lnTo>
                  <a:lnTo>
                    <a:pt x="154" y="74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40" name="Freeform 188"/>
            <p:cNvSpPr>
              <a:spLocks/>
            </p:cNvSpPr>
            <p:nvPr/>
          </p:nvSpPr>
          <p:spPr bwMode="auto">
            <a:xfrm flipH="1">
              <a:off x="5518916" y="5011738"/>
              <a:ext cx="68974" cy="323850"/>
            </a:xfrm>
            <a:custGeom>
              <a:avLst/>
              <a:gdLst/>
              <a:ahLst/>
              <a:cxnLst>
                <a:cxn ang="0">
                  <a:pos x="17" y="409"/>
                </a:cxn>
                <a:cxn ang="0">
                  <a:pos x="23" y="314"/>
                </a:cxn>
                <a:cxn ang="0">
                  <a:pos x="61" y="298"/>
                </a:cxn>
                <a:cxn ang="0">
                  <a:pos x="83" y="103"/>
                </a:cxn>
                <a:cxn ang="0">
                  <a:pos x="82" y="95"/>
                </a:cxn>
                <a:cxn ang="0">
                  <a:pos x="82" y="89"/>
                </a:cxn>
                <a:cxn ang="0">
                  <a:pos x="80" y="82"/>
                </a:cxn>
                <a:cxn ang="0">
                  <a:pos x="78" y="76"/>
                </a:cxn>
                <a:cxn ang="0">
                  <a:pos x="76" y="68"/>
                </a:cxn>
                <a:cxn ang="0">
                  <a:pos x="72" y="61"/>
                </a:cxn>
                <a:cxn ang="0">
                  <a:pos x="68" y="55"/>
                </a:cxn>
                <a:cxn ang="0">
                  <a:pos x="66" y="49"/>
                </a:cxn>
                <a:cxn ang="0">
                  <a:pos x="63" y="42"/>
                </a:cxn>
                <a:cxn ang="0">
                  <a:pos x="59" y="34"/>
                </a:cxn>
                <a:cxn ang="0">
                  <a:pos x="55" y="28"/>
                </a:cxn>
                <a:cxn ang="0">
                  <a:pos x="51" y="23"/>
                </a:cxn>
                <a:cxn ang="0">
                  <a:pos x="43" y="11"/>
                </a:cxn>
                <a:cxn ang="0">
                  <a:pos x="36" y="4"/>
                </a:cxn>
                <a:cxn ang="0">
                  <a:pos x="30" y="0"/>
                </a:cxn>
                <a:cxn ang="0">
                  <a:pos x="24" y="2"/>
                </a:cxn>
                <a:cxn ang="0">
                  <a:pos x="21" y="6"/>
                </a:cxn>
                <a:cxn ang="0">
                  <a:pos x="21" y="11"/>
                </a:cxn>
                <a:cxn ang="0">
                  <a:pos x="23" y="17"/>
                </a:cxn>
                <a:cxn ang="0">
                  <a:pos x="26" y="23"/>
                </a:cxn>
                <a:cxn ang="0">
                  <a:pos x="30" y="30"/>
                </a:cxn>
                <a:cxn ang="0">
                  <a:pos x="34" y="36"/>
                </a:cxn>
                <a:cxn ang="0">
                  <a:pos x="38" y="42"/>
                </a:cxn>
                <a:cxn ang="0">
                  <a:pos x="42" y="49"/>
                </a:cxn>
                <a:cxn ang="0">
                  <a:pos x="45" y="55"/>
                </a:cxn>
                <a:cxn ang="0">
                  <a:pos x="51" y="61"/>
                </a:cxn>
                <a:cxn ang="0">
                  <a:pos x="53" y="67"/>
                </a:cxn>
                <a:cxn ang="0">
                  <a:pos x="57" y="74"/>
                </a:cxn>
                <a:cxn ang="0">
                  <a:pos x="59" y="80"/>
                </a:cxn>
                <a:cxn ang="0">
                  <a:pos x="63" y="87"/>
                </a:cxn>
                <a:cxn ang="0">
                  <a:pos x="64" y="93"/>
                </a:cxn>
                <a:cxn ang="0">
                  <a:pos x="66" y="101"/>
                </a:cxn>
                <a:cxn ang="0">
                  <a:pos x="68" y="108"/>
                </a:cxn>
                <a:cxn ang="0">
                  <a:pos x="70" y="118"/>
                </a:cxn>
                <a:cxn ang="0">
                  <a:pos x="53" y="287"/>
                </a:cxn>
                <a:cxn ang="0">
                  <a:pos x="11" y="310"/>
                </a:cxn>
                <a:cxn ang="0">
                  <a:pos x="0" y="393"/>
                </a:cxn>
                <a:cxn ang="0">
                  <a:pos x="5" y="395"/>
                </a:cxn>
                <a:cxn ang="0">
                  <a:pos x="7" y="401"/>
                </a:cxn>
                <a:cxn ang="0">
                  <a:pos x="9" y="407"/>
                </a:cxn>
                <a:cxn ang="0">
                  <a:pos x="17" y="409"/>
                </a:cxn>
                <a:cxn ang="0">
                  <a:pos x="17" y="409"/>
                </a:cxn>
              </a:cxnLst>
              <a:rect l="0" t="0" r="r" b="b"/>
              <a:pathLst>
                <a:path w="83" h="409">
                  <a:moveTo>
                    <a:pt x="17" y="409"/>
                  </a:moveTo>
                  <a:lnTo>
                    <a:pt x="23" y="314"/>
                  </a:lnTo>
                  <a:lnTo>
                    <a:pt x="61" y="298"/>
                  </a:lnTo>
                  <a:lnTo>
                    <a:pt x="83" y="103"/>
                  </a:lnTo>
                  <a:lnTo>
                    <a:pt x="82" y="95"/>
                  </a:lnTo>
                  <a:lnTo>
                    <a:pt x="82" y="89"/>
                  </a:lnTo>
                  <a:lnTo>
                    <a:pt x="80" y="82"/>
                  </a:lnTo>
                  <a:lnTo>
                    <a:pt x="78" y="76"/>
                  </a:lnTo>
                  <a:lnTo>
                    <a:pt x="76" y="68"/>
                  </a:lnTo>
                  <a:lnTo>
                    <a:pt x="72" y="61"/>
                  </a:lnTo>
                  <a:lnTo>
                    <a:pt x="68" y="55"/>
                  </a:lnTo>
                  <a:lnTo>
                    <a:pt x="66" y="49"/>
                  </a:lnTo>
                  <a:lnTo>
                    <a:pt x="63" y="42"/>
                  </a:lnTo>
                  <a:lnTo>
                    <a:pt x="59" y="34"/>
                  </a:lnTo>
                  <a:lnTo>
                    <a:pt x="55" y="28"/>
                  </a:lnTo>
                  <a:lnTo>
                    <a:pt x="51" y="23"/>
                  </a:lnTo>
                  <a:lnTo>
                    <a:pt x="43" y="11"/>
                  </a:lnTo>
                  <a:lnTo>
                    <a:pt x="36" y="4"/>
                  </a:lnTo>
                  <a:lnTo>
                    <a:pt x="30" y="0"/>
                  </a:lnTo>
                  <a:lnTo>
                    <a:pt x="24" y="2"/>
                  </a:lnTo>
                  <a:lnTo>
                    <a:pt x="21" y="6"/>
                  </a:lnTo>
                  <a:lnTo>
                    <a:pt x="21" y="11"/>
                  </a:lnTo>
                  <a:lnTo>
                    <a:pt x="23" y="17"/>
                  </a:lnTo>
                  <a:lnTo>
                    <a:pt x="26" y="23"/>
                  </a:lnTo>
                  <a:lnTo>
                    <a:pt x="30" y="30"/>
                  </a:lnTo>
                  <a:lnTo>
                    <a:pt x="34" y="36"/>
                  </a:lnTo>
                  <a:lnTo>
                    <a:pt x="38" y="42"/>
                  </a:lnTo>
                  <a:lnTo>
                    <a:pt x="42" y="49"/>
                  </a:lnTo>
                  <a:lnTo>
                    <a:pt x="45" y="55"/>
                  </a:lnTo>
                  <a:lnTo>
                    <a:pt x="51" y="61"/>
                  </a:lnTo>
                  <a:lnTo>
                    <a:pt x="53" y="67"/>
                  </a:lnTo>
                  <a:lnTo>
                    <a:pt x="57" y="74"/>
                  </a:lnTo>
                  <a:lnTo>
                    <a:pt x="59" y="80"/>
                  </a:lnTo>
                  <a:lnTo>
                    <a:pt x="63" y="87"/>
                  </a:lnTo>
                  <a:lnTo>
                    <a:pt x="64" y="93"/>
                  </a:lnTo>
                  <a:lnTo>
                    <a:pt x="66" y="101"/>
                  </a:lnTo>
                  <a:lnTo>
                    <a:pt x="68" y="108"/>
                  </a:lnTo>
                  <a:lnTo>
                    <a:pt x="70" y="118"/>
                  </a:lnTo>
                  <a:lnTo>
                    <a:pt x="53" y="287"/>
                  </a:lnTo>
                  <a:lnTo>
                    <a:pt x="11" y="310"/>
                  </a:lnTo>
                  <a:lnTo>
                    <a:pt x="0" y="393"/>
                  </a:lnTo>
                  <a:lnTo>
                    <a:pt x="5" y="395"/>
                  </a:lnTo>
                  <a:lnTo>
                    <a:pt x="7" y="401"/>
                  </a:lnTo>
                  <a:lnTo>
                    <a:pt x="9" y="407"/>
                  </a:lnTo>
                  <a:lnTo>
                    <a:pt x="17" y="409"/>
                  </a:lnTo>
                  <a:lnTo>
                    <a:pt x="17" y="4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41" name="Freeform 189"/>
            <p:cNvSpPr>
              <a:spLocks/>
            </p:cNvSpPr>
            <p:nvPr/>
          </p:nvSpPr>
          <p:spPr bwMode="auto">
            <a:xfrm flipH="1">
              <a:off x="4448175" y="5287963"/>
              <a:ext cx="1023116" cy="269875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94" y="0"/>
                </a:cxn>
                <a:cxn ang="0">
                  <a:pos x="63" y="6"/>
                </a:cxn>
                <a:cxn ang="0">
                  <a:pos x="37" y="19"/>
                </a:cxn>
                <a:cxn ang="0">
                  <a:pos x="12" y="40"/>
                </a:cxn>
                <a:cxn ang="0">
                  <a:pos x="0" y="66"/>
                </a:cxn>
                <a:cxn ang="0">
                  <a:pos x="0" y="97"/>
                </a:cxn>
                <a:cxn ang="0">
                  <a:pos x="8" y="125"/>
                </a:cxn>
                <a:cxn ang="0">
                  <a:pos x="27" y="156"/>
                </a:cxn>
                <a:cxn ang="0">
                  <a:pos x="54" y="182"/>
                </a:cxn>
                <a:cxn ang="0">
                  <a:pos x="88" y="203"/>
                </a:cxn>
                <a:cxn ang="0">
                  <a:pos x="120" y="218"/>
                </a:cxn>
                <a:cxn ang="0">
                  <a:pos x="164" y="237"/>
                </a:cxn>
                <a:cxn ang="0">
                  <a:pos x="212" y="258"/>
                </a:cxn>
                <a:cxn ang="0">
                  <a:pos x="259" y="275"/>
                </a:cxn>
                <a:cxn ang="0">
                  <a:pos x="309" y="293"/>
                </a:cxn>
                <a:cxn ang="0">
                  <a:pos x="402" y="315"/>
                </a:cxn>
                <a:cxn ang="0">
                  <a:pos x="512" y="332"/>
                </a:cxn>
                <a:cxn ang="0">
                  <a:pos x="620" y="338"/>
                </a:cxn>
                <a:cxn ang="0">
                  <a:pos x="731" y="336"/>
                </a:cxn>
                <a:cxn ang="0">
                  <a:pos x="833" y="327"/>
                </a:cxn>
                <a:cxn ang="0">
                  <a:pos x="934" y="310"/>
                </a:cxn>
                <a:cxn ang="0">
                  <a:pos x="1033" y="283"/>
                </a:cxn>
                <a:cxn ang="0">
                  <a:pos x="1128" y="243"/>
                </a:cxn>
                <a:cxn ang="0">
                  <a:pos x="1172" y="217"/>
                </a:cxn>
                <a:cxn ang="0">
                  <a:pos x="1206" y="192"/>
                </a:cxn>
                <a:cxn ang="0">
                  <a:pos x="1231" y="159"/>
                </a:cxn>
                <a:cxn ang="0">
                  <a:pos x="1246" y="123"/>
                </a:cxn>
                <a:cxn ang="0">
                  <a:pos x="1238" y="87"/>
                </a:cxn>
                <a:cxn ang="0">
                  <a:pos x="1216" y="61"/>
                </a:cxn>
                <a:cxn ang="0">
                  <a:pos x="1183" y="45"/>
                </a:cxn>
                <a:cxn ang="0">
                  <a:pos x="1147" y="38"/>
                </a:cxn>
                <a:cxn ang="0">
                  <a:pos x="1134" y="53"/>
                </a:cxn>
                <a:cxn ang="0">
                  <a:pos x="1168" y="63"/>
                </a:cxn>
                <a:cxn ang="0">
                  <a:pos x="1204" y="82"/>
                </a:cxn>
                <a:cxn ang="0">
                  <a:pos x="1225" y="116"/>
                </a:cxn>
                <a:cxn ang="0">
                  <a:pos x="1221" y="139"/>
                </a:cxn>
                <a:cxn ang="0">
                  <a:pos x="1206" y="163"/>
                </a:cxn>
                <a:cxn ang="0">
                  <a:pos x="1172" y="196"/>
                </a:cxn>
                <a:cxn ang="0">
                  <a:pos x="1132" y="220"/>
                </a:cxn>
                <a:cxn ang="0">
                  <a:pos x="1090" y="241"/>
                </a:cxn>
                <a:cxn ang="0">
                  <a:pos x="1046" y="258"/>
                </a:cxn>
                <a:cxn ang="0">
                  <a:pos x="955" y="289"/>
                </a:cxn>
                <a:cxn ang="0">
                  <a:pos x="845" y="310"/>
                </a:cxn>
                <a:cxn ang="0">
                  <a:pos x="731" y="321"/>
                </a:cxn>
                <a:cxn ang="0">
                  <a:pos x="619" y="323"/>
                </a:cxn>
                <a:cxn ang="0">
                  <a:pos x="503" y="315"/>
                </a:cxn>
                <a:cxn ang="0">
                  <a:pos x="392" y="294"/>
                </a:cxn>
                <a:cxn ang="0">
                  <a:pos x="284" y="264"/>
                </a:cxn>
                <a:cxn ang="0">
                  <a:pos x="177" y="226"/>
                </a:cxn>
                <a:cxn ang="0">
                  <a:pos x="120" y="201"/>
                </a:cxn>
                <a:cxn ang="0">
                  <a:pos x="82" y="180"/>
                </a:cxn>
                <a:cxn ang="0">
                  <a:pos x="48" y="154"/>
                </a:cxn>
                <a:cxn ang="0">
                  <a:pos x="23" y="120"/>
                </a:cxn>
                <a:cxn ang="0">
                  <a:pos x="16" y="76"/>
                </a:cxn>
                <a:cxn ang="0">
                  <a:pos x="33" y="44"/>
                </a:cxn>
                <a:cxn ang="0">
                  <a:pos x="65" y="21"/>
                </a:cxn>
                <a:cxn ang="0">
                  <a:pos x="107" y="9"/>
                </a:cxn>
                <a:cxn ang="0">
                  <a:pos x="141" y="7"/>
                </a:cxn>
                <a:cxn ang="0">
                  <a:pos x="149" y="4"/>
                </a:cxn>
              </a:cxnLst>
              <a:rect l="0" t="0" r="r" b="b"/>
              <a:pathLst>
                <a:path w="1246" h="340">
                  <a:moveTo>
                    <a:pt x="149" y="4"/>
                  </a:moveTo>
                  <a:lnTo>
                    <a:pt x="141" y="2"/>
                  </a:lnTo>
                  <a:lnTo>
                    <a:pt x="134" y="2"/>
                  </a:lnTo>
                  <a:lnTo>
                    <a:pt x="124" y="0"/>
                  </a:lnTo>
                  <a:lnTo>
                    <a:pt x="116" y="0"/>
                  </a:lnTo>
                  <a:lnTo>
                    <a:pt x="109" y="0"/>
                  </a:lnTo>
                  <a:lnTo>
                    <a:pt x="101" y="0"/>
                  </a:lnTo>
                  <a:lnTo>
                    <a:pt x="94" y="0"/>
                  </a:lnTo>
                  <a:lnTo>
                    <a:pt x="86" y="0"/>
                  </a:lnTo>
                  <a:lnTo>
                    <a:pt x="77" y="0"/>
                  </a:lnTo>
                  <a:lnTo>
                    <a:pt x="71" y="2"/>
                  </a:lnTo>
                  <a:lnTo>
                    <a:pt x="63" y="6"/>
                  </a:lnTo>
                  <a:lnTo>
                    <a:pt x="58" y="7"/>
                  </a:lnTo>
                  <a:lnTo>
                    <a:pt x="50" y="11"/>
                  </a:lnTo>
                  <a:lnTo>
                    <a:pt x="42" y="15"/>
                  </a:lnTo>
                  <a:lnTo>
                    <a:pt x="37" y="19"/>
                  </a:lnTo>
                  <a:lnTo>
                    <a:pt x="31" y="25"/>
                  </a:lnTo>
                  <a:lnTo>
                    <a:pt x="23" y="28"/>
                  </a:lnTo>
                  <a:lnTo>
                    <a:pt x="18" y="34"/>
                  </a:lnTo>
                  <a:lnTo>
                    <a:pt x="12" y="40"/>
                  </a:lnTo>
                  <a:lnTo>
                    <a:pt x="10" y="47"/>
                  </a:lnTo>
                  <a:lnTo>
                    <a:pt x="6" y="53"/>
                  </a:lnTo>
                  <a:lnTo>
                    <a:pt x="4" y="59"/>
                  </a:lnTo>
                  <a:lnTo>
                    <a:pt x="0" y="66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0" y="89"/>
                  </a:lnTo>
                  <a:lnTo>
                    <a:pt x="0" y="97"/>
                  </a:lnTo>
                  <a:lnTo>
                    <a:pt x="2" y="104"/>
                  </a:lnTo>
                  <a:lnTo>
                    <a:pt x="4" y="110"/>
                  </a:lnTo>
                  <a:lnTo>
                    <a:pt x="6" y="118"/>
                  </a:lnTo>
                  <a:lnTo>
                    <a:pt x="8" y="125"/>
                  </a:lnTo>
                  <a:lnTo>
                    <a:pt x="12" y="133"/>
                  </a:lnTo>
                  <a:lnTo>
                    <a:pt x="16" y="140"/>
                  </a:lnTo>
                  <a:lnTo>
                    <a:pt x="21" y="148"/>
                  </a:lnTo>
                  <a:lnTo>
                    <a:pt x="27" y="156"/>
                  </a:lnTo>
                  <a:lnTo>
                    <a:pt x="35" y="163"/>
                  </a:lnTo>
                  <a:lnTo>
                    <a:pt x="40" y="169"/>
                  </a:lnTo>
                  <a:lnTo>
                    <a:pt x="48" y="175"/>
                  </a:lnTo>
                  <a:lnTo>
                    <a:pt x="54" y="182"/>
                  </a:lnTo>
                  <a:lnTo>
                    <a:pt x="63" y="188"/>
                  </a:lnTo>
                  <a:lnTo>
                    <a:pt x="71" y="194"/>
                  </a:lnTo>
                  <a:lnTo>
                    <a:pt x="78" y="198"/>
                  </a:lnTo>
                  <a:lnTo>
                    <a:pt x="88" y="203"/>
                  </a:lnTo>
                  <a:lnTo>
                    <a:pt x="96" y="207"/>
                  </a:lnTo>
                  <a:lnTo>
                    <a:pt x="103" y="211"/>
                  </a:lnTo>
                  <a:lnTo>
                    <a:pt x="113" y="215"/>
                  </a:lnTo>
                  <a:lnTo>
                    <a:pt x="120" y="218"/>
                  </a:lnTo>
                  <a:lnTo>
                    <a:pt x="130" y="222"/>
                  </a:lnTo>
                  <a:lnTo>
                    <a:pt x="141" y="228"/>
                  </a:lnTo>
                  <a:lnTo>
                    <a:pt x="153" y="234"/>
                  </a:lnTo>
                  <a:lnTo>
                    <a:pt x="164" y="237"/>
                  </a:lnTo>
                  <a:lnTo>
                    <a:pt x="175" y="243"/>
                  </a:lnTo>
                  <a:lnTo>
                    <a:pt x="187" y="249"/>
                  </a:lnTo>
                  <a:lnTo>
                    <a:pt x="200" y="253"/>
                  </a:lnTo>
                  <a:lnTo>
                    <a:pt x="212" y="258"/>
                  </a:lnTo>
                  <a:lnTo>
                    <a:pt x="225" y="264"/>
                  </a:lnTo>
                  <a:lnTo>
                    <a:pt x="236" y="268"/>
                  </a:lnTo>
                  <a:lnTo>
                    <a:pt x="248" y="272"/>
                  </a:lnTo>
                  <a:lnTo>
                    <a:pt x="259" y="275"/>
                  </a:lnTo>
                  <a:lnTo>
                    <a:pt x="272" y="281"/>
                  </a:lnTo>
                  <a:lnTo>
                    <a:pt x="284" y="285"/>
                  </a:lnTo>
                  <a:lnTo>
                    <a:pt x="295" y="289"/>
                  </a:lnTo>
                  <a:lnTo>
                    <a:pt x="309" y="293"/>
                  </a:lnTo>
                  <a:lnTo>
                    <a:pt x="322" y="296"/>
                  </a:lnTo>
                  <a:lnTo>
                    <a:pt x="348" y="302"/>
                  </a:lnTo>
                  <a:lnTo>
                    <a:pt x="375" y="310"/>
                  </a:lnTo>
                  <a:lnTo>
                    <a:pt x="402" y="315"/>
                  </a:lnTo>
                  <a:lnTo>
                    <a:pt x="430" y="321"/>
                  </a:lnTo>
                  <a:lnTo>
                    <a:pt x="457" y="325"/>
                  </a:lnTo>
                  <a:lnTo>
                    <a:pt x="483" y="331"/>
                  </a:lnTo>
                  <a:lnTo>
                    <a:pt x="512" y="332"/>
                  </a:lnTo>
                  <a:lnTo>
                    <a:pt x="539" y="336"/>
                  </a:lnTo>
                  <a:lnTo>
                    <a:pt x="565" y="336"/>
                  </a:lnTo>
                  <a:lnTo>
                    <a:pt x="594" y="338"/>
                  </a:lnTo>
                  <a:lnTo>
                    <a:pt x="620" y="338"/>
                  </a:lnTo>
                  <a:lnTo>
                    <a:pt x="649" y="340"/>
                  </a:lnTo>
                  <a:lnTo>
                    <a:pt x="676" y="338"/>
                  </a:lnTo>
                  <a:lnTo>
                    <a:pt x="704" y="338"/>
                  </a:lnTo>
                  <a:lnTo>
                    <a:pt x="731" y="336"/>
                  </a:lnTo>
                  <a:lnTo>
                    <a:pt x="759" y="336"/>
                  </a:lnTo>
                  <a:lnTo>
                    <a:pt x="784" y="332"/>
                  </a:lnTo>
                  <a:lnTo>
                    <a:pt x="811" y="331"/>
                  </a:lnTo>
                  <a:lnTo>
                    <a:pt x="833" y="327"/>
                  </a:lnTo>
                  <a:lnTo>
                    <a:pt x="860" y="323"/>
                  </a:lnTo>
                  <a:lnTo>
                    <a:pt x="885" y="319"/>
                  </a:lnTo>
                  <a:lnTo>
                    <a:pt x="909" y="315"/>
                  </a:lnTo>
                  <a:lnTo>
                    <a:pt x="934" y="310"/>
                  </a:lnTo>
                  <a:lnTo>
                    <a:pt x="961" y="304"/>
                  </a:lnTo>
                  <a:lnTo>
                    <a:pt x="984" y="296"/>
                  </a:lnTo>
                  <a:lnTo>
                    <a:pt x="1008" y="291"/>
                  </a:lnTo>
                  <a:lnTo>
                    <a:pt x="1033" y="283"/>
                  </a:lnTo>
                  <a:lnTo>
                    <a:pt x="1058" y="275"/>
                  </a:lnTo>
                  <a:lnTo>
                    <a:pt x="1081" y="264"/>
                  </a:lnTo>
                  <a:lnTo>
                    <a:pt x="1103" y="255"/>
                  </a:lnTo>
                  <a:lnTo>
                    <a:pt x="1128" y="243"/>
                  </a:lnTo>
                  <a:lnTo>
                    <a:pt x="1151" y="234"/>
                  </a:lnTo>
                  <a:lnTo>
                    <a:pt x="1157" y="228"/>
                  </a:lnTo>
                  <a:lnTo>
                    <a:pt x="1164" y="222"/>
                  </a:lnTo>
                  <a:lnTo>
                    <a:pt x="1172" y="217"/>
                  </a:lnTo>
                  <a:lnTo>
                    <a:pt x="1181" y="211"/>
                  </a:lnTo>
                  <a:lnTo>
                    <a:pt x="1189" y="205"/>
                  </a:lnTo>
                  <a:lnTo>
                    <a:pt x="1199" y="199"/>
                  </a:lnTo>
                  <a:lnTo>
                    <a:pt x="1206" y="192"/>
                  </a:lnTo>
                  <a:lnTo>
                    <a:pt x="1214" y="186"/>
                  </a:lnTo>
                  <a:lnTo>
                    <a:pt x="1219" y="177"/>
                  </a:lnTo>
                  <a:lnTo>
                    <a:pt x="1227" y="169"/>
                  </a:lnTo>
                  <a:lnTo>
                    <a:pt x="1231" y="159"/>
                  </a:lnTo>
                  <a:lnTo>
                    <a:pt x="1237" y="152"/>
                  </a:lnTo>
                  <a:lnTo>
                    <a:pt x="1240" y="142"/>
                  </a:lnTo>
                  <a:lnTo>
                    <a:pt x="1244" y="133"/>
                  </a:lnTo>
                  <a:lnTo>
                    <a:pt x="1246" y="123"/>
                  </a:lnTo>
                  <a:lnTo>
                    <a:pt x="1246" y="114"/>
                  </a:lnTo>
                  <a:lnTo>
                    <a:pt x="1244" y="104"/>
                  </a:lnTo>
                  <a:lnTo>
                    <a:pt x="1242" y="97"/>
                  </a:lnTo>
                  <a:lnTo>
                    <a:pt x="1238" y="87"/>
                  </a:lnTo>
                  <a:lnTo>
                    <a:pt x="1235" y="80"/>
                  </a:lnTo>
                  <a:lnTo>
                    <a:pt x="1229" y="72"/>
                  </a:lnTo>
                  <a:lnTo>
                    <a:pt x="1223" y="66"/>
                  </a:lnTo>
                  <a:lnTo>
                    <a:pt x="1216" y="61"/>
                  </a:lnTo>
                  <a:lnTo>
                    <a:pt x="1208" y="57"/>
                  </a:lnTo>
                  <a:lnTo>
                    <a:pt x="1200" y="51"/>
                  </a:lnTo>
                  <a:lnTo>
                    <a:pt x="1191" y="49"/>
                  </a:lnTo>
                  <a:lnTo>
                    <a:pt x="1183" y="45"/>
                  </a:lnTo>
                  <a:lnTo>
                    <a:pt x="1174" y="44"/>
                  </a:lnTo>
                  <a:lnTo>
                    <a:pt x="1164" y="40"/>
                  </a:lnTo>
                  <a:lnTo>
                    <a:pt x="1157" y="40"/>
                  </a:lnTo>
                  <a:lnTo>
                    <a:pt x="1147" y="38"/>
                  </a:lnTo>
                  <a:lnTo>
                    <a:pt x="1140" y="40"/>
                  </a:lnTo>
                  <a:lnTo>
                    <a:pt x="1134" y="44"/>
                  </a:lnTo>
                  <a:lnTo>
                    <a:pt x="1132" y="49"/>
                  </a:lnTo>
                  <a:lnTo>
                    <a:pt x="1134" y="53"/>
                  </a:lnTo>
                  <a:lnTo>
                    <a:pt x="1140" y="57"/>
                  </a:lnTo>
                  <a:lnTo>
                    <a:pt x="1149" y="57"/>
                  </a:lnTo>
                  <a:lnTo>
                    <a:pt x="1159" y="61"/>
                  </a:lnTo>
                  <a:lnTo>
                    <a:pt x="1168" y="63"/>
                  </a:lnTo>
                  <a:lnTo>
                    <a:pt x="1179" y="66"/>
                  </a:lnTo>
                  <a:lnTo>
                    <a:pt x="1187" y="70"/>
                  </a:lnTo>
                  <a:lnTo>
                    <a:pt x="1197" y="76"/>
                  </a:lnTo>
                  <a:lnTo>
                    <a:pt x="1204" y="82"/>
                  </a:lnTo>
                  <a:lnTo>
                    <a:pt x="1214" y="89"/>
                  </a:lnTo>
                  <a:lnTo>
                    <a:pt x="1221" y="99"/>
                  </a:lnTo>
                  <a:lnTo>
                    <a:pt x="1225" y="110"/>
                  </a:lnTo>
                  <a:lnTo>
                    <a:pt x="1225" y="116"/>
                  </a:lnTo>
                  <a:lnTo>
                    <a:pt x="1227" y="121"/>
                  </a:lnTo>
                  <a:lnTo>
                    <a:pt x="1225" y="127"/>
                  </a:lnTo>
                  <a:lnTo>
                    <a:pt x="1225" y="133"/>
                  </a:lnTo>
                  <a:lnTo>
                    <a:pt x="1221" y="139"/>
                  </a:lnTo>
                  <a:lnTo>
                    <a:pt x="1219" y="144"/>
                  </a:lnTo>
                  <a:lnTo>
                    <a:pt x="1216" y="148"/>
                  </a:lnTo>
                  <a:lnTo>
                    <a:pt x="1214" y="154"/>
                  </a:lnTo>
                  <a:lnTo>
                    <a:pt x="1206" y="163"/>
                  </a:lnTo>
                  <a:lnTo>
                    <a:pt x="1199" y="173"/>
                  </a:lnTo>
                  <a:lnTo>
                    <a:pt x="1191" y="180"/>
                  </a:lnTo>
                  <a:lnTo>
                    <a:pt x="1181" y="188"/>
                  </a:lnTo>
                  <a:lnTo>
                    <a:pt x="1172" y="196"/>
                  </a:lnTo>
                  <a:lnTo>
                    <a:pt x="1162" y="203"/>
                  </a:lnTo>
                  <a:lnTo>
                    <a:pt x="1153" y="209"/>
                  </a:lnTo>
                  <a:lnTo>
                    <a:pt x="1143" y="215"/>
                  </a:lnTo>
                  <a:lnTo>
                    <a:pt x="1132" y="220"/>
                  </a:lnTo>
                  <a:lnTo>
                    <a:pt x="1122" y="228"/>
                  </a:lnTo>
                  <a:lnTo>
                    <a:pt x="1111" y="232"/>
                  </a:lnTo>
                  <a:lnTo>
                    <a:pt x="1100" y="237"/>
                  </a:lnTo>
                  <a:lnTo>
                    <a:pt x="1090" y="241"/>
                  </a:lnTo>
                  <a:lnTo>
                    <a:pt x="1079" y="247"/>
                  </a:lnTo>
                  <a:lnTo>
                    <a:pt x="1067" y="251"/>
                  </a:lnTo>
                  <a:lnTo>
                    <a:pt x="1056" y="255"/>
                  </a:lnTo>
                  <a:lnTo>
                    <a:pt x="1046" y="258"/>
                  </a:lnTo>
                  <a:lnTo>
                    <a:pt x="1037" y="264"/>
                  </a:lnTo>
                  <a:lnTo>
                    <a:pt x="1008" y="274"/>
                  </a:lnTo>
                  <a:lnTo>
                    <a:pt x="982" y="281"/>
                  </a:lnTo>
                  <a:lnTo>
                    <a:pt x="955" y="289"/>
                  </a:lnTo>
                  <a:lnTo>
                    <a:pt x="928" y="296"/>
                  </a:lnTo>
                  <a:lnTo>
                    <a:pt x="900" y="300"/>
                  </a:lnTo>
                  <a:lnTo>
                    <a:pt x="871" y="306"/>
                  </a:lnTo>
                  <a:lnTo>
                    <a:pt x="845" y="310"/>
                  </a:lnTo>
                  <a:lnTo>
                    <a:pt x="816" y="315"/>
                  </a:lnTo>
                  <a:lnTo>
                    <a:pt x="788" y="317"/>
                  </a:lnTo>
                  <a:lnTo>
                    <a:pt x="759" y="321"/>
                  </a:lnTo>
                  <a:lnTo>
                    <a:pt x="731" y="321"/>
                  </a:lnTo>
                  <a:lnTo>
                    <a:pt x="702" y="323"/>
                  </a:lnTo>
                  <a:lnTo>
                    <a:pt x="674" y="323"/>
                  </a:lnTo>
                  <a:lnTo>
                    <a:pt x="645" y="323"/>
                  </a:lnTo>
                  <a:lnTo>
                    <a:pt x="619" y="323"/>
                  </a:lnTo>
                  <a:lnTo>
                    <a:pt x="590" y="323"/>
                  </a:lnTo>
                  <a:lnTo>
                    <a:pt x="561" y="321"/>
                  </a:lnTo>
                  <a:lnTo>
                    <a:pt x="533" y="319"/>
                  </a:lnTo>
                  <a:lnTo>
                    <a:pt x="503" y="315"/>
                  </a:lnTo>
                  <a:lnTo>
                    <a:pt x="476" y="312"/>
                  </a:lnTo>
                  <a:lnTo>
                    <a:pt x="447" y="306"/>
                  </a:lnTo>
                  <a:lnTo>
                    <a:pt x="421" y="300"/>
                  </a:lnTo>
                  <a:lnTo>
                    <a:pt x="392" y="294"/>
                  </a:lnTo>
                  <a:lnTo>
                    <a:pt x="366" y="289"/>
                  </a:lnTo>
                  <a:lnTo>
                    <a:pt x="337" y="281"/>
                  </a:lnTo>
                  <a:lnTo>
                    <a:pt x="310" y="274"/>
                  </a:lnTo>
                  <a:lnTo>
                    <a:pt x="284" y="264"/>
                  </a:lnTo>
                  <a:lnTo>
                    <a:pt x="257" y="255"/>
                  </a:lnTo>
                  <a:lnTo>
                    <a:pt x="231" y="245"/>
                  </a:lnTo>
                  <a:lnTo>
                    <a:pt x="204" y="236"/>
                  </a:lnTo>
                  <a:lnTo>
                    <a:pt x="177" y="226"/>
                  </a:lnTo>
                  <a:lnTo>
                    <a:pt x="151" y="215"/>
                  </a:lnTo>
                  <a:lnTo>
                    <a:pt x="141" y="211"/>
                  </a:lnTo>
                  <a:lnTo>
                    <a:pt x="132" y="205"/>
                  </a:lnTo>
                  <a:lnTo>
                    <a:pt x="120" y="201"/>
                  </a:lnTo>
                  <a:lnTo>
                    <a:pt x="111" y="198"/>
                  </a:lnTo>
                  <a:lnTo>
                    <a:pt x="101" y="192"/>
                  </a:lnTo>
                  <a:lnTo>
                    <a:pt x="92" y="186"/>
                  </a:lnTo>
                  <a:lnTo>
                    <a:pt x="82" y="180"/>
                  </a:lnTo>
                  <a:lnTo>
                    <a:pt x="73" y="175"/>
                  </a:lnTo>
                  <a:lnTo>
                    <a:pt x="65" y="167"/>
                  </a:lnTo>
                  <a:lnTo>
                    <a:pt x="56" y="161"/>
                  </a:lnTo>
                  <a:lnTo>
                    <a:pt x="48" y="154"/>
                  </a:lnTo>
                  <a:lnTo>
                    <a:pt x="42" y="146"/>
                  </a:lnTo>
                  <a:lnTo>
                    <a:pt x="35" y="139"/>
                  </a:lnTo>
                  <a:lnTo>
                    <a:pt x="31" y="129"/>
                  </a:lnTo>
                  <a:lnTo>
                    <a:pt x="23" y="120"/>
                  </a:lnTo>
                  <a:lnTo>
                    <a:pt x="21" y="110"/>
                  </a:lnTo>
                  <a:lnTo>
                    <a:pt x="18" y="99"/>
                  </a:lnTo>
                  <a:lnTo>
                    <a:pt x="16" y="87"/>
                  </a:lnTo>
                  <a:lnTo>
                    <a:pt x="16" y="76"/>
                  </a:lnTo>
                  <a:lnTo>
                    <a:pt x="18" y="68"/>
                  </a:lnTo>
                  <a:lnTo>
                    <a:pt x="21" y="59"/>
                  </a:lnTo>
                  <a:lnTo>
                    <a:pt x="27" y="51"/>
                  </a:lnTo>
                  <a:lnTo>
                    <a:pt x="33" y="44"/>
                  </a:lnTo>
                  <a:lnTo>
                    <a:pt x="40" y="38"/>
                  </a:lnTo>
                  <a:lnTo>
                    <a:pt x="48" y="30"/>
                  </a:lnTo>
                  <a:lnTo>
                    <a:pt x="56" y="26"/>
                  </a:lnTo>
                  <a:lnTo>
                    <a:pt x="65" y="21"/>
                  </a:lnTo>
                  <a:lnTo>
                    <a:pt x="75" y="19"/>
                  </a:lnTo>
                  <a:lnTo>
                    <a:pt x="86" y="15"/>
                  </a:lnTo>
                  <a:lnTo>
                    <a:pt x="96" y="13"/>
                  </a:lnTo>
                  <a:lnTo>
                    <a:pt x="107" y="9"/>
                  </a:lnTo>
                  <a:lnTo>
                    <a:pt x="116" y="9"/>
                  </a:lnTo>
                  <a:lnTo>
                    <a:pt x="124" y="9"/>
                  </a:lnTo>
                  <a:lnTo>
                    <a:pt x="134" y="9"/>
                  </a:lnTo>
                  <a:lnTo>
                    <a:pt x="141" y="7"/>
                  </a:lnTo>
                  <a:lnTo>
                    <a:pt x="149" y="7"/>
                  </a:lnTo>
                  <a:lnTo>
                    <a:pt x="151" y="6"/>
                  </a:lnTo>
                  <a:lnTo>
                    <a:pt x="149" y="4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42" name="Freeform 190"/>
            <p:cNvSpPr>
              <a:spLocks/>
            </p:cNvSpPr>
            <p:nvPr/>
          </p:nvSpPr>
          <p:spPr bwMode="auto">
            <a:xfrm flipH="1">
              <a:off x="5520559" y="5283200"/>
              <a:ext cx="175720" cy="201613"/>
            </a:xfrm>
            <a:custGeom>
              <a:avLst/>
              <a:gdLst/>
              <a:ahLst/>
              <a:cxnLst>
                <a:cxn ang="0">
                  <a:pos x="209" y="122"/>
                </a:cxn>
                <a:cxn ang="0">
                  <a:pos x="196" y="103"/>
                </a:cxn>
                <a:cxn ang="0">
                  <a:pos x="182" y="84"/>
                </a:cxn>
                <a:cxn ang="0">
                  <a:pos x="167" y="69"/>
                </a:cxn>
                <a:cxn ang="0">
                  <a:pos x="152" y="55"/>
                </a:cxn>
                <a:cxn ang="0">
                  <a:pos x="135" y="42"/>
                </a:cxn>
                <a:cxn ang="0">
                  <a:pos x="116" y="31"/>
                </a:cxn>
                <a:cxn ang="0">
                  <a:pos x="95" y="19"/>
                </a:cxn>
                <a:cxn ang="0">
                  <a:pos x="72" y="10"/>
                </a:cxn>
                <a:cxn ang="0">
                  <a:pos x="49" y="4"/>
                </a:cxn>
                <a:cxn ang="0">
                  <a:pos x="28" y="0"/>
                </a:cxn>
                <a:cxn ang="0">
                  <a:pos x="9" y="4"/>
                </a:cxn>
                <a:cxn ang="0">
                  <a:pos x="13" y="19"/>
                </a:cxn>
                <a:cxn ang="0">
                  <a:pos x="30" y="15"/>
                </a:cxn>
                <a:cxn ang="0">
                  <a:pos x="47" y="17"/>
                </a:cxn>
                <a:cxn ang="0">
                  <a:pos x="66" y="23"/>
                </a:cxn>
                <a:cxn ang="0">
                  <a:pos x="83" y="31"/>
                </a:cxn>
                <a:cxn ang="0">
                  <a:pos x="100" y="40"/>
                </a:cxn>
                <a:cxn ang="0">
                  <a:pos x="118" y="51"/>
                </a:cxn>
                <a:cxn ang="0">
                  <a:pos x="131" y="61"/>
                </a:cxn>
                <a:cxn ang="0">
                  <a:pos x="144" y="70"/>
                </a:cxn>
                <a:cxn ang="0">
                  <a:pos x="156" y="82"/>
                </a:cxn>
                <a:cxn ang="0">
                  <a:pos x="169" y="95"/>
                </a:cxn>
                <a:cxn ang="0">
                  <a:pos x="180" y="108"/>
                </a:cxn>
                <a:cxn ang="0">
                  <a:pos x="190" y="124"/>
                </a:cxn>
                <a:cxn ang="0">
                  <a:pos x="196" y="135"/>
                </a:cxn>
                <a:cxn ang="0">
                  <a:pos x="199" y="146"/>
                </a:cxn>
                <a:cxn ang="0">
                  <a:pos x="197" y="158"/>
                </a:cxn>
                <a:cxn ang="0">
                  <a:pos x="194" y="167"/>
                </a:cxn>
                <a:cxn ang="0">
                  <a:pos x="184" y="152"/>
                </a:cxn>
                <a:cxn ang="0">
                  <a:pos x="175" y="137"/>
                </a:cxn>
                <a:cxn ang="0">
                  <a:pos x="165" y="124"/>
                </a:cxn>
                <a:cxn ang="0">
                  <a:pos x="154" y="114"/>
                </a:cxn>
                <a:cxn ang="0">
                  <a:pos x="142" y="103"/>
                </a:cxn>
                <a:cxn ang="0">
                  <a:pos x="131" y="93"/>
                </a:cxn>
                <a:cxn ang="0">
                  <a:pos x="116" y="84"/>
                </a:cxn>
                <a:cxn ang="0">
                  <a:pos x="100" y="78"/>
                </a:cxn>
                <a:cxn ang="0">
                  <a:pos x="100" y="80"/>
                </a:cxn>
                <a:cxn ang="0">
                  <a:pos x="119" y="95"/>
                </a:cxn>
                <a:cxn ang="0">
                  <a:pos x="137" y="114"/>
                </a:cxn>
                <a:cxn ang="0">
                  <a:pos x="150" y="135"/>
                </a:cxn>
                <a:cxn ang="0">
                  <a:pos x="159" y="146"/>
                </a:cxn>
                <a:cxn ang="0">
                  <a:pos x="167" y="156"/>
                </a:cxn>
                <a:cxn ang="0">
                  <a:pos x="173" y="165"/>
                </a:cxn>
                <a:cxn ang="0">
                  <a:pos x="178" y="177"/>
                </a:cxn>
                <a:cxn ang="0">
                  <a:pos x="182" y="190"/>
                </a:cxn>
                <a:cxn ang="0">
                  <a:pos x="186" y="204"/>
                </a:cxn>
                <a:cxn ang="0">
                  <a:pos x="186" y="215"/>
                </a:cxn>
                <a:cxn ang="0">
                  <a:pos x="184" y="224"/>
                </a:cxn>
                <a:cxn ang="0">
                  <a:pos x="178" y="234"/>
                </a:cxn>
                <a:cxn ang="0">
                  <a:pos x="173" y="245"/>
                </a:cxn>
                <a:cxn ang="0">
                  <a:pos x="176" y="255"/>
                </a:cxn>
                <a:cxn ang="0">
                  <a:pos x="186" y="251"/>
                </a:cxn>
                <a:cxn ang="0">
                  <a:pos x="196" y="247"/>
                </a:cxn>
                <a:cxn ang="0">
                  <a:pos x="203" y="230"/>
                </a:cxn>
                <a:cxn ang="0">
                  <a:pos x="203" y="219"/>
                </a:cxn>
                <a:cxn ang="0">
                  <a:pos x="203" y="209"/>
                </a:cxn>
                <a:cxn ang="0">
                  <a:pos x="201" y="198"/>
                </a:cxn>
                <a:cxn ang="0">
                  <a:pos x="199" y="188"/>
                </a:cxn>
                <a:cxn ang="0">
                  <a:pos x="211" y="175"/>
                </a:cxn>
                <a:cxn ang="0">
                  <a:pos x="215" y="162"/>
                </a:cxn>
                <a:cxn ang="0">
                  <a:pos x="215" y="146"/>
                </a:cxn>
                <a:cxn ang="0">
                  <a:pos x="213" y="131"/>
                </a:cxn>
              </a:cxnLst>
              <a:rect l="0" t="0" r="r" b="b"/>
              <a:pathLst>
                <a:path w="215" h="255">
                  <a:moveTo>
                    <a:pt x="213" y="131"/>
                  </a:moveTo>
                  <a:lnTo>
                    <a:pt x="209" y="122"/>
                  </a:lnTo>
                  <a:lnTo>
                    <a:pt x="203" y="112"/>
                  </a:lnTo>
                  <a:lnTo>
                    <a:pt x="196" y="103"/>
                  </a:lnTo>
                  <a:lnTo>
                    <a:pt x="190" y="93"/>
                  </a:lnTo>
                  <a:lnTo>
                    <a:pt x="182" y="84"/>
                  </a:lnTo>
                  <a:lnTo>
                    <a:pt x="175" y="76"/>
                  </a:lnTo>
                  <a:lnTo>
                    <a:pt x="167" y="69"/>
                  </a:lnTo>
                  <a:lnTo>
                    <a:pt x="159" y="61"/>
                  </a:lnTo>
                  <a:lnTo>
                    <a:pt x="152" y="55"/>
                  </a:lnTo>
                  <a:lnTo>
                    <a:pt x="144" y="50"/>
                  </a:lnTo>
                  <a:lnTo>
                    <a:pt x="135" y="42"/>
                  </a:lnTo>
                  <a:lnTo>
                    <a:pt x="125" y="36"/>
                  </a:lnTo>
                  <a:lnTo>
                    <a:pt x="116" y="31"/>
                  </a:lnTo>
                  <a:lnTo>
                    <a:pt x="104" y="25"/>
                  </a:lnTo>
                  <a:lnTo>
                    <a:pt x="95" y="19"/>
                  </a:lnTo>
                  <a:lnTo>
                    <a:pt x="83" y="15"/>
                  </a:lnTo>
                  <a:lnTo>
                    <a:pt x="72" y="10"/>
                  </a:lnTo>
                  <a:lnTo>
                    <a:pt x="60" y="6"/>
                  </a:lnTo>
                  <a:lnTo>
                    <a:pt x="49" y="4"/>
                  </a:lnTo>
                  <a:lnTo>
                    <a:pt x="40" y="2"/>
                  </a:lnTo>
                  <a:lnTo>
                    <a:pt x="28" y="0"/>
                  </a:lnTo>
                  <a:lnTo>
                    <a:pt x="19" y="2"/>
                  </a:lnTo>
                  <a:lnTo>
                    <a:pt x="9" y="4"/>
                  </a:lnTo>
                  <a:lnTo>
                    <a:pt x="0" y="8"/>
                  </a:lnTo>
                  <a:lnTo>
                    <a:pt x="13" y="19"/>
                  </a:lnTo>
                  <a:lnTo>
                    <a:pt x="21" y="17"/>
                  </a:lnTo>
                  <a:lnTo>
                    <a:pt x="30" y="15"/>
                  </a:lnTo>
                  <a:lnTo>
                    <a:pt x="38" y="15"/>
                  </a:lnTo>
                  <a:lnTo>
                    <a:pt x="47" y="17"/>
                  </a:lnTo>
                  <a:lnTo>
                    <a:pt x="55" y="19"/>
                  </a:lnTo>
                  <a:lnTo>
                    <a:pt x="66" y="23"/>
                  </a:lnTo>
                  <a:lnTo>
                    <a:pt x="74" y="27"/>
                  </a:lnTo>
                  <a:lnTo>
                    <a:pt x="83" y="31"/>
                  </a:lnTo>
                  <a:lnTo>
                    <a:pt x="91" y="34"/>
                  </a:lnTo>
                  <a:lnTo>
                    <a:pt x="100" y="40"/>
                  </a:lnTo>
                  <a:lnTo>
                    <a:pt x="108" y="44"/>
                  </a:lnTo>
                  <a:lnTo>
                    <a:pt x="118" y="51"/>
                  </a:lnTo>
                  <a:lnTo>
                    <a:pt x="125" y="55"/>
                  </a:lnTo>
                  <a:lnTo>
                    <a:pt x="131" y="61"/>
                  </a:lnTo>
                  <a:lnTo>
                    <a:pt x="137" y="65"/>
                  </a:lnTo>
                  <a:lnTo>
                    <a:pt x="144" y="70"/>
                  </a:lnTo>
                  <a:lnTo>
                    <a:pt x="150" y="76"/>
                  </a:lnTo>
                  <a:lnTo>
                    <a:pt x="156" y="82"/>
                  </a:lnTo>
                  <a:lnTo>
                    <a:pt x="163" y="88"/>
                  </a:lnTo>
                  <a:lnTo>
                    <a:pt x="169" y="95"/>
                  </a:lnTo>
                  <a:lnTo>
                    <a:pt x="175" y="101"/>
                  </a:lnTo>
                  <a:lnTo>
                    <a:pt x="180" y="108"/>
                  </a:lnTo>
                  <a:lnTo>
                    <a:pt x="184" y="116"/>
                  </a:lnTo>
                  <a:lnTo>
                    <a:pt x="190" y="124"/>
                  </a:lnTo>
                  <a:lnTo>
                    <a:pt x="192" y="129"/>
                  </a:lnTo>
                  <a:lnTo>
                    <a:pt x="196" y="135"/>
                  </a:lnTo>
                  <a:lnTo>
                    <a:pt x="197" y="141"/>
                  </a:lnTo>
                  <a:lnTo>
                    <a:pt x="199" y="146"/>
                  </a:lnTo>
                  <a:lnTo>
                    <a:pt x="197" y="152"/>
                  </a:lnTo>
                  <a:lnTo>
                    <a:pt x="197" y="158"/>
                  </a:lnTo>
                  <a:lnTo>
                    <a:pt x="196" y="162"/>
                  </a:lnTo>
                  <a:lnTo>
                    <a:pt x="194" y="167"/>
                  </a:lnTo>
                  <a:lnTo>
                    <a:pt x="188" y="160"/>
                  </a:lnTo>
                  <a:lnTo>
                    <a:pt x="184" y="152"/>
                  </a:lnTo>
                  <a:lnTo>
                    <a:pt x="178" y="145"/>
                  </a:lnTo>
                  <a:lnTo>
                    <a:pt x="175" y="137"/>
                  </a:lnTo>
                  <a:lnTo>
                    <a:pt x="171" y="131"/>
                  </a:lnTo>
                  <a:lnTo>
                    <a:pt x="165" y="124"/>
                  </a:lnTo>
                  <a:lnTo>
                    <a:pt x="159" y="118"/>
                  </a:lnTo>
                  <a:lnTo>
                    <a:pt x="154" y="114"/>
                  </a:lnTo>
                  <a:lnTo>
                    <a:pt x="148" y="108"/>
                  </a:lnTo>
                  <a:lnTo>
                    <a:pt x="142" y="103"/>
                  </a:lnTo>
                  <a:lnTo>
                    <a:pt x="137" y="97"/>
                  </a:lnTo>
                  <a:lnTo>
                    <a:pt x="131" y="93"/>
                  </a:lnTo>
                  <a:lnTo>
                    <a:pt x="123" y="88"/>
                  </a:lnTo>
                  <a:lnTo>
                    <a:pt x="116" y="84"/>
                  </a:lnTo>
                  <a:lnTo>
                    <a:pt x="108" y="82"/>
                  </a:lnTo>
                  <a:lnTo>
                    <a:pt x="100" y="78"/>
                  </a:lnTo>
                  <a:lnTo>
                    <a:pt x="99" y="78"/>
                  </a:lnTo>
                  <a:lnTo>
                    <a:pt x="100" y="80"/>
                  </a:lnTo>
                  <a:lnTo>
                    <a:pt x="110" y="86"/>
                  </a:lnTo>
                  <a:lnTo>
                    <a:pt x="119" y="95"/>
                  </a:lnTo>
                  <a:lnTo>
                    <a:pt x="127" y="105"/>
                  </a:lnTo>
                  <a:lnTo>
                    <a:pt x="137" y="114"/>
                  </a:lnTo>
                  <a:lnTo>
                    <a:pt x="142" y="124"/>
                  </a:lnTo>
                  <a:lnTo>
                    <a:pt x="150" y="135"/>
                  </a:lnTo>
                  <a:lnTo>
                    <a:pt x="154" y="139"/>
                  </a:lnTo>
                  <a:lnTo>
                    <a:pt x="159" y="146"/>
                  </a:lnTo>
                  <a:lnTo>
                    <a:pt x="163" y="150"/>
                  </a:lnTo>
                  <a:lnTo>
                    <a:pt x="167" y="156"/>
                  </a:lnTo>
                  <a:lnTo>
                    <a:pt x="169" y="162"/>
                  </a:lnTo>
                  <a:lnTo>
                    <a:pt x="173" y="165"/>
                  </a:lnTo>
                  <a:lnTo>
                    <a:pt x="175" y="171"/>
                  </a:lnTo>
                  <a:lnTo>
                    <a:pt x="178" y="177"/>
                  </a:lnTo>
                  <a:lnTo>
                    <a:pt x="180" y="183"/>
                  </a:lnTo>
                  <a:lnTo>
                    <a:pt x="182" y="190"/>
                  </a:lnTo>
                  <a:lnTo>
                    <a:pt x="184" y="196"/>
                  </a:lnTo>
                  <a:lnTo>
                    <a:pt x="186" y="204"/>
                  </a:lnTo>
                  <a:lnTo>
                    <a:pt x="186" y="209"/>
                  </a:lnTo>
                  <a:lnTo>
                    <a:pt x="186" y="215"/>
                  </a:lnTo>
                  <a:lnTo>
                    <a:pt x="184" y="221"/>
                  </a:lnTo>
                  <a:lnTo>
                    <a:pt x="184" y="224"/>
                  </a:lnTo>
                  <a:lnTo>
                    <a:pt x="180" y="228"/>
                  </a:lnTo>
                  <a:lnTo>
                    <a:pt x="178" y="234"/>
                  </a:lnTo>
                  <a:lnTo>
                    <a:pt x="175" y="240"/>
                  </a:lnTo>
                  <a:lnTo>
                    <a:pt x="173" y="245"/>
                  </a:lnTo>
                  <a:lnTo>
                    <a:pt x="171" y="251"/>
                  </a:lnTo>
                  <a:lnTo>
                    <a:pt x="176" y="255"/>
                  </a:lnTo>
                  <a:lnTo>
                    <a:pt x="180" y="253"/>
                  </a:lnTo>
                  <a:lnTo>
                    <a:pt x="186" y="251"/>
                  </a:lnTo>
                  <a:lnTo>
                    <a:pt x="190" y="249"/>
                  </a:lnTo>
                  <a:lnTo>
                    <a:pt x="196" y="247"/>
                  </a:lnTo>
                  <a:lnTo>
                    <a:pt x="199" y="240"/>
                  </a:lnTo>
                  <a:lnTo>
                    <a:pt x="203" y="230"/>
                  </a:lnTo>
                  <a:lnTo>
                    <a:pt x="203" y="224"/>
                  </a:lnTo>
                  <a:lnTo>
                    <a:pt x="203" y="219"/>
                  </a:lnTo>
                  <a:lnTo>
                    <a:pt x="203" y="213"/>
                  </a:lnTo>
                  <a:lnTo>
                    <a:pt x="203" y="209"/>
                  </a:lnTo>
                  <a:lnTo>
                    <a:pt x="201" y="204"/>
                  </a:lnTo>
                  <a:lnTo>
                    <a:pt x="201" y="198"/>
                  </a:lnTo>
                  <a:lnTo>
                    <a:pt x="199" y="192"/>
                  </a:lnTo>
                  <a:lnTo>
                    <a:pt x="199" y="188"/>
                  </a:lnTo>
                  <a:lnTo>
                    <a:pt x="205" y="181"/>
                  </a:lnTo>
                  <a:lnTo>
                    <a:pt x="211" y="175"/>
                  </a:lnTo>
                  <a:lnTo>
                    <a:pt x="213" y="169"/>
                  </a:lnTo>
                  <a:lnTo>
                    <a:pt x="215" y="162"/>
                  </a:lnTo>
                  <a:lnTo>
                    <a:pt x="215" y="154"/>
                  </a:lnTo>
                  <a:lnTo>
                    <a:pt x="215" y="146"/>
                  </a:lnTo>
                  <a:lnTo>
                    <a:pt x="215" y="137"/>
                  </a:lnTo>
                  <a:lnTo>
                    <a:pt x="213" y="131"/>
                  </a:lnTo>
                  <a:lnTo>
                    <a:pt x="213" y="1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1536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7CC80E-4A25-45A2-84CD-27A4E4F8E652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심볼 균형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67056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컴파일러가 소스프로그램의 문법</a:t>
            </a:r>
            <a:r>
              <a:rPr lang="en-US" altLang="ko-KR" sz="2400" dirty="0">
                <a:ea typeface="맑은 고딕" pitchFamily="50" charset="-127"/>
              </a:rPr>
              <a:t>(syntax) </a:t>
            </a:r>
            <a:r>
              <a:rPr lang="ko-KR" altLang="en-US" sz="2400" dirty="0">
                <a:ea typeface="맑은 고딕" pitchFamily="50" charset="-127"/>
              </a:rPr>
              <a:t>오류를 검사할 때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b="1" dirty="0">
                <a:ea typeface="맑은 고딕" pitchFamily="50" charset="-127"/>
              </a:rPr>
              <a:t>심볼</a:t>
            </a:r>
            <a:r>
              <a:rPr lang="en-US" altLang="ko-KR" sz="2400" dirty="0">
                <a:ea typeface="맑은 고딕" pitchFamily="50" charset="-127"/>
              </a:rPr>
              <a:t>(symbol)</a:t>
            </a:r>
            <a:r>
              <a:rPr lang="ko-KR" altLang="en-US" sz="2400" dirty="0">
                <a:ea typeface="맑은 고딕" pitchFamily="50" charset="-127"/>
              </a:rPr>
              <a:t>들의 균형도 </a:t>
            </a:r>
            <a:r>
              <a:rPr lang="ko-KR" altLang="en-US" sz="2400" dirty="0" smtClean="0">
                <a:ea typeface="맑은 고딕" pitchFamily="50" charset="-127"/>
              </a:rPr>
              <a:t>검사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15366" name="날짜 개체 틀 1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2667000"/>
            <a:ext cx="3124200" cy="34163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269875" indent="-269875">
              <a:lnSpc>
                <a:spcPct val="90000"/>
              </a:lnSpc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…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…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marL="269875" indent="-269875">
              <a:lnSpc>
                <a:spcPct val="90000"/>
              </a:lnSpc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/*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………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*/</a:t>
            </a:r>
          </a:p>
          <a:p>
            <a:pPr marL="269875" indent="-269875">
              <a:lnSpc>
                <a:spcPct val="90000"/>
              </a:lnSpc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</a:t>
            </a:r>
          </a:p>
          <a:p>
            <a:pPr marL="269875" indent="-269875">
              <a:lnSpc>
                <a:spcPct val="90000"/>
              </a:lnSpc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…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{</a:t>
            </a:r>
          </a:p>
          <a:p>
            <a:pPr marL="269875" indent="-269875">
              <a:lnSpc>
                <a:spcPct val="90000"/>
              </a:lnSpc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… ;</a:t>
            </a:r>
          </a:p>
          <a:p>
            <a:pPr marL="269875" indent="-269875">
              <a:lnSpc>
                <a:spcPct val="90000"/>
              </a:lnSpc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while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…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{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269875" indent="-269875">
              <a:lnSpc>
                <a:spcPct val="90000"/>
              </a:lnSpc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…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… ;</a:t>
            </a:r>
          </a:p>
          <a:p>
            <a:pPr marL="269875" indent="-269875">
              <a:lnSpc>
                <a:spcPct val="90000"/>
              </a:lnSpc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ff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…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;</a:t>
            </a:r>
          </a:p>
          <a:p>
            <a:pPr marL="269875" indent="-269875">
              <a:lnSpc>
                <a:spcPct val="90000"/>
              </a:lnSpc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}</a:t>
            </a:r>
          </a:p>
          <a:p>
            <a:pPr marL="269875" indent="-269875">
              <a:lnSpc>
                <a:spcPct val="90000"/>
              </a:lnSpc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}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269875" indent="-269875">
              <a:lnSpc>
                <a:spcPct val="90000"/>
              </a:lnSpc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… ;</a:t>
            </a:r>
          </a:p>
          <a:p>
            <a:pPr marL="269875" indent="-269875">
              <a:lnSpc>
                <a:spcPct val="90000"/>
              </a:lnSpc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}</a:t>
            </a:r>
            <a:endParaRPr lang="ko-KR" altLang="en-US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62000" y="26670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균형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예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(…)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…{…(…{…}…)…}…[…]…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불균형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예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[…(…]…)…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(…{…[…]…}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문제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심볼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균</a:t>
            </a: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형 여부를 결정하는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utility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알고리즘 </a:t>
            </a:r>
            <a:r>
              <a:rPr kumimoji="0" lang="en-US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isBalanced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작성하라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7834586" y="228600"/>
            <a:ext cx="781854" cy="1981200"/>
            <a:chOff x="7651750" y="230188"/>
            <a:chExt cx="654051" cy="1657350"/>
          </a:xfrm>
        </p:grpSpPr>
        <p:sp>
          <p:nvSpPr>
            <p:cNvPr id="23558" name="Freeform 6"/>
            <p:cNvSpPr>
              <a:spLocks/>
            </p:cNvSpPr>
            <p:nvPr/>
          </p:nvSpPr>
          <p:spPr bwMode="auto">
            <a:xfrm>
              <a:off x="8159750" y="230188"/>
              <a:ext cx="84138" cy="254000"/>
            </a:xfrm>
            <a:custGeom>
              <a:avLst/>
              <a:gdLst/>
              <a:ahLst/>
              <a:cxnLst>
                <a:cxn ang="0">
                  <a:pos x="96" y="76"/>
                </a:cxn>
                <a:cxn ang="0">
                  <a:pos x="99" y="59"/>
                </a:cxn>
                <a:cxn ang="0">
                  <a:pos x="103" y="39"/>
                </a:cxn>
                <a:cxn ang="0">
                  <a:pos x="105" y="23"/>
                </a:cxn>
                <a:cxn ang="0">
                  <a:pos x="103" y="13"/>
                </a:cxn>
                <a:cxn ang="0">
                  <a:pos x="101" y="11"/>
                </a:cxn>
                <a:cxn ang="0">
                  <a:pos x="98" y="8"/>
                </a:cxn>
                <a:cxn ang="0">
                  <a:pos x="94" y="6"/>
                </a:cxn>
                <a:cxn ang="0">
                  <a:pos x="89" y="4"/>
                </a:cxn>
                <a:cxn ang="0">
                  <a:pos x="84" y="1"/>
                </a:cxn>
                <a:cxn ang="0">
                  <a:pos x="79" y="0"/>
                </a:cxn>
                <a:cxn ang="0">
                  <a:pos x="71" y="0"/>
                </a:cxn>
                <a:cxn ang="0">
                  <a:pos x="64" y="0"/>
                </a:cxn>
                <a:cxn ang="0">
                  <a:pos x="58" y="1"/>
                </a:cxn>
                <a:cxn ang="0">
                  <a:pos x="51" y="2"/>
                </a:cxn>
                <a:cxn ang="0">
                  <a:pos x="45" y="4"/>
                </a:cxn>
                <a:cxn ang="0">
                  <a:pos x="40" y="5"/>
                </a:cxn>
                <a:cxn ang="0">
                  <a:pos x="37" y="7"/>
                </a:cxn>
                <a:cxn ang="0">
                  <a:pos x="33" y="9"/>
                </a:cxn>
                <a:cxn ang="0">
                  <a:pos x="29" y="13"/>
                </a:cxn>
                <a:cxn ang="0">
                  <a:pos x="26" y="17"/>
                </a:cxn>
                <a:cxn ang="0">
                  <a:pos x="19" y="28"/>
                </a:cxn>
                <a:cxn ang="0">
                  <a:pos x="13" y="38"/>
                </a:cxn>
                <a:cxn ang="0">
                  <a:pos x="11" y="45"/>
                </a:cxn>
                <a:cxn ang="0">
                  <a:pos x="10" y="49"/>
                </a:cxn>
                <a:cxn ang="0">
                  <a:pos x="9" y="53"/>
                </a:cxn>
                <a:cxn ang="0">
                  <a:pos x="7" y="63"/>
                </a:cxn>
                <a:cxn ang="0">
                  <a:pos x="5" y="74"/>
                </a:cxn>
                <a:cxn ang="0">
                  <a:pos x="4" y="83"/>
                </a:cxn>
                <a:cxn ang="0">
                  <a:pos x="6" y="109"/>
                </a:cxn>
                <a:cxn ang="0">
                  <a:pos x="12" y="138"/>
                </a:cxn>
                <a:cxn ang="0">
                  <a:pos x="17" y="161"/>
                </a:cxn>
                <a:cxn ang="0">
                  <a:pos x="21" y="175"/>
                </a:cxn>
                <a:cxn ang="0">
                  <a:pos x="20" y="183"/>
                </a:cxn>
                <a:cxn ang="0">
                  <a:pos x="15" y="196"/>
                </a:cxn>
                <a:cxn ang="0">
                  <a:pos x="11" y="209"/>
                </a:cxn>
                <a:cxn ang="0">
                  <a:pos x="7" y="220"/>
                </a:cxn>
                <a:cxn ang="0">
                  <a:pos x="4" y="228"/>
                </a:cxn>
                <a:cxn ang="0">
                  <a:pos x="1" y="237"/>
                </a:cxn>
                <a:cxn ang="0">
                  <a:pos x="0" y="248"/>
                </a:cxn>
                <a:cxn ang="0">
                  <a:pos x="2" y="262"/>
                </a:cxn>
                <a:cxn ang="0">
                  <a:pos x="4" y="269"/>
                </a:cxn>
                <a:cxn ang="0">
                  <a:pos x="7" y="276"/>
                </a:cxn>
                <a:cxn ang="0">
                  <a:pos x="11" y="284"/>
                </a:cxn>
                <a:cxn ang="0">
                  <a:pos x="16" y="291"/>
                </a:cxn>
                <a:cxn ang="0">
                  <a:pos x="21" y="297"/>
                </a:cxn>
                <a:cxn ang="0">
                  <a:pos x="26" y="303"/>
                </a:cxn>
                <a:cxn ang="0">
                  <a:pos x="30" y="306"/>
                </a:cxn>
                <a:cxn ang="0">
                  <a:pos x="33" y="310"/>
                </a:cxn>
                <a:cxn ang="0">
                  <a:pos x="41" y="314"/>
                </a:cxn>
                <a:cxn ang="0">
                  <a:pos x="48" y="318"/>
                </a:cxn>
                <a:cxn ang="0">
                  <a:pos x="55" y="319"/>
                </a:cxn>
                <a:cxn ang="0">
                  <a:pos x="57" y="320"/>
                </a:cxn>
                <a:cxn ang="0">
                  <a:pos x="96" y="76"/>
                </a:cxn>
              </a:cxnLst>
              <a:rect l="0" t="0" r="r" b="b"/>
              <a:pathLst>
                <a:path w="105" h="320">
                  <a:moveTo>
                    <a:pt x="96" y="76"/>
                  </a:moveTo>
                  <a:lnTo>
                    <a:pt x="99" y="59"/>
                  </a:lnTo>
                  <a:lnTo>
                    <a:pt x="103" y="39"/>
                  </a:lnTo>
                  <a:lnTo>
                    <a:pt x="105" y="23"/>
                  </a:lnTo>
                  <a:lnTo>
                    <a:pt x="103" y="13"/>
                  </a:lnTo>
                  <a:lnTo>
                    <a:pt x="101" y="11"/>
                  </a:lnTo>
                  <a:lnTo>
                    <a:pt x="98" y="8"/>
                  </a:lnTo>
                  <a:lnTo>
                    <a:pt x="94" y="6"/>
                  </a:lnTo>
                  <a:lnTo>
                    <a:pt x="89" y="4"/>
                  </a:lnTo>
                  <a:lnTo>
                    <a:pt x="84" y="1"/>
                  </a:lnTo>
                  <a:lnTo>
                    <a:pt x="79" y="0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8" y="1"/>
                  </a:lnTo>
                  <a:lnTo>
                    <a:pt x="51" y="2"/>
                  </a:lnTo>
                  <a:lnTo>
                    <a:pt x="45" y="4"/>
                  </a:lnTo>
                  <a:lnTo>
                    <a:pt x="40" y="5"/>
                  </a:lnTo>
                  <a:lnTo>
                    <a:pt x="37" y="7"/>
                  </a:lnTo>
                  <a:lnTo>
                    <a:pt x="33" y="9"/>
                  </a:lnTo>
                  <a:lnTo>
                    <a:pt x="29" y="13"/>
                  </a:lnTo>
                  <a:lnTo>
                    <a:pt x="26" y="17"/>
                  </a:lnTo>
                  <a:lnTo>
                    <a:pt x="19" y="28"/>
                  </a:lnTo>
                  <a:lnTo>
                    <a:pt x="13" y="38"/>
                  </a:lnTo>
                  <a:lnTo>
                    <a:pt x="11" y="45"/>
                  </a:lnTo>
                  <a:lnTo>
                    <a:pt x="10" y="49"/>
                  </a:lnTo>
                  <a:lnTo>
                    <a:pt x="9" y="53"/>
                  </a:lnTo>
                  <a:lnTo>
                    <a:pt x="7" y="63"/>
                  </a:lnTo>
                  <a:lnTo>
                    <a:pt x="5" y="74"/>
                  </a:lnTo>
                  <a:lnTo>
                    <a:pt x="4" y="83"/>
                  </a:lnTo>
                  <a:lnTo>
                    <a:pt x="6" y="109"/>
                  </a:lnTo>
                  <a:lnTo>
                    <a:pt x="12" y="138"/>
                  </a:lnTo>
                  <a:lnTo>
                    <a:pt x="17" y="161"/>
                  </a:lnTo>
                  <a:lnTo>
                    <a:pt x="21" y="175"/>
                  </a:lnTo>
                  <a:lnTo>
                    <a:pt x="20" y="183"/>
                  </a:lnTo>
                  <a:lnTo>
                    <a:pt x="15" y="196"/>
                  </a:lnTo>
                  <a:lnTo>
                    <a:pt x="11" y="209"/>
                  </a:lnTo>
                  <a:lnTo>
                    <a:pt x="7" y="220"/>
                  </a:lnTo>
                  <a:lnTo>
                    <a:pt x="4" y="228"/>
                  </a:lnTo>
                  <a:lnTo>
                    <a:pt x="1" y="237"/>
                  </a:lnTo>
                  <a:lnTo>
                    <a:pt x="0" y="248"/>
                  </a:lnTo>
                  <a:lnTo>
                    <a:pt x="2" y="262"/>
                  </a:lnTo>
                  <a:lnTo>
                    <a:pt x="4" y="269"/>
                  </a:lnTo>
                  <a:lnTo>
                    <a:pt x="7" y="276"/>
                  </a:lnTo>
                  <a:lnTo>
                    <a:pt x="11" y="284"/>
                  </a:lnTo>
                  <a:lnTo>
                    <a:pt x="16" y="291"/>
                  </a:lnTo>
                  <a:lnTo>
                    <a:pt x="21" y="297"/>
                  </a:lnTo>
                  <a:lnTo>
                    <a:pt x="26" y="303"/>
                  </a:lnTo>
                  <a:lnTo>
                    <a:pt x="30" y="306"/>
                  </a:lnTo>
                  <a:lnTo>
                    <a:pt x="33" y="310"/>
                  </a:lnTo>
                  <a:lnTo>
                    <a:pt x="41" y="314"/>
                  </a:lnTo>
                  <a:lnTo>
                    <a:pt x="48" y="318"/>
                  </a:lnTo>
                  <a:lnTo>
                    <a:pt x="55" y="319"/>
                  </a:lnTo>
                  <a:lnTo>
                    <a:pt x="57" y="320"/>
                  </a:lnTo>
                  <a:lnTo>
                    <a:pt x="96" y="76"/>
                  </a:lnTo>
                  <a:close/>
                </a:path>
              </a:pathLst>
            </a:custGeom>
            <a:solidFill>
              <a:srgbClr val="FF9E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59" name="Freeform 7"/>
            <p:cNvSpPr>
              <a:spLocks/>
            </p:cNvSpPr>
            <p:nvPr/>
          </p:nvSpPr>
          <p:spPr bwMode="auto">
            <a:xfrm>
              <a:off x="7651750" y="846138"/>
              <a:ext cx="285750" cy="204788"/>
            </a:xfrm>
            <a:custGeom>
              <a:avLst/>
              <a:gdLst/>
              <a:ahLst/>
              <a:cxnLst>
                <a:cxn ang="0">
                  <a:pos x="195" y="43"/>
                </a:cxn>
                <a:cxn ang="0">
                  <a:pos x="181" y="33"/>
                </a:cxn>
                <a:cxn ang="0">
                  <a:pos x="160" y="18"/>
                </a:cxn>
                <a:cxn ang="0">
                  <a:pos x="136" y="7"/>
                </a:cxn>
                <a:cxn ang="0">
                  <a:pos x="105" y="5"/>
                </a:cxn>
                <a:cxn ang="0">
                  <a:pos x="71" y="11"/>
                </a:cxn>
                <a:cxn ang="0">
                  <a:pos x="47" y="21"/>
                </a:cxn>
                <a:cxn ang="0">
                  <a:pos x="32" y="30"/>
                </a:cxn>
                <a:cxn ang="0">
                  <a:pos x="20" y="41"/>
                </a:cxn>
                <a:cxn ang="0">
                  <a:pos x="18" y="51"/>
                </a:cxn>
                <a:cxn ang="0">
                  <a:pos x="22" y="56"/>
                </a:cxn>
                <a:cxn ang="0">
                  <a:pos x="15" y="65"/>
                </a:cxn>
                <a:cxn ang="0">
                  <a:pos x="5" y="79"/>
                </a:cxn>
                <a:cxn ang="0">
                  <a:pos x="0" y="90"/>
                </a:cxn>
                <a:cxn ang="0">
                  <a:pos x="8" y="95"/>
                </a:cxn>
                <a:cxn ang="0">
                  <a:pos x="25" y="94"/>
                </a:cxn>
                <a:cxn ang="0">
                  <a:pos x="43" y="89"/>
                </a:cxn>
                <a:cxn ang="0">
                  <a:pos x="55" y="86"/>
                </a:cxn>
                <a:cxn ang="0">
                  <a:pos x="63" y="93"/>
                </a:cxn>
                <a:cxn ang="0">
                  <a:pos x="97" y="138"/>
                </a:cxn>
                <a:cxn ang="0">
                  <a:pos x="144" y="199"/>
                </a:cxn>
                <a:cxn ang="0">
                  <a:pos x="187" y="246"/>
                </a:cxn>
                <a:cxn ang="0">
                  <a:pos x="206" y="259"/>
                </a:cxn>
                <a:cxn ang="0">
                  <a:pos x="217" y="259"/>
                </a:cxn>
                <a:cxn ang="0">
                  <a:pos x="227" y="254"/>
                </a:cxn>
                <a:cxn ang="0">
                  <a:pos x="235" y="249"/>
                </a:cxn>
                <a:cxn ang="0">
                  <a:pos x="246" y="239"/>
                </a:cxn>
                <a:cxn ang="0">
                  <a:pos x="260" y="217"/>
                </a:cxn>
                <a:cxn ang="0">
                  <a:pos x="267" y="187"/>
                </a:cxn>
                <a:cxn ang="0">
                  <a:pos x="270" y="149"/>
                </a:cxn>
                <a:cxn ang="0">
                  <a:pos x="272" y="142"/>
                </a:cxn>
                <a:cxn ang="0">
                  <a:pos x="280" y="146"/>
                </a:cxn>
                <a:cxn ang="0">
                  <a:pos x="291" y="149"/>
                </a:cxn>
                <a:cxn ang="0">
                  <a:pos x="307" y="149"/>
                </a:cxn>
                <a:cxn ang="0">
                  <a:pos x="328" y="139"/>
                </a:cxn>
                <a:cxn ang="0">
                  <a:pos x="340" y="120"/>
                </a:cxn>
                <a:cxn ang="0">
                  <a:pos x="350" y="108"/>
                </a:cxn>
                <a:cxn ang="0">
                  <a:pos x="358" y="87"/>
                </a:cxn>
                <a:cxn ang="0">
                  <a:pos x="360" y="65"/>
                </a:cxn>
                <a:cxn ang="0">
                  <a:pos x="354" y="42"/>
                </a:cxn>
                <a:cxn ang="0">
                  <a:pos x="345" y="45"/>
                </a:cxn>
                <a:cxn ang="0">
                  <a:pos x="325" y="55"/>
                </a:cxn>
                <a:cxn ang="0">
                  <a:pos x="321" y="40"/>
                </a:cxn>
                <a:cxn ang="0">
                  <a:pos x="313" y="6"/>
                </a:cxn>
                <a:cxn ang="0">
                  <a:pos x="301" y="1"/>
                </a:cxn>
                <a:cxn ang="0">
                  <a:pos x="290" y="5"/>
                </a:cxn>
                <a:cxn ang="0">
                  <a:pos x="280" y="8"/>
                </a:cxn>
                <a:cxn ang="0">
                  <a:pos x="272" y="12"/>
                </a:cxn>
                <a:cxn ang="0">
                  <a:pos x="267" y="16"/>
                </a:cxn>
                <a:cxn ang="0">
                  <a:pos x="255" y="24"/>
                </a:cxn>
                <a:cxn ang="0">
                  <a:pos x="239" y="34"/>
                </a:cxn>
                <a:cxn ang="0">
                  <a:pos x="227" y="43"/>
                </a:cxn>
                <a:cxn ang="0">
                  <a:pos x="218" y="48"/>
                </a:cxn>
                <a:cxn ang="0">
                  <a:pos x="200" y="45"/>
                </a:cxn>
              </a:cxnLst>
              <a:rect l="0" t="0" r="r" b="b"/>
              <a:pathLst>
                <a:path w="360" h="259">
                  <a:moveTo>
                    <a:pt x="197" y="44"/>
                  </a:moveTo>
                  <a:lnTo>
                    <a:pt x="195" y="43"/>
                  </a:lnTo>
                  <a:lnTo>
                    <a:pt x="190" y="38"/>
                  </a:lnTo>
                  <a:lnTo>
                    <a:pt x="181" y="33"/>
                  </a:lnTo>
                  <a:lnTo>
                    <a:pt x="172" y="24"/>
                  </a:lnTo>
                  <a:lnTo>
                    <a:pt x="160" y="18"/>
                  </a:lnTo>
                  <a:lnTo>
                    <a:pt x="149" y="12"/>
                  </a:lnTo>
                  <a:lnTo>
                    <a:pt x="136" y="7"/>
                  </a:lnTo>
                  <a:lnTo>
                    <a:pt x="125" y="5"/>
                  </a:lnTo>
                  <a:lnTo>
                    <a:pt x="105" y="5"/>
                  </a:lnTo>
                  <a:lnTo>
                    <a:pt x="87" y="7"/>
                  </a:lnTo>
                  <a:lnTo>
                    <a:pt x="71" y="11"/>
                  </a:lnTo>
                  <a:lnTo>
                    <a:pt x="58" y="15"/>
                  </a:lnTo>
                  <a:lnTo>
                    <a:pt x="47" y="21"/>
                  </a:lnTo>
                  <a:lnTo>
                    <a:pt x="39" y="27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0" y="41"/>
                  </a:lnTo>
                  <a:lnTo>
                    <a:pt x="17" y="46"/>
                  </a:lnTo>
                  <a:lnTo>
                    <a:pt x="18" y="51"/>
                  </a:lnTo>
                  <a:lnTo>
                    <a:pt x="22" y="53"/>
                  </a:lnTo>
                  <a:lnTo>
                    <a:pt x="22" y="56"/>
                  </a:lnTo>
                  <a:lnTo>
                    <a:pt x="20" y="59"/>
                  </a:lnTo>
                  <a:lnTo>
                    <a:pt x="15" y="65"/>
                  </a:lnTo>
                  <a:lnTo>
                    <a:pt x="10" y="72"/>
                  </a:lnTo>
                  <a:lnTo>
                    <a:pt x="5" y="79"/>
                  </a:lnTo>
                  <a:lnTo>
                    <a:pt x="2" y="86"/>
                  </a:lnTo>
                  <a:lnTo>
                    <a:pt x="0" y="90"/>
                  </a:lnTo>
                  <a:lnTo>
                    <a:pt x="3" y="94"/>
                  </a:lnTo>
                  <a:lnTo>
                    <a:pt x="8" y="95"/>
                  </a:lnTo>
                  <a:lnTo>
                    <a:pt x="16" y="95"/>
                  </a:lnTo>
                  <a:lnTo>
                    <a:pt x="25" y="94"/>
                  </a:lnTo>
                  <a:lnTo>
                    <a:pt x="34" y="91"/>
                  </a:lnTo>
                  <a:lnTo>
                    <a:pt x="43" y="89"/>
                  </a:lnTo>
                  <a:lnTo>
                    <a:pt x="50" y="88"/>
                  </a:lnTo>
                  <a:lnTo>
                    <a:pt x="55" y="86"/>
                  </a:lnTo>
                  <a:lnTo>
                    <a:pt x="58" y="86"/>
                  </a:lnTo>
                  <a:lnTo>
                    <a:pt x="63" y="93"/>
                  </a:lnTo>
                  <a:lnTo>
                    <a:pt x="77" y="111"/>
                  </a:lnTo>
                  <a:lnTo>
                    <a:pt x="97" y="138"/>
                  </a:lnTo>
                  <a:lnTo>
                    <a:pt x="120" y="168"/>
                  </a:lnTo>
                  <a:lnTo>
                    <a:pt x="144" y="199"/>
                  </a:lnTo>
                  <a:lnTo>
                    <a:pt x="168" y="225"/>
                  </a:lnTo>
                  <a:lnTo>
                    <a:pt x="187" y="246"/>
                  </a:lnTo>
                  <a:lnTo>
                    <a:pt x="198" y="257"/>
                  </a:lnTo>
                  <a:lnTo>
                    <a:pt x="206" y="259"/>
                  </a:lnTo>
                  <a:lnTo>
                    <a:pt x="212" y="259"/>
                  </a:lnTo>
                  <a:lnTo>
                    <a:pt x="217" y="259"/>
                  </a:lnTo>
                  <a:lnTo>
                    <a:pt x="223" y="257"/>
                  </a:lnTo>
                  <a:lnTo>
                    <a:pt x="227" y="254"/>
                  </a:lnTo>
                  <a:lnTo>
                    <a:pt x="231" y="251"/>
                  </a:lnTo>
                  <a:lnTo>
                    <a:pt x="235" y="249"/>
                  </a:lnTo>
                  <a:lnTo>
                    <a:pt x="239" y="246"/>
                  </a:lnTo>
                  <a:lnTo>
                    <a:pt x="246" y="239"/>
                  </a:lnTo>
                  <a:lnTo>
                    <a:pt x="253" y="229"/>
                  </a:lnTo>
                  <a:lnTo>
                    <a:pt x="260" y="217"/>
                  </a:lnTo>
                  <a:lnTo>
                    <a:pt x="264" y="205"/>
                  </a:lnTo>
                  <a:lnTo>
                    <a:pt x="267" y="187"/>
                  </a:lnTo>
                  <a:lnTo>
                    <a:pt x="269" y="167"/>
                  </a:lnTo>
                  <a:lnTo>
                    <a:pt x="270" y="149"/>
                  </a:lnTo>
                  <a:lnTo>
                    <a:pt x="271" y="142"/>
                  </a:lnTo>
                  <a:lnTo>
                    <a:pt x="272" y="142"/>
                  </a:lnTo>
                  <a:lnTo>
                    <a:pt x="276" y="145"/>
                  </a:lnTo>
                  <a:lnTo>
                    <a:pt x="280" y="146"/>
                  </a:lnTo>
                  <a:lnTo>
                    <a:pt x="285" y="148"/>
                  </a:lnTo>
                  <a:lnTo>
                    <a:pt x="291" y="149"/>
                  </a:lnTo>
                  <a:lnTo>
                    <a:pt x="300" y="149"/>
                  </a:lnTo>
                  <a:lnTo>
                    <a:pt x="307" y="149"/>
                  </a:lnTo>
                  <a:lnTo>
                    <a:pt x="316" y="147"/>
                  </a:lnTo>
                  <a:lnTo>
                    <a:pt x="328" y="139"/>
                  </a:lnTo>
                  <a:lnTo>
                    <a:pt x="336" y="130"/>
                  </a:lnTo>
                  <a:lnTo>
                    <a:pt x="340" y="120"/>
                  </a:lnTo>
                  <a:lnTo>
                    <a:pt x="342" y="116"/>
                  </a:lnTo>
                  <a:lnTo>
                    <a:pt x="350" y="108"/>
                  </a:lnTo>
                  <a:lnTo>
                    <a:pt x="355" y="97"/>
                  </a:lnTo>
                  <a:lnTo>
                    <a:pt x="358" y="87"/>
                  </a:lnTo>
                  <a:lnTo>
                    <a:pt x="360" y="80"/>
                  </a:lnTo>
                  <a:lnTo>
                    <a:pt x="360" y="65"/>
                  </a:lnTo>
                  <a:lnTo>
                    <a:pt x="357" y="51"/>
                  </a:lnTo>
                  <a:lnTo>
                    <a:pt x="354" y="42"/>
                  </a:lnTo>
                  <a:lnTo>
                    <a:pt x="351" y="41"/>
                  </a:lnTo>
                  <a:lnTo>
                    <a:pt x="345" y="45"/>
                  </a:lnTo>
                  <a:lnTo>
                    <a:pt x="335" y="51"/>
                  </a:lnTo>
                  <a:lnTo>
                    <a:pt x="325" y="55"/>
                  </a:lnTo>
                  <a:lnTo>
                    <a:pt x="321" y="52"/>
                  </a:lnTo>
                  <a:lnTo>
                    <a:pt x="321" y="40"/>
                  </a:lnTo>
                  <a:lnTo>
                    <a:pt x="318" y="21"/>
                  </a:lnTo>
                  <a:lnTo>
                    <a:pt x="313" y="6"/>
                  </a:lnTo>
                  <a:lnTo>
                    <a:pt x="305" y="0"/>
                  </a:lnTo>
                  <a:lnTo>
                    <a:pt x="301" y="1"/>
                  </a:lnTo>
                  <a:lnTo>
                    <a:pt x="296" y="3"/>
                  </a:lnTo>
                  <a:lnTo>
                    <a:pt x="290" y="5"/>
                  </a:lnTo>
                  <a:lnTo>
                    <a:pt x="285" y="6"/>
                  </a:lnTo>
                  <a:lnTo>
                    <a:pt x="280" y="8"/>
                  </a:lnTo>
                  <a:lnTo>
                    <a:pt x="276" y="11"/>
                  </a:lnTo>
                  <a:lnTo>
                    <a:pt x="272" y="12"/>
                  </a:lnTo>
                  <a:lnTo>
                    <a:pt x="270" y="14"/>
                  </a:lnTo>
                  <a:lnTo>
                    <a:pt x="267" y="16"/>
                  </a:lnTo>
                  <a:lnTo>
                    <a:pt x="262" y="20"/>
                  </a:lnTo>
                  <a:lnTo>
                    <a:pt x="255" y="24"/>
                  </a:lnTo>
                  <a:lnTo>
                    <a:pt x="247" y="29"/>
                  </a:lnTo>
                  <a:lnTo>
                    <a:pt x="239" y="34"/>
                  </a:lnTo>
                  <a:lnTo>
                    <a:pt x="232" y="40"/>
                  </a:lnTo>
                  <a:lnTo>
                    <a:pt x="227" y="43"/>
                  </a:lnTo>
                  <a:lnTo>
                    <a:pt x="224" y="45"/>
                  </a:lnTo>
                  <a:lnTo>
                    <a:pt x="218" y="48"/>
                  </a:lnTo>
                  <a:lnTo>
                    <a:pt x="209" y="46"/>
                  </a:lnTo>
                  <a:lnTo>
                    <a:pt x="200" y="45"/>
                  </a:lnTo>
                  <a:lnTo>
                    <a:pt x="197" y="44"/>
                  </a:lnTo>
                  <a:close/>
                </a:path>
              </a:pathLst>
            </a:custGeom>
            <a:solidFill>
              <a:srgbClr val="FFFFC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60" name="Freeform 8"/>
            <p:cNvSpPr>
              <a:spLocks/>
            </p:cNvSpPr>
            <p:nvPr/>
          </p:nvSpPr>
          <p:spPr bwMode="auto">
            <a:xfrm>
              <a:off x="7669213" y="900113"/>
              <a:ext cx="180975" cy="265113"/>
            </a:xfrm>
            <a:custGeom>
              <a:avLst/>
              <a:gdLst/>
              <a:ahLst/>
              <a:cxnLst>
                <a:cxn ang="0">
                  <a:pos x="24" y="21"/>
                </a:cxn>
                <a:cxn ang="0">
                  <a:pos x="5" y="78"/>
                </a:cxn>
                <a:cxn ang="0">
                  <a:pos x="0" y="135"/>
                </a:cxn>
                <a:cxn ang="0">
                  <a:pos x="5" y="182"/>
                </a:cxn>
                <a:cxn ang="0">
                  <a:pos x="15" y="209"/>
                </a:cxn>
                <a:cxn ang="0">
                  <a:pos x="23" y="221"/>
                </a:cxn>
                <a:cxn ang="0">
                  <a:pos x="36" y="231"/>
                </a:cxn>
                <a:cxn ang="0">
                  <a:pos x="50" y="239"/>
                </a:cxn>
                <a:cxn ang="0">
                  <a:pos x="70" y="244"/>
                </a:cxn>
                <a:cxn ang="0">
                  <a:pos x="88" y="246"/>
                </a:cxn>
                <a:cxn ang="0">
                  <a:pos x="103" y="246"/>
                </a:cxn>
                <a:cxn ang="0">
                  <a:pos x="116" y="247"/>
                </a:cxn>
                <a:cxn ang="0">
                  <a:pos x="126" y="252"/>
                </a:cxn>
                <a:cxn ang="0">
                  <a:pos x="137" y="265"/>
                </a:cxn>
                <a:cxn ang="0">
                  <a:pos x="149" y="280"/>
                </a:cxn>
                <a:cxn ang="0">
                  <a:pos x="159" y="295"/>
                </a:cxn>
                <a:cxn ang="0">
                  <a:pos x="173" y="311"/>
                </a:cxn>
                <a:cxn ang="0">
                  <a:pos x="187" y="323"/>
                </a:cxn>
                <a:cxn ang="0">
                  <a:pos x="198" y="330"/>
                </a:cxn>
                <a:cxn ang="0">
                  <a:pos x="203" y="332"/>
                </a:cxn>
                <a:cxn ang="0">
                  <a:pos x="227" y="210"/>
                </a:cxn>
                <a:cxn ang="0">
                  <a:pos x="203" y="175"/>
                </a:cxn>
                <a:cxn ang="0">
                  <a:pos x="196" y="173"/>
                </a:cxn>
                <a:cxn ang="0">
                  <a:pos x="185" y="168"/>
                </a:cxn>
                <a:cxn ang="0">
                  <a:pos x="172" y="162"/>
                </a:cxn>
                <a:cxn ang="0">
                  <a:pos x="163" y="150"/>
                </a:cxn>
                <a:cxn ang="0">
                  <a:pos x="164" y="127"/>
                </a:cxn>
                <a:cxn ang="0">
                  <a:pos x="170" y="76"/>
                </a:cxn>
                <a:cxn ang="0">
                  <a:pos x="113" y="86"/>
                </a:cxn>
                <a:cxn ang="0">
                  <a:pos x="72" y="40"/>
                </a:cxn>
                <a:cxn ang="0">
                  <a:pos x="54" y="30"/>
                </a:cxn>
                <a:cxn ang="0">
                  <a:pos x="30" y="10"/>
                </a:cxn>
              </a:cxnLst>
              <a:rect l="0" t="0" r="r" b="b"/>
              <a:pathLst>
                <a:path w="227" h="332">
                  <a:moveTo>
                    <a:pt x="30" y="10"/>
                  </a:moveTo>
                  <a:lnTo>
                    <a:pt x="24" y="21"/>
                  </a:lnTo>
                  <a:lnTo>
                    <a:pt x="15" y="46"/>
                  </a:lnTo>
                  <a:lnTo>
                    <a:pt x="5" y="78"/>
                  </a:lnTo>
                  <a:lnTo>
                    <a:pt x="0" y="116"/>
                  </a:lnTo>
                  <a:lnTo>
                    <a:pt x="0" y="135"/>
                  </a:lnTo>
                  <a:lnTo>
                    <a:pt x="1" y="158"/>
                  </a:lnTo>
                  <a:lnTo>
                    <a:pt x="5" y="182"/>
                  </a:lnTo>
                  <a:lnTo>
                    <a:pt x="10" y="202"/>
                  </a:lnTo>
                  <a:lnTo>
                    <a:pt x="15" y="209"/>
                  </a:lnTo>
                  <a:lnTo>
                    <a:pt x="19" y="215"/>
                  </a:lnTo>
                  <a:lnTo>
                    <a:pt x="23" y="221"/>
                  </a:lnTo>
                  <a:lnTo>
                    <a:pt x="29" y="226"/>
                  </a:lnTo>
                  <a:lnTo>
                    <a:pt x="36" y="231"/>
                  </a:lnTo>
                  <a:lnTo>
                    <a:pt x="43" y="235"/>
                  </a:lnTo>
                  <a:lnTo>
                    <a:pt x="50" y="239"/>
                  </a:lnTo>
                  <a:lnTo>
                    <a:pt x="60" y="242"/>
                  </a:lnTo>
                  <a:lnTo>
                    <a:pt x="70" y="244"/>
                  </a:lnTo>
                  <a:lnTo>
                    <a:pt x="79" y="246"/>
                  </a:lnTo>
                  <a:lnTo>
                    <a:pt x="88" y="246"/>
                  </a:lnTo>
                  <a:lnTo>
                    <a:pt x="96" y="246"/>
                  </a:lnTo>
                  <a:lnTo>
                    <a:pt x="103" y="246"/>
                  </a:lnTo>
                  <a:lnTo>
                    <a:pt x="111" y="246"/>
                  </a:lnTo>
                  <a:lnTo>
                    <a:pt x="116" y="247"/>
                  </a:lnTo>
                  <a:lnTo>
                    <a:pt x="121" y="249"/>
                  </a:lnTo>
                  <a:lnTo>
                    <a:pt x="126" y="252"/>
                  </a:lnTo>
                  <a:lnTo>
                    <a:pt x="131" y="258"/>
                  </a:lnTo>
                  <a:lnTo>
                    <a:pt x="137" y="265"/>
                  </a:lnTo>
                  <a:lnTo>
                    <a:pt x="143" y="272"/>
                  </a:lnTo>
                  <a:lnTo>
                    <a:pt x="149" y="280"/>
                  </a:lnTo>
                  <a:lnTo>
                    <a:pt x="154" y="288"/>
                  </a:lnTo>
                  <a:lnTo>
                    <a:pt x="159" y="295"/>
                  </a:lnTo>
                  <a:lnTo>
                    <a:pt x="165" y="302"/>
                  </a:lnTo>
                  <a:lnTo>
                    <a:pt x="173" y="311"/>
                  </a:lnTo>
                  <a:lnTo>
                    <a:pt x="181" y="318"/>
                  </a:lnTo>
                  <a:lnTo>
                    <a:pt x="187" y="323"/>
                  </a:lnTo>
                  <a:lnTo>
                    <a:pt x="192" y="328"/>
                  </a:lnTo>
                  <a:lnTo>
                    <a:pt x="198" y="330"/>
                  </a:lnTo>
                  <a:lnTo>
                    <a:pt x="201" y="331"/>
                  </a:lnTo>
                  <a:lnTo>
                    <a:pt x="203" y="332"/>
                  </a:lnTo>
                  <a:lnTo>
                    <a:pt x="204" y="332"/>
                  </a:lnTo>
                  <a:lnTo>
                    <a:pt x="227" y="210"/>
                  </a:lnTo>
                  <a:lnTo>
                    <a:pt x="204" y="175"/>
                  </a:lnTo>
                  <a:lnTo>
                    <a:pt x="203" y="175"/>
                  </a:lnTo>
                  <a:lnTo>
                    <a:pt x="200" y="174"/>
                  </a:lnTo>
                  <a:lnTo>
                    <a:pt x="196" y="173"/>
                  </a:lnTo>
                  <a:lnTo>
                    <a:pt x="191" y="170"/>
                  </a:lnTo>
                  <a:lnTo>
                    <a:pt x="185" y="168"/>
                  </a:lnTo>
                  <a:lnTo>
                    <a:pt x="178" y="166"/>
                  </a:lnTo>
                  <a:lnTo>
                    <a:pt x="172" y="162"/>
                  </a:lnTo>
                  <a:lnTo>
                    <a:pt x="166" y="158"/>
                  </a:lnTo>
                  <a:lnTo>
                    <a:pt x="163" y="150"/>
                  </a:lnTo>
                  <a:lnTo>
                    <a:pt x="163" y="138"/>
                  </a:lnTo>
                  <a:lnTo>
                    <a:pt x="164" y="127"/>
                  </a:lnTo>
                  <a:lnTo>
                    <a:pt x="165" y="122"/>
                  </a:lnTo>
                  <a:lnTo>
                    <a:pt x="170" y="76"/>
                  </a:lnTo>
                  <a:lnTo>
                    <a:pt x="144" y="50"/>
                  </a:lnTo>
                  <a:lnTo>
                    <a:pt x="113" y="86"/>
                  </a:lnTo>
                  <a:lnTo>
                    <a:pt x="95" y="30"/>
                  </a:lnTo>
                  <a:lnTo>
                    <a:pt x="72" y="40"/>
                  </a:lnTo>
                  <a:lnTo>
                    <a:pt x="67" y="25"/>
                  </a:lnTo>
                  <a:lnTo>
                    <a:pt x="54" y="30"/>
                  </a:lnTo>
                  <a:lnTo>
                    <a:pt x="46" y="0"/>
                  </a:lnTo>
                  <a:lnTo>
                    <a:pt x="30" y="10"/>
                  </a:lnTo>
                  <a:close/>
                </a:path>
              </a:pathLst>
            </a:custGeom>
            <a:solidFill>
              <a:srgbClr val="F2BF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61" name="Freeform 9"/>
            <p:cNvSpPr>
              <a:spLocks/>
            </p:cNvSpPr>
            <p:nvPr/>
          </p:nvSpPr>
          <p:spPr bwMode="auto">
            <a:xfrm>
              <a:off x="7966075" y="652463"/>
              <a:ext cx="101600" cy="169863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4" y="41"/>
                </a:cxn>
                <a:cxn ang="0">
                  <a:pos x="13" y="69"/>
                </a:cxn>
                <a:cxn ang="0">
                  <a:pos x="23" y="101"/>
                </a:cxn>
                <a:cxn ang="0">
                  <a:pos x="31" y="127"/>
                </a:cxn>
                <a:cxn ang="0">
                  <a:pos x="35" y="148"/>
                </a:cxn>
                <a:cxn ang="0">
                  <a:pos x="39" y="171"/>
                </a:cxn>
                <a:cxn ang="0">
                  <a:pos x="42" y="189"/>
                </a:cxn>
                <a:cxn ang="0">
                  <a:pos x="43" y="197"/>
                </a:cxn>
                <a:cxn ang="0">
                  <a:pos x="45" y="197"/>
                </a:cxn>
                <a:cxn ang="0">
                  <a:pos x="49" y="198"/>
                </a:cxn>
                <a:cxn ang="0">
                  <a:pos x="54" y="200"/>
                </a:cxn>
                <a:cxn ang="0">
                  <a:pos x="61" y="201"/>
                </a:cxn>
                <a:cxn ang="0">
                  <a:pos x="70" y="203"/>
                </a:cxn>
                <a:cxn ang="0">
                  <a:pos x="79" y="205"/>
                </a:cxn>
                <a:cxn ang="0">
                  <a:pos x="90" y="209"/>
                </a:cxn>
                <a:cxn ang="0">
                  <a:pos x="101" y="213"/>
                </a:cxn>
                <a:cxn ang="0">
                  <a:pos x="109" y="212"/>
                </a:cxn>
                <a:cxn ang="0">
                  <a:pos x="118" y="202"/>
                </a:cxn>
                <a:cxn ang="0">
                  <a:pos x="124" y="179"/>
                </a:cxn>
                <a:cxn ang="0">
                  <a:pos x="128" y="143"/>
                </a:cxn>
                <a:cxn ang="0">
                  <a:pos x="126" y="131"/>
                </a:cxn>
                <a:cxn ang="0">
                  <a:pos x="121" y="118"/>
                </a:cxn>
                <a:cxn ang="0">
                  <a:pos x="116" y="104"/>
                </a:cxn>
                <a:cxn ang="0">
                  <a:pos x="116" y="93"/>
                </a:cxn>
                <a:cxn ang="0">
                  <a:pos x="120" y="79"/>
                </a:cxn>
                <a:cxn ang="0">
                  <a:pos x="122" y="66"/>
                </a:cxn>
                <a:cxn ang="0">
                  <a:pos x="122" y="54"/>
                </a:cxn>
                <a:cxn ang="0">
                  <a:pos x="119" y="49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97" y="48"/>
                </a:cxn>
                <a:cxn ang="0">
                  <a:pos x="95" y="48"/>
                </a:cxn>
                <a:cxn ang="0">
                  <a:pos x="93" y="42"/>
                </a:cxn>
                <a:cxn ang="0">
                  <a:pos x="87" y="31"/>
                </a:cxn>
                <a:cxn ang="0">
                  <a:pos x="77" y="18"/>
                </a:cxn>
                <a:cxn ang="0">
                  <a:pos x="67" y="10"/>
                </a:cxn>
                <a:cxn ang="0">
                  <a:pos x="61" y="8"/>
                </a:cxn>
                <a:cxn ang="0">
                  <a:pos x="56" y="5"/>
                </a:cxn>
                <a:cxn ang="0">
                  <a:pos x="51" y="4"/>
                </a:cxn>
                <a:cxn ang="0">
                  <a:pos x="46" y="2"/>
                </a:cxn>
                <a:cxn ang="0">
                  <a:pos x="40" y="1"/>
                </a:cxn>
                <a:cxn ang="0">
                  <a:pos x="36" y="0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20" y="3"/>
                </a:cxn>
                <a:cxn ang="0">
                  <a:pos x="14" y="8"/>
                </a:cxn>
                <a:cxn ang="0">
                  <a:pos x="9" y="14"/>
                </a:cxn>
                <a:cxn ang="0">
                  <a:pos x="6" y="16"/>
                </a:cxn>
                <a:cxn ang="0">
                  <a:pos x="0" y="30"/>
                </a:cxn>
              </a:cxnLst>
              <a:rect l="0" t="0" r="r" b="b"/>
              <a:pathLst>
                <a:path w="128" h="213">
                  <a:moveTo>
                    <a:pt x="0" y="30"/>
                  </a:moveTo>
                  <a:lnTo>
                    <a:pt x="4" y="41"/>
                  </a:lnTo>
                  <a:lnTo>
                    <a:pt x="13" y="69"/>
                  </a:lnTo>
                  <a:lnTo>
                    <a:pt x="23" y="101"/>
                  </a:lnTo>
                  <a:lnTo>
                    <a:pt x="31" y="127"/>
                  </a:lnTo>
                  <a:lnTo>
                    <a:pt x="35" y="148"/>
                  </a:lnTo>
                  <a:lnTo>
                    <a:pt x="39" y="171"/>
                  </a:lnTo>
                  <a:lnTo>
                    <a:pt x="42" y="189"/>
                  </a:lnTo>
                  <a:lnTo>
                    <a:pt x="43" y="197"/>
                  </a:lnTo>
                  <a:lnTo>
                    <a:pt x="45" y="197"/>
                  </a:lnTo>
                  <a:lnTo>
                    <a:pt x="49" y="198"/>
                  </a:lnTo>
                  <a:lnTo>
                    <a:pt x="54" y="200"/>
                  </a:lnTo>
                  <a:lnTo>
                    <a:pt x="61" y="201"/>
                  </a:lnTo>
                  <a:lnTo>
                    <a:pt x="70" y="203"/>
                  </a:lnTo>
                  <a:lnTo>
                    <a:pt x="79" y="205"/>
                  </a:lnTo>
                  <a:lnTo>
                    <a:pt x="90" y="209"/>
                  </a:lnTo>
                  <a:lnTo>
                    <a:pt x="101" y="213"/>
                  </a:lnTo>
                  <a:lnTo>
                    <a:pt x="109" y="212"/>
                  </a:lnTo>
                  <a:lnTo>
                    <a:pt x="118" y="202"/>
                  </a:lnTo>
                  <a:lnTo>
                    <a:pt x="124" y="179"/>
                  </a:lnTo>
                  <a:lnTo>
                    <a:pt x="128" y="143"/>
                  </a:lnTo>
                  <a:lnTo>
                    <a:pt x="126" y="131"/>
                  </a:lnTo>
                  <a:lnTo>
                    <a:pt x="121" y="118"/>
                  </a:lnTo>
                  <a:lnTo>
                    <a:pt x="116" y="104"/>
                  </a:lnTo>
                  <a:lnTo>
                    <a:pt x="116" y="93"/>
                  </a:lnTo>
                  <a:lnTo>
                    <a:pt x="120" y="79"/>
                  </a:lnTo>
                  <a:lnTo>
                    <a:pt x="122" y="66"/>
                  </a:lnTo>
                  <a:lnTo>
                    <a:pt x="122" y="54"/>
                  </a:lnTo>
                  <a:lnTo>
                    <a:pt x="119" y="49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97" y="48"/>
                  </a:lnTo>
                  <a:lnTo>
                    <a:pt x="95" y="48"/>
                  </a:lnTo>
                  <a:lnTo>
                    <a:pt x="93" y="42"/>
                  </a:lnTo>
                  <a:lnTo>
                    <a:pt x="87" y="31"/>
                  </a:lnTo>
                  <a:lnTo>
                    <a:pt x="77" y="18"/>
                  </a:lnTo>
                  <a:lnTo>
                    <a:pt x="67" y="10"/>
                  </a:lnTo>
                  <a:lnTo>
                    <a:pt x="61" y="8"/>
                  </a:lnTo>
                  <a:lnTo>
                    <a:pt x="56" y="5"/>
                  </a:lnTo>
                  <a:lnTo>
                    <a:pt x="51" y="4"/>
                  </a:lnTo>
                  <a:lnTo>
                    <a:pt x="46" y="2"/>
                  </a:lnTo>
                  <a:lnTo>
                    <a:pt x="40" y="1"/>
                  </a:lnTo>
                  <a:lnTo>
                    <a:pt x="36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0" y="3"/>
                  </a:lnTo>
                  <a:lnTo>
                    <a:pt x="14" y="8"/>
                  </a:lnTo>
                  <a:lnTo>
                    <a:pt x="9" y="14"/>
                  </a:lnTo>
                  <a:lnTo>
                    <a:pt x="6" y="1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2BF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62" name="Freeform 10"/>
            <p:cNvSpPr>
              <a:spLocks/>
            </p:cNvSpPr>
            <p:nvPr/>
          </p:nvSpPr>
          <p:spPr bwMode="auto">
            <a:xfrm>
              <a:off x="8083550" y="277813"/>
              <a:ext cx="214313" cy="792163"/>
            </a:xfrm>
            <a:custGeom>
              <a:avLst/>
              <a:gdLst/>
              <a:ahLst/>
              <a:cxnLst>
                <a:cxn ang="0">
                  <a:pos x="258" y="646"/>
                </a:cxn>
                <a:cxn ang="0">
                  <a:pos x="266" y="594"/>
                </a:cxn>
                <a:cxn ang="0">
                  <a:pos x="262" y="545"/>
                </a:cxn>
                <a:cxn ang="0">
                  <a:pos x="243" y="429"/>
                </a:cxn>
                <a:cxn ang="0">
                  <a:pos x="240" y="354"/>
                </a:cxn>
                <a:cxn ang="0">
                  <a:pos x="243" y="193"/>
                </a:cxn>
                <a:cxn ang="0">
                  <a:pos x="233" y="120"/>
                </a:cxn>
                <a:cxn ang="0">
                  <a:pos x="215" y="65"/>
                </a:cxn>
                <a:cxn ang="0">
                  <a:pos x="198" y="25"/>
                </a:cxn>
                <a:cxn ang="0">
                  <a:pos x="186" y="3"/>
                </a:cxn>
                <a:cxn ang="0">
                  <a:pos x="181" y="7"/>
                </a:cxn>
                <a:cxn ang="0">
                  <a:pos x="160" y="43"/>
                </a:cxn>
                <a:cxn ang="0">
                  <a:pos x="158" y="77"/>
                </a:cxn>
                <a:cxn ang="0">
                  <a:pos x="165" y="148"/>
                </a:cxn>
                <a:cxn ang="0">
                  <a:pos x="156" y="261"/>
                </a:cxn>
                <a:cxn ang="0">
                  <a:pos x="151" y="276"/>
                </a:cxn>
                <a:cxn ang="0">
                  <a:pos x="138" y="314"/>
                </a:cxn>
                <a:cxn ang="0">
                  <a:pos x="120" y="366"/>
                </a:cxn>
                <a:cxn ang="0">
                  <a:pos x="102" y="422"/>
                </a:cxn>
                <a:cxn ang="0">
                  <a:pos x="94" y="446"/>
                </a:cxn>
                <a:cxn ang="0">
                  <a:pos x="92" y="490"/>
                </a:cxn>
                <a:cxn ang="0">
                  <a:pos x="99" y="524"/>
                </a:cxn>
                <a:cxn ang="0">
                  <a:pos x="105" y="570"/>
                </a:cxn>
                <a:cxn ang="0">
                  <a:pos x="90" y="574"/>
                </a:cxn>
                <a:cxn ang="0">
                  <a:pos x="82" y="571"/>
                </a:cxn>
                <a:cxn ang="0">
                  <a:pos x="79" y="555"/>
                </a:cxn>
                <a:cxn ang="0">
                  <a:pos x="73" y="527"/>
                </a:cxn>
                <a:cxn ang="0">
                  <a:pos x="64" y="499"/>
                </a:cxn>
                <a:cxn ang="0">
                  <a:pos x="48" y="481"/>
                </a:cxn>
                <a:cxn ang="0">
                  <a:pos x="25" y="477"/>
                </a:cxn>
                <a:cxn ang="0">
                  <a:pos x="20" y="483"/>
                </a:cxn>
                <a:cxn ang="0">
                  <a:pos x="22" y="564"/>
                </a:cxn>
                <a:cxn ang="0">
                  <a:pos x="24" y="638"/>
                </a:cxn>
                <a:cxn ang="0">
                  <a:pos x="46" y="739"/>
                </a:cxn>
                <a:cxn ang="0">
                  <a:pos x="81" y="686"/>
                </a:cxn>
                <a:cxn ang="0">
                  <a:pos x="93" y="676"/>
                </a:cxn>
                <a:cxn ang="0">
                  <a:pos x="97" y="686"/>
                </a:cxn>
                <a:cxn ang="0">
                  <a:pos x="91" y="713"/>
                </a:cxn>
                <a:cxn ang="0">
                  <a:pos x="87" y="730"/>
                </a:cxn>
                <a:cxn ang="0">
                  <a:pos x="71" y="809"/>
                </a:cxn>
                <a:cxn ang="0">
                  <a:pos x="68" y="887"/>
                </a:cxn>
                <a:cxn ang="0">
                  <a:pos x="75" y="966"/>
                </a:cxn>
                <a:cxn ang="0">
                  <a:pos x="239" y="998"/>
                </a:cxn>
                <a:cxn ang="0">
                  <a:pos x="247" y="983"/>
                </a:cxn>
                <a:cxn ang="0">
                  <a:pos x="262" y="929"/>
                </a:cxn>
                <a:cxn ang="0">
                  <a:pos x="269" y="825"/>
                </a:cxn>
                <a:cxn ang="0">
                  <a:pos x="257" y="660"/>
                </a:cxn>
              </a:cxnLst>
              <a:rect l="0" t="0" r="r" b="b"/>
              <a:pathLst>
                <a:path w="269" h="998">
                  <a:moveTo>
                    <a:pt x="257" y="660"/>
                  </a:moveTo>
                  <a:lnTo>
                    <a:pt x="258" y="646"/>
                  </a:lnTo>
                  <a:lnTo>
                    <a:pt x="263" y="621"/>
                  </a:lnTo>
                  <a:lnTo>
                    <a:pt x="266" y="594"/>
                  </a:lnTo>
                  <a:lnTo>
                    <a:pt x="267" y="577"/>
                  </a:lnTo>
                  <a:lnTo>
                    <a:pt x="262" y="545"/>
                  </a:lnTo>
                  <a:lnTo>
                    <a:pt x="251" y="488"/>
                  </a:lnTo>
                  <a:lnTo>
                    <a:pt x="243" y="429"/>
                  </a:lnTo>
                  <a:lnTo>
                    <a:pt x="239" y="396"/>
                  </a:lnTo>
                  <a:lnTo>
                    <a:pt x="240" y="354"/>
                  </a:lnTo>
                  <a:lnTo>
                    <a:pt x="243" y="273"/>
                  </a:lnTo>
                  <a:lnTo>
                    <a:pt x="243" y="193"/>
                  </a:lnTo>
                  <a:lnTo>
                    <a:pt x="242" y="153"/>
                  </a:lnTo>
                  <a:lnTo>
                    <a:pt x="233" y="120"/>
                  </a:lnTo>
                  <a:lnTo>
                    <a:pt x="225" y="90"/>
                  </a:lnTo>
                  <a:lnTo>
                    <a:pt x="215" y="65"/>
                  </a:lnTo>
                  <a:lnTo>
                    <a:pt x="206" y="42"/>
                  </a:lnTo>
                  <a:lnTo>
                    <a:pt x="198" y="25"/>
                  </a:lnTo>
                  <a:lnTo>
                    <a:pt x="192" y="12"/>
                  </a:lnTo>
                  <a:lnTo>
                    <a:pt x="186" y="3"/>
                  </a:lnTo>
                  <a:lnTo>
                    <a:pt x="185" y="0"/>
                  </a:lnTo>
                  <a:lnTo>
                    <a:pt x="181" y="7"/>
                  </a:lnTo>
                  <a:lnTo>
                    <a:pt x="171" y="25"/>
                  </a:lnTo>
                  <a:lnTo>
                    <a:pt x="160" y="43"/>
                  </a:lnTo>
                  <a:lnTo>
                    <a:pt x="156" y="56"/>
                  </a:lnTo>
                  <a:lnTo>
                    <a:pt x="158" y="77"/>
                  </a:lnTo>
                  <a:lnTo>
                    <a:pt x="162" y="114"/>
                  </a:lnTo>
                  <a:lnTo>
                    <a:pt x="165" y="148"/>
                  </a:lnTo>
                  <a:lnTo>
                    <a:pt x="167" y="163"/>
                  </a:lnTo>
                  <a:lnTo>
                    <a:pt x="156" y="261"/>
                  </a:lnTo>
                  <a:lnTo>
                    <a:pt x="155" y="265"/>
                  </a:lnTo>
                  <a:lnTo>
                    <a:pt x="151" y="276"/>
                  </a:lnTo>
                  <a:lnTo>
                    <a:pt x="145" y="294"/>
                  </a:lnTo>
                  <a:lnTo>
                    <a:pt x="138" y="314"/>
                  </a:lnTo>
                  <a:lnTo>
                    <a:pt x="129" y="340"/>
                  </a:lnTo>
                  <a:lnTo>
                    <a:pt x="120" y="366"/>
                  </a:lnTo>
                  <a:lnTo>
                    <a:pt x="111" y="394"/>
                  </a:lnTo>
                  <a:lnTo>
                    <a:pt x="102" y="422"/>
                  </a:lnTo>
                  <a:lnTo>
                    <a:pt x="99" y="431"/>
                  </a:lnTo>
                  <a:lnTo>
                    <a:pt x="94" y="446"/>
                  </a:lnTo>
                  <a:lnTo>
                    <a:pt x="91" y="467"/>
                  </a:lnTo>
                  <a:lnTo>
                    <a:pt x="92" y="490"/>
                  </a:lnTo>
                  <a:lnTo>
                    <a:pt x="96" y="504"/>
                  </a:lnTo>
                  <a:lnTo>
                    <a:pt x="99" y="524"/>
                  </a:lnTo>
                  <a:lnTo>
                    <a:pt x="102" y="547"/>
                  </a:lnTo>
                  <a:lnTo>
                    <a:pt x="105" y="570"/>
                  </a:lnTo>
                  <a:lnTo>
                    <a:pt x="98" y="573"/>
                  </a:lnTo>
                  <a:lnTo>
                    <a:pt x="90" y="574"/>
                  </a:lnTo>
                  <a:lnTo>
                    <a:pt x="85" y="574"/>
                  </a:lnTo>
                  <a:lnTo>
                    <a:pt x="82" y="571"/>
                  </a:lnTo>
                  <a:lnTo>
                    <a:pt x="81" y="565"/>
                  </a:lnTo>
                  <a:lnTo>
                    <a:pt x="79" y="555"/>
                  </a:lnTo>
                  <a:lnTo>
                    <a:pt x="76" y="542"/>
                  </a:lnTo>
                  <a:lnTo>
                    <a:pt x="73" y="527"/>
                  </a:lnTo>
                  <a:lnTo>
                    <a:pt x="69" y="512"/>
                  </a:lnTo>
                  <a:lnTo>
                    <a:pt x="64" y="499"/>
                  </a:lnTo>
                  <a:lnTo>
                    <a:pt x="56" y="488"/>
                  </a:lnTo>
                  <a:lnTo>
                    <a:pt x="48" y="481"/>
                  </a:lnTo>
                  <a:lnTo>
                    <a:pt x="32" y="476"/>
                  </a:lnTo>
                  <a:lnTo>
                    <a:pt x="25" y="477"/>
                  </a:lnTo>
                  <a:lnTo>
                    <a:pt x="21" y="481"/>
                  </a:lnTo>
                  <a:lnTo>
                    <a:pt x="20" y="483"/>
                  </a:lnTo>
                  <a:lnTo>
                    <a:pt x="20" y="511"/>
                  </a:lnTo>
                  <a:lnTo>
                    <a:pt x="22" y="564"/>
                  </a:lnTo>
                  <a:lnTo>
                    <a:pt x="24" y="615"/>
                  </a:lnTo>
                  <a:lnTo>
                    <a:pt x="24" y="638"/>
                  </a:lnTo>
                  <a:lnTo>
                    <a:pt x="0" y="701"/>
                  </a:lnTo>
                  <a:lnTo>
                    <a:pt x="46" y="739"/>
                  </a:lnTo>
                  <a:lnTo>
                    <a:pt x="79" y="689"/>
                  </a:lnTo>
                  <a:lnTo>
                    <a:pt x="81" y="686"/>
                  </a:lnTo>
                  <a:lnTo>
                    <a:pt x="86" y="682"/>
                  </a:lnTo>
                  <a:lnTo>
                    <a:pt x="93" y="676"/>
                  </a:lnTo>
                  <a:lnTo>
                    <a:pt x="101" y="669"/>
                  </a:lnTo>
                  <a:lnTo>
                    <a:pt x="97" y="686"/>
                  </a:lnTo>
                  <a:lnTo>
                    <a:pt x="93" y="701"/>
                  </a:lnTo>
                  <a:lnTo>
                    <a:pt x="91" y="713"/>
                  </a:lnTo>
                  <a:lnTo>
                    <a:pt x="90" y="716"/>
                  </a:lnTo>
                  <a:lnTo>
                    <a:pt x="87" y="730"/>
                  </a:lnTo>
                  <a:lnTo>
                    <a:pt x="79" y="765"/>
                  </a:lnTo>
                  <a:lnTo>
                    <a:pt x="71" y="809"/>
                  </a:lnTo>
                  <a:lnTo>
                    <a:pt x="67" y="850"/>
                  </a:lnTo>
                  <a:lnTo>
                    <a:pt x="68" y="887"/>
                  </a:lnTo>
                  <a:lnTo>
                    <a:pt x="72" y="931"/>
                  </a:lnTo>
                  <a:lnTo>
                    <a:pt x="75" y="966"/>
                  </a:lnTo>
                  <a:lnTo>
                    <a:pt x="78" y="981"/>
                  </a:lnTo>
                  <a:lnTo>
                    <a:pt x="239" y="998"/>
                  </a:lnTo>
                  <a:lnTo>
                    <a:pt x="242" y="995"/>
                  </a:lnTo>
                  <a:lnTo>
                    <a:pt x="247" y="983"/>
                  </a:lnTo>
                  <a:lnTo>
                    <a:pt x="254" y="961"/>
                  </a:lnTo>
                  <a:lnTo>
                    <a:pt x="262" y="929"/>
                  </a:lnTo>
                  <a:lnTo>
                    <a:pt x="267" y="884"/>
                  </a:lnTo>
                  <a:lnTo>
                    <a:pt x="269" y="825"/>
                  </a:lnTo>
                  <a:lnTo>
                    <a:pt x="267" y="751"/>
                  </a:lnTo>
                  <a:lnTo>
                    <a:pt x="257" y="660"/>
                  </a:lnTo>
                  <a:close/>
                </a:path>
              </a:pathLst>
            </a:custGeom>
            <a:solidFill>
              <a:srgbClr val="F2BF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63" name="Freeform 11"/>
            <p:cNvSpPr>
              <a:spLocks/>
            </p:cNvSpPr>
            <p:nvPr/>
          </p:nvSpPr>
          <p:spPr bwMode="auto">
            <a:xfrm>
              <a:off x="8091488" y="1085850"/>
              <a:ext cx="214313" cy="781050"/>
            </a:xfrm>
            <a:custGeom>
              <a:avLst/>
              <a:gdLst/>
              <a:ahLst/>
              <a:cxnLst>
                <a:cxn ang="0">
                  <a:pos x="65" y="188"/>
                </a:cxn>
                <a:cxn ang="0">
                  <a:pos x="73" y="306"/>
                </a:cxn>
                <a:cxn ang="0">
                  <a:pos x="81" y="434"/>
                </a:cxn>
                <a:cxn ang="0">
                  <a:pos x="82" y="484"/>
                </a:cxn>
                <a:cxn ang="0">
                  <a:pos x="83" y="536"/>
                </a:cxn>
                <a:cxn ang="0">
                  <a:pos x="95" y="562"/>
                </a:cxn>
                <a:cxn ang="0">
                  <a:pos x="107" y="587"/>
                </a:cxn>
                <a:cxn ang="0">
                  <a:pos x="99" y="725"/>
                </a:cxn>
                <a:cxn ang="0">
                  <a:pos x="89" y="856"/>
                </a:cxn>
                <a:cxn ang="0">
                  <a:pos x="91" y="985"/>
                </a:cxn>
                <a:cxn ang="0">
                  <a:pos x="108" y="976"/>
                </a:cxn>
                <a:cxn ang="0">
                  <a:pos x="146" y="954"/>
                </a:cxn>
                <a:cxn ang="0">
                  <a:pos x="184" y="930"/>
                </a:cxn>
                <a:cxn ang="0">
                  <a:pos x="202" y="916"/>
                </a:cxn>
                <a:cxn ang="0">
                  <a:pos x="217" y="806"/>
                </a:cxn>
                <a:cxn ang="0">
                  <a:pos x="233" y="693"/>
                </a:cxn>
                <a:cxn ang="0">
                  <a:pos x="242" y="652"/>
                </a:cxn>
                <a:cxn ang="0">
                  <a:pos x="248" y="619"/>
                </a:cxn>
                <a:cxn ang="0">
                  <a:pos x="231" y="509"/>
                </a:cxn>
                <a:cxn ang="0">
                  <a:pos x="240" y="409"/>
                </a:cxn>
                <a:cxn ang="0">
                  <a:pos x="255" y="271"/>
                </a:cxn>
                <a:cxn ang="0">
                  <a:pos x="266" y="168"/>
                </a:cxn>
                <a:cxn ang="0">
                  <a:pos x="270" y="141"/>
                </a:cxn>
                <a:cxn ang="0">
                  <a:pos x="260" y="99"/>
                </a:cxn>
                <a:cxn ang="0">
                  <a:pos x="245" y="45"/>
                </a:cxn>
                <a:cxn ang="0">
                  <a:pos x="235" y="6"/>
                </a:cxn>
                <a:cxn ang="0">
                  <a:pos x="231" y="0"/>
                </a:cxn>
                <a:cxn ang="0">
                  <a:pos x="216" y="2"/>
                </a:cxn>
                <a:cxn ang="0">
                  <a:pos x="196" y="3"/>
                </a:cxn>
                <a:cxn ang="0">
                  <a:pos x="179" y="6"/>
                </a:cxn>
                <a:cxn ang="0">
                  <a:pos x="169" y="7"/>
                </a:cxn>
                <a:cxn ang="0">
                  <a:pos x="145" y="17"/>
                </a:cxn>
                <a:cxn ang="0">
                  <a:pos x="115" y="32"/>
                </a:cxn>
                <a:cxn ang="0">
                  <a:pos x="94" y="43"/>
                </a:cxn>
                <a:cxn ang="0">
                  <a:pos x="54" y="110"/>
                </a:cxn>
              </a:cxnLst>
              <a:rect l="0" t="0" r="r" b="b"/>
              <a:pathLst>
                <a:path w="270" h="985">
                  <a:moveTo>
                    <a:pt x="54" y="110"/>
                  </a:moveTo>
                  <a:lnTo>
                    <a:pt x="65" y="188"/>
                  </a:lnTo>
                  <a:lnTo>
                    <a:pt x="68" y="225"/>
                  </a:lnTo>
                  <a:lnTo>
                    <a:pt x="73" y="306"/>
                  </a:lnTo>
                  <a:lnTo>
                    <a:pt x="78" y="390"/>
                  </a:lnTo>
                  <a:lnTo>
                    <a:pt x="81" y="434"/>
                  </a:lnTo>
                  <a:lnTo>
                    <a:pt x="82" y="454"/>
                  </a:lnTo>
                  <a:lnTo>
                    <a:pt x="82" y="484"/>
                  </a:lnTo>
                  <a:lnTo>
                    <a:pt x="82" y="515"/>
                  </a:lnTo>
                  <a:lnTo>
                    <a:pt x="83" y="536"/>
                  </a:lnTo>
                  <a:lnTo>
                    <a:pt x="88" y="548"/>
                  </a:lnTo>
                  <a:lnTo>
                    <a:pt x="95" y="562"/>
                  </a:lnTo>
                  <a:lnTo>
                    <a:pt x="101" y="576"/>
                  </a:lnTo>
                  <a:lnTo>
                    <a:pt x="107" y="587"/>
                  </a:lnTo>
                  <a:lnTo>
                    <a:pt x="106" y="633"/>
                  </a:lnTo>
                  <a:lnTo>
                    <a:pt x="99" y="725"/>
                  </a:lnTo>
                  <a:lnTo>
                    <a:pt x="92" y="815"/>
                  </a:lnTo>
                  <a:lnTo>
                    <a:pt x="89" y="856"/>
                  </a:lnTo>
                  <a:lnTo>
                    <a:pt x="0" y="947"/>
                  </a:lnTo>
                  <a:lnTo>
                    <a:pt x="91" y="985"/>
                  </a:lnTo>
                  <a:lnTo>
                    <a:pt x="95" y="983"/>
                  </a:lnTo>
                  <a:lnTo>
                    <a:pt x="108" y="976"/>
                  </a:lnTo>
                  <a:lnTo>
                    <a:pt x="126" y="965"/>
                  </a:lnTo>
                  <a:lnTo>
                    <a:pt x="146" y="954"/>
                  </a:lnTo>
                  <a:lnTo>
                    <a:pt x="166" y="941"/>
                  </a:lnTo>
                  <a:lnTo>
                    <a:pt x="184" y="930"/>
                  </a:lnTo>
                  <a:lnTo>
                    <a:pt x="197" y="921"/>
                  </a:lnTo>
                  <a:lnTo>
                    <a:pt x="202" y="916"/>
                  </a:lnTo>
                  <a:lnTo>
                    <a:pt x="207" y="880"/>
                  </a:lnTo>
                  <a:lnTo>
                    <a:pt x="217" y="806"/>
                  </a:lnTo>
                  <a:lnTo>
                    <a:pt x="226" y="731"/>
                  </a:lnTo>
                  <a:lnTo>
                    <a:pt x="233" y="693"/>
                  </a:lnTo>
                  <a:lnTo>
                    <a:pt x="237" y="677"/>
                  </a:lnTo>
                  <a:lnTo>
                    <a:pt x="242" y="652"/>
                  </a:lnTo>
                  <a:lnTo>
                    <a:pt x="246" y="629"/>
                  </a:lnTo>
                  <a:lnTo>
                    <a:pt x="248" y="619"/>
                  </a:lnTo>
                  <a:lnTo>
                    <a:pt x="228" y="525"/>
                  </a:lnTo>
                  <a:lnTo>
                    <a:pt x="231" y="509"/>
                  </a:lnTo>
                  <a:lnTo>
                    <a:pt x="235" y="468"/>
                  </a:lnTo>
                  <a:lnTo>
                    <a:pt x="240" y="409"/>
                  </a:lnTo>
                  <a:lnTo>
                    <a:pt x="247" y="341"/>
                  </a:lnTo>
                  <a:lnTo>
                    <a:pt x="255" y="271"/>
                  </a:lnTo>
                  <a:lnTo>
                    <a:pt x="261" y="211"/>
                  </a:lnTo>
                  <a:lnTo>
                    <a:pt x="266" y="168"/>
                  </a:lnTo>
                  <a:lnTo>
                    <a:pt x="270" y="150"/>
                  </a:lnTo>
                  <a:lnTo>
                    <a:pt x="270" y="141"/>
                  </a:lnTo>
                  <a:lnTo>
                    <a:pt x="266" y="123"/>
                  </a:lnTo>
                  <a:lnTo>
                    <a:pt x="260" y="99"/>
                  </a:lnTo>
                  <a:lnTo>
                    <a:pt x="253" y="71"/>
                  </a:lnTo>
                  <a:lnTo>
                    <a:pt x="245" y="45"/>
                  </a:lnTo>
                  <a:lnTo>
                    <a:pt x="239" y="22"/>
                  </a:lnTo>
                  <a:lnTo>
                    <a:pt x="235" y="6"/>
                  </a:lnTo>
                  <a:lnTo>
                    <a:pt x="233" y="0"/>
                  </a:lnTo>
                  <a:lnTo>
                    <a:pt x="231" y="0"/>
                  </a:lnTo>
                  <a:lnTo>
                    <a:pt x="224" y="1"/>
                  </a:lnTo>
                  <a:lnTo>
                    <a:pt x="216" y="2"/>
                  </a:lnTo>
                  <a:lnTo>
                    <a:pt x="206" y="2"/>
                  </a:lnTo>
                  <a:lnTo>
                    <a:pt x="196" y="3"/>
                  </a:lnTo>
                  <a:lnTo>
                    <a:pt x="187" y="4"/>
                  </a:lnTo>
                  <a:lnTo>
                    <a:pt x="179" y="6"/>
                  </a:lnTo>
                  <a:lnTo>
                    <a:pt x="174" y="6"/>
                  </a:lnTo>
                  <a:lnTo>
                    <a:pt x="169" y="7"/>
                  </a:lnTo>
                  <a:lnTo>
                    <a:pt x="159" y="11"/>
                  </a:lnTo>
                  <a:lnTo>
                    <a:pt x="145" y="17"/>
                  </a:lnTo>
                  <a:lnTo>
                    <a:pt x="130" y="24"/>
                  </a:lnTo>
                  <a:lnTo>
                    <a:pt x="115" y="32"/>
                  </a:lnTo>
                  <a:lnTo>
                    <a:pt x="102" y="38"/>
                  </a:lnTo>
                  <a:lnTo>
                    <a:pt x="94" y="43"/>
                  </a:lnTo>
                  <a:lnTo>
                    <a:pt x="91" y="44"/>
                  </a:lnTo>
                  <a:lnTo>
                    <a:pt x="54" y="110"/>
                  </a:lnTo>
                  <a:close/>
                </a:path>
              </a:pathLst>
            </a:custGeom>
            <a:solidFill>
              <a:srgbClr val="F2BF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64" name="Freeform 12"/>
            <p:cNvSpPr>
              <a:spLocks/>
            </p:cNvSpPr>
            <p:nvPr/>
          </p:nvSpPr>
          <p:spPr bwMode="auto">
            <a:xfrm>
              <a:off x="7816850" y="835025"/>
              <a:ext cx="63500" cy="84138"/>
            </a:xfrm>
            <a:custGeom>
              <a:avLst/>
              <a:gdLst/>
              <a:ahLst/>
              <a:cxnLst>
                <a:cxn ang="0">
                  <a:pos x="1" y="55"/>
                </a:cxn>
                <a:cxn ang="0">
                  <a:pos x="1" y="53"/>
                </a:cxn>
                <a:cxn ang="0">
                  <a:pos x="0" y="45"/>
                </a:cxn>
                <a:cxn ang="0">
                  <a:pos x="0" y="33"/>
                </a:cxn>
                <a:cxn ang="0">
                  <a:pos x="1" y="19"/>
                </a:cxn>
                <a:cxn ang="0">
                  <a:pos x="3" y="12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6" y="0"/>
                </a:cxn>
                <a:cxn ang="0">
                  <a:pos x="33" y="2"/>
                </a:cxn>
                <a:cxn ang="0">
                  <a:pos x="41" y="5"/>
                </a:cxn>
                <a:cxn ang="0">
                  <a:pos x="51" y="11"/>
                </a:cxn>
                <a:cxn ang="0">
                  <a:pos x="60" y="19"/>
                </a:cxn>
                <a:cxn ang="0">
                  <a:pos x="69" y="30"/>
                </a:cxn>
                <a:cxn ang="0">
                  <a:pos x="76" y="43"/>
                </a:cxn>
                <a:cxn ang="0">
                  <a:pos x="80" y="60"/>
                </a:cxn>
                <a:cxn ang="0">
                  <a:pos x="80" y="79"/>
                </a:cxn>
                <a:cxn ang="0">
                  <a:pos x="78" y="90"/>
                </a:cxn>
                <a:cxn ang="0">
                  <a:pos x="76" y="99"/>
                </a:cxn>
                <a:cxn ang="0">
                  <a:pos x="73" y="105"/>
                </a:cxn>
                <a:cxn ang="0">
                  <a:pos x="68" y="105"/>
                </a:cxn>
                <a:cxn ang="0">
                  <a:pos x="63" y="103"/>
                </a:cxn>
                <a:cxn ang="0">
                  <a:pos x="57" y="101"/>
                </a:cxn>
                <a:cxn ang="0">
                  <a:pos x="50" y="99"/>
                </a:cxn>
                <a:cxn ang="0">
                  <a:pos x="42" y="95"/>
                </a:cxn>
                <a:cxn ang="0">
                  <a:pos x="35" y="93"/>
                </a:cxn>
                <a:cxn ang="0">
                  <a:pos x="28" y="92"/>
                </a:cxn>
                <a:cxn ang="0">
                  <a:pos x="24" y="90"/>
                </a:cxn>
                <a:cxn ang="0">
                  <a:pos x="23" y="90"/>
                </a:cxn>
                <a:cxn ang="0">
                  <a:pos x="1" y="55"/>
                </a:cxn>
              </a:cxnLst>
              <a:rect l="0" t="0" r="r" b="b"/>
              <a:pathLst>
                <a:path w="80" h="105">
                  <a:moveTo>
                    <a:pt x="1" y="55"/>
                  </a:moveTo>
                  <a:lnTo>
                    <a:pt x="1" y="53"/>
                  </a:lnTo>
                  <a:lnTo>
                    <a:pt x="0" y="45"/>
                  </a:lnTo>
                  <a:lnTo>
                    <a:pt x="0" y="33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9" y="5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33" y="2"/>
                  </a:lnTo>
                  <a:lnTo>
                    <a:pt x="41" y="5"/>
                  </a:lnTo>
                  <a:lnTo>
                    <a:pt x="51" y="11"/>
                  </a:lnTo>
                  <a:lnTo>
                    <a:pt x="60" y="19"/>
                  </a:lnTo>
                  <a:lnTo>
                    <a:pt x="69" y="30"/>
                  </a:lnTo>
                  <a:lnTo>
                    <a:pt x="76" y="43"/>
                  </a:lnTo>
                  <a:lnTo>
                    <a:pt x="80" y="60"/>
                  </a:lnTo>
                  <a:lnTo>
                    <a:pt x="80" y="79"/>
                  </a:lnTo>
                  <a:lnTo>
                    <a:pt x="78" y="90"/>
                  </a:lnTo>
                  <a:lnTo>
                    <a:pt x="76" y="99"/>
                  </a:lnTo>
                  <a:lnTo>
                    <a:pt x="73" y="105"/>
                  </a:lnTo>
                  <a:lnTo>
                    <a:pt x="68" y="105"/>
                  </a:lnTo>
                  <a:lnTo>
                    <a:pt x="63" y="103"/>
                  </a:lnTo>
                  <a:lnTo>
                    <a:pt x="57" y="101"/>
                  </a:lnTo>
                  <a:lnTo>
                    <a:pt x="50" y="99"/>
                  </a:lnTo>
                  <a:lnTo>
                    <a:pt x="42" y="95"/>
                  </a:lnTo>
                  <a:lnTo>
                    <a:pt x="35" y="93"/>
                  </a:lnTo>
                  <a:lnTo>
                    <a:pt x="28" y="92"/>
                  </a:lnTo>
                  <a:lnTo>
                    <a:pt x="24" y="90"/>
                  </a:lnTo>
                  <a:lnTo>
                    <a:pt x="23" y="90"/>
                  </a:lnTo>
                  <a:lnTo>
                    <a:pt x="1" y="55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65" name="Freeform 13"/>
            <p:cNvSpPr>
              <a:spLocks/>
            </p:cNvSpPr>
            <p:nvPr/>
          </p:nvSpPr>
          <p:spPr bwMode="auto">
            <a:xfrm>
              <a:off x="7818438" y="800100"/>
              <a:ext cx="461963" cy="506413"/>
            </a:xfrm>
            <a:custGeom>
              <a:avLst/>
              <a:gdLst/>
              <a:ahLst/>
              <a:cxnLst>
                <a:cxn ang="0">
                  <a:pos x="384" y="74"/>
                </a:cxn>
                <a:cxn ang="0">
                  <a:pos x="368" y="119"/>
                </a:cxn>
                <a:cxn ang="0">
                  <a:pos x="344" y="176"/>
                </a:cxn>
                <a:cxn ang="0">
                  <a:pos x="319" y="220"/>
                </a:cxn>
                <a:cxn ang="0">
                  <a:pos x="291" y="263"/>
                </a:cxn>
                <a:cxn ang="0">
                  <a:pos x="274" y="275"/>
                </a:cxn>
                <a:cxn ang="0">
                  <a:pos x="253" y="293"/>
                </a:cxn>
                <a:cxn ang="0">
                  <a:pos x="217" y="333"/>
                </a:cxn>
                <a:cxn ang="0">
                  <a:pos x="191" y="367"/>
                </a:cxn>
                <a:cxn ang="0">
                  <a:pos x="223" y="393"/>
                </a:cxn>
                <a:cxn ang="0">
                  <a:pos x="259" y="422"/>
                </a:cxn>
                <a:cxn ang="0">
                  <a:pos x="279" y="427"/>
                </a:cxn>
                <a:cxn ang="0">
                  <a:pos x="296" y="428"/>
                </a:cxn>
                <a:cxn ang="0">
                  <a:pos x="321" y="421"/>
                </a:cxn>
                <a:cxn ang="0">
                  <a:pos x="331" y="410"/>
                </a:cxn>
                <a:cxn ang="0">
                  <a:pos x="345" y="353"/>
                </a:cxn>
                <a:cxn ang="0">
                  <a:pos x="382" y="315"/>
                </a:cxn>
                <a:cxn ang="0">
                  <a:pos x="405" y="297"/>
                </a:cxn>
                <a:cxn ang="0">
                  <a:pos x="423" y="298"/>
                </a:cxn>
                <a:cxn ang="0">
                  <a:pos x="456" y="302"/>
                </a:cxn>
                <a:cxn ang="0">
                  <a:pos x="499" y="305"/>
                </a:cxn>
                <a:cxn ang="0">
                  <a:pos x="546" y="309"/>
                </a:cxn>
                <a:cxn ang="0">
                  <a:pos x="577" y="330"/>
                </a:cxn>
                <a:cxn ang="0">
                  <a:pos x="579" y="374"/>
                </a:cxn>
                <a:cxn ang="0">
                  <a:pos x="563" y="372"/>
                </a:cxn>
                <a:cxn ang="0">
                  <a:pos x="533" y="376"/>
                </a:cxn>
                <a:cxn ang="0">
                  <a:pos x="490" y="397"/>
                </a:cxn>
                <a:cxn ang="0">
                  <a:pos x="439" y="434"/>
                </a:cxn>
                <a:cxn ang="0">
                  <a:pos x="414" y="481"/>
                </a:cxn>
                <a:cxn ang="0">
                  <a:pos x="413" y="525"/>
                </a:cxn>
                <a:cxn ang="0">
                  <a:pos x="419" y="606"/>
                </a:cxn>
                <a:cxn ang="0">
                  <a:pos x="391" y="626"/>
                </a:cxn>
                <a:cxn ang="0">
                  <a:pos x="345" y="638"/>
                </a:cxn>
                <a:cxn ang="0">
                  <a:pos x="290" y="638"/>
                </a:cxn>
                <a:cxn ang="0">
                  <a:pos x="240" y="626"/>
                </a:cxn>
                <a:cxn ang="0">
                  <a:pos x="207" y="617"/>
                </a:cxn>
                <a:cxn ang="0">
                  <a:pos x="183" y="615"/>
                </a:cxn>
                <a:cxn ang="0">
                  <a:pos x="143" y="610"/>
                </a:cxn>
                <a:cxn ang="0">
                  <a:pos x="102" y="593"/>
                </a:cxn>
                <a:cxn ang="0">
                  <a:pos x="77" y="577"/>
                </a:cxn>
                <a:cxn ang="0">
                  <a:pos x="45" y="546"/>
                </a:cxn>
                <a:cxn ang="0">
                  <a:pos x="15" y="504"/>
                </a:cxn>
                <a:cxn ang="0">
                  <a:pos x="0" y="447"/>
                </a:cxn>
                <a:cxn ang="0">
                  <a:pos x="19" y="355"/>
                </a:cxn>
                <a:cxn ang="0">
                  <a:pos x="50" y="308"/>
                </a:cxn>
                <a:cxn ang="0">
                  <a:pos x="80" y="271"/>
                </a:cxn>
                <a:cxn ang="0">
                  <a:pos x="103" y="229"/>
                </a:cxn>
                <a:cxn ang="0">
                  <a:pos x="143" y="182"/>
                </a:cxn>
                <a:cxn ang="0">
                  <a:pos x="180" y="136"/>
                </a:cxn>
                <a:cxn ang="0">
                  <a:pos x="199" y="86"/>
                </a:cxn>
                <a:cxn ang="0">
                  <a:pos x="212" y="44"/>
                </a:cxn>
                <a:cxn ang="0">
                  <a:pos x="226" y="6"/>
                </a:cxn>
                <a:cxn ang="0">
                  <a:pos x="239" y="2"/>
                </a:cxn>
                <a:cxn ang="0">
                  <a:pos x="260" y="3"/>
                </a:cxn>
                <a:cxn ang="0">
                  <a:pos x="288" y="25"/>
                </a:cxn>
              </a:cxnLst>
              <a:rect l="0" t="0" r="r" b="b"/>
              <a:pathLst>
                <a:path w="582" h="639">
                  <a:moveTo>
                    <a:pt x="288" y="25"/>
                  </a:moveTo>
                  <a:lnTo>
                    <a:pt x="290" y="73"/>
                  </a:lnTo>
                  <a:lnTo>
                    <a:pt x="345" y="14"/>
                  </a:lnTo>
                  <a:lnTo>
                    <a:pt x="384" y="74"/>
                  </a:lnTo>
                  <a:lnTo>
                    <a:pt x="383" y="78"/>
                  </a:lnTo>
                  <a:lnTo>
                    <a:pt x="379" y="88"/>
                  </a:lnTo>
                  <a:lnTo>
                    <a:pt x="374" y="102"/>
                  </a:lnTo>
                  <a:lnTo>
                    <a:pt x="368" y="119"/>
                  </a:lnTo>
                  <a:lnTo>
                    <a:pt x="361" y="137"/>
                  </a:lnTo>
                  <a:lnTo>
                    <a:pt x="354" y="153"/>
                  </a:lnTo>
                  <a:lnTo>
                    <a:pt x="349" y="167"/>
                  </a:lnTo>
                  <a:lnTo>
                    <a:pt x="344" y="176"/>
                  </a:lnTo>
                  <a:lnTo>
                    <a:pt x="340" y="184"/>
                  </a:lnTo>
                  <a:lnTo>
                    <a:pt x="333" y="195"/>
                  </a:lnTo>
                  <a:lnTo>
                    <a:pt x="327" y="206"/>
                  </a:lnTo>
                  <a:lnTo>
                    <a:pt x="319" y="220"/>
                  </a:lnTo>
                  <a:lnTo>
                    <a:pt x="312" y="233"/>
                  </a:lnTo>
                  <a:lnTo>
                    <a:pt x="305" y="245"/>
                  </a:lnTo>
                  <a:lnTo>
                    <a:pt x="297" y="256"/>
                  </a:lnTo>
                  <a:lnTo>
                    <a:pt x="291" y="263"/>
                  </a:lnTo>
                  <a:lnTo>
                    <a:pt x="288" y="265"/>
                  </a:lnTo>
                  <a:lnTo>
                    <a:pt x="283" y="268"/>
                  </a:lnTo>
                  <a:lnTo>
                    <a:pt x="278" y="272"/>
                  </a:lnTo>
                  <a:lnTo>
                    <a:pt x="274" y="275"/>
                  </a:lnTo>
                  <a:lnTo>
                    <a:pt x="268" y="279"/>
                  </a:lnTo>
                  <a:lnTo>
                    <a:pt x="262" y="283"/>
                  </a:lnTo>
                  <a:lnTo>
                    <a:pt x="257" y="288"/>
                  </a:lnTo>
                  <a:lnTo>
                    <a:pt x="253" y="293"/>
                  </a:lnTo>
                  <a:lnTo>
                    <a:pt x="248" y="300"/>
                  </a:lnTo>
                  <a:lnTo>
                    <a:pt x="238" y="309"/>
                  </a:lnTo>
                  <a:lnTo>
                    <a:pt x="227" y="320"/>
                  </a:lnTo>
                  <a:lnTo>
                    <a:pt x="217" y="333"/>
                  </a:lnTo>
                  <a:lnTo>
                    <a:pt x="206" y="345"/>
                  </a:lnTo>
                  <a:lnTo>
                    <a:pt x="198" y="355"/>
                  </a:lnTo>
                  <a:lnTo>
                    <a:pt x="193" y="363"/>
                  </a:lnTo>
                  <a:lnTo>
                    <a:pt x="191" y="367"/>
                  </a:lnTo>
                  <a:lnTo>
                    <a:pt x="195" y="369"/>
                  </a:lnTo>
                  <a:lnTo>
                    <a:pt x="202" y="376"/>
                  </a:lnTo>
                  <a:lnTo>
                    <a:pt x="212" y="384"/>
                  </a:lnTo>
                  <a:lnTo>
                    <a:pt x="223" y="393"/>
                  </a:lnTo>
                  <a:lnTo>
                    <a:pt x="234" y="404"/>
                  </a:lnTo>
                  <a:lnTo>
                    <a:pt x="244" y="412"/>
                  </a:lnTo>
                  <a:lnTo>
                    <a:pt x="254" y="419"/>
                  </a:lnTo>
                  <a:lnTo>
                    <a:pt x="259" y="422"/>
                  </a:lnTo>
                  <a:lnTo>
                    <a:pt x="263" y="423"/>
                  </a:lnTo>
                  <a:lnTo>
                    <a:pt x="269" y="424"/>
                  </a:lnTo>
                  <a:lnTo>
                    <a:pt x="274" y="425"/>
                  </a:lnTo>
                  <a:lnTo>
                    <a:pt x="279" y="427"/>
                  </a:lnTo>
                  <a:lnTo>
                    <a:pt x="285" y="427"/>
                  </a:lnTo>
                  <a:lnTo>
                    <a:pt x="290" y="428"/>
                  </a:lnTo>
                  <a:lnTo>
                    <a:pt x="293" y="428"/>
                  </a:lnTo>
                  <a:lnTo>
                    <a:pt x="296" y="428"/>
                  </a:lnTo>
                  <a:lnTo>
                    <a:pt x="303" y="427"/>
                  </a:lnTo>
                  <a:lnTo>
                    <a:pt x="310" y="424"/>
                  </a:lnTo>
                  <a:lnTo>
                    <a:pt x="316" y="422"/>
                  </a:lnTo>
                  <a:lnTo>
                    <a:pt x="321" y="421"/>
                  </a:lnTo>
                  <a:lnTo>
                    <a:pt x="324" y="420"/>
                  </a:lnTo>
                  <a:lnTo>
                    <a:pt x="328" y="416"/>
                  </a:lnTo>
                  <a:lnTo>
                    <a:pt x="330" y="413"/>
                  </a:lnTo>
                  <a:lnTo>
                    <a:pt x="331" y="410"/>
                  </a:lnTo>
                  <a:lnTo>
                    <a:pt x="331" y="405"/>
                  </a:lnTo>
                  <a:lnTo>
                    <a:pt x="332" y="392"/>
                  </a:lnTo>
                  <a:lnTo>
                    <a:pt x="335" y="374"/>
                  </a:lnTo>
                  <a:lnTo>
                    <a:pt x="345" y="353"/>
                  </a:lnTo>
                  <a:lnTo>
                    <a:pt x="352" y="342"/>
                  </a:lnTo>
                  <a:lnTo>
                    <a:pt x="362" y="332"/>
                  </a:lnTo>
                  <a:lnTo>
                    <a:pt x="372" y="323"/>
                  </a:lnTo>
                  <a:lnTo>
                    <a:pt x="382" y="315"/>
                  </a:lnTo>
                  <a:lnTo>
                    <a:pt x="390" y="308"/>
                  </a:lnTo>
                  <a:lnTo>
                    <a:pt x="398" y="302"/>
                  </a:lnTo>
                  <a:lnTo>
                    <a:pt x="403" y="298"/>
                  </a:lnTo>
                  <a:lnTo>
                    <a:pt x="405" y="297"/>
                  </a:lnTo>
                  <a:lnTo>
                    <a:pt x="406" y="297"/>
                  </a:lnTo>
                  <a:lnTo>
                    <a:pt x="410" y="297"/>
                  </a:lnTo>
                  <a:lnTo>
                    <a:pt x="416" y="297"/>
                  </a:lnTo>
                  <a:lnTo>
                    <a:pt x="423" y="298"/>
                  </a:lnTo>
                  <a:lnTo>
                    <a:pt x="431" y="298"/>
                  </a:lnTo>
                  <a:lnTo>
                    <a:pt x="439" y="300"/>
                  </a:lnTo>
                  <a:lnTo>
                    <a:pt x="447" y="301"/>
                  </a:lnTo>
                  <a:lnTo>
                    <a:pt x="456" y="302"/>
                  </a:lnTo>
                  <a:lnTo>
                    <a:pt x="463" y="302"/>
                  </a:lnTo>
                  <a:lnTo>
                    <a:pt x="474" y="303"/>
                  </a:lnTo>
                  <a:lnTo>
                    <a:pt x="486" y="304"/>
                  </a:lnTo>
                  <a:lnTo>
                    <a:pt x="499" y="305"/>
                  </a:lnTo>
                  <a:lnTo>
                    <a:pt x="513" y="305"/>
                  </a:lnTo>
                  <a:lnTo>
                    <a:pt x="526" y="307"/>
                  </a:lnTo>
                  <a:lnTo>
                    <a:pt x="537" y="308"/>
                  </a:lnTo>
                  <a:lnTo>
                    <a:pt x="546" y="309"/>
                  </a:lnTo>
                  <a:lnTo>
                    <a:pt x="553" y="309"/>
                  </a:lnTo>
                  <a:lnTo>
                    <a:pt x="561" y="310"/>
                  </a:lnTo>
                  <a:lnTo>
                    <a:pt x="568" y="316"/>
                  </a:lnTo>
                  <a:lnTo>
                    <a:pt x="577" y="330"/>
                  </a:lnTo>
                  <a:lnTo>
                    <a:pt x="582" y="347"/>
                  </a:lnTo>
                  <a:lnTo>
                    <a:pt x="582" y="361"/>
                  </a:lnTo>
                  <a:lnTo>
                    <a:pt x="580" y="370"/>
                  </a:lnTo>
                  <a:lnTo>
                    <a:pt x="579" y="374"/>
                  </a:lnTo>
                  <a:lnTo>
                    <a:pt x="578" y="374"/>
                  </a:lnTo>
                  <a:lnTo>
                    <a:pt x="574" y="372"/>
                  </a:lnTo>
                  <a:lnTo>
                    <a:pt x="569" y="372"/>
                  </a:lnTo>
                  <a:lnTo>
                    <a:pt x="563" y="372"/>
                  </a:lnTo>
                  <a:lnTo>
                    <a:pt x="555" y="372"/>
                  </a:lnTo>
                  <a:lnTo>
                    <a:pt x="548" y="372"/>
                  </a:lnTo>
                  <a:lnTo>
                    <a:pt x="541" y="374"/>
                  </a:lnTo>
                  <a:lnTo>
                    <a:pt x="533" y="376"/>
                  </a:lnTo>
                  <a:lnTo>
                    <a:pt x="526" y="379"/>
                  </a:lnTo>
                  <a:lnTo>
                    <a:pt x="515" y="384"/>
                  </a:lnTo>
                  <a:lnTo>
                    <a:pt x="503" y="390"/>
                  </a:lnTo>
                  <a:lnTo>
                    <a:pt x="490" y="397"/>
                  </a:lnTo>
                  <a:lnTo>
                    <a:pt x="476" y="405"/>
                  </a:lnTo>
                  <a:lnTo>
                    <a:pt x="462" y="413"/>
                  </a:lnTo>
                  <a:lnTo>
                    <a:pt x="450" y="423"/>
                  </a:lnTo>
                  <a:lnTo>
                    <a:pt x="439" y="434"/>
                  </a:lnTo>
                  <a:lnTo>
                    <a:pt x="430" y="445"/>
                  </a:lnTo>
                  <a:lnTo>
                    <a:pt x="422" y="457"/>
                  </a:lnTo>
                  <a:lnTo>
                    <a:pt x="417" y="469"/>
                  </a:lnTo>
                  <a:lnTo>
                    <a:pt x="414" y="481"/>
                  </a:lnTo>
                  <a:lnTo>
                    <a:pt x="412" y="492"/>
                  </a:lnTo>
                  <a:lnTo>
                    <a:pt x="410" y="504"/>
                  </a:lnTo>
                  <a:lnTo>
                    <a:pt x="412" y="514"/>
                  </a:lnTo>
                  <a:lnTo>
                    <a:pt x="413" y="525"/>
                  </a:lnTo>
                  <a:lnTo>
                    <a:pt x="416" y="549"/>
                  </a:lnTo>
                  <a:lnTo>
                    <a:pt x="418" y="576"/>
                  </a:lnTo>
                  <a:lnTo>
                    <a:pt x="419" y="596"/>
                  </a:lnTo>
                  <a:lnTo>
                    <a:pt x="419" y="606"/>
                  </a:lnTo>
                  <a:lnTo>
                    <a:pt x="417" y="608"/>
                  </a:lnTo>
                  <a:lnTo>
                    <a:pt x="412" y="613"/>
                  </a:lnTo>
                  <a:lnTo>
                    <a:pt x="403" y="620"/>
                  </a:lnTo>
                  <a:lnTo>
                    <a:pt x="391" y="626"/>
                  </a:lnTo>
                  <a:lnTo>
                    <a:pt x="382" y="630"/>
                  </a:lnTo>
                  <a:lnTo>
                    <a:pt x="370" y="633"/>
                  </a:lnTo>
                  <a:lnTo>
                    <a:pt x="358" y="636"/>
                  </a:lnTo>
                  <a:lnTo>
                    <a:pt x="345" y="638"/>
                  </a:lnTo>
                  <a:lnTo>
                    <a:pt x="331" y="639"/>
                  </a:lnTo>
                  <a:lnTo>
                    <a:pt x="317" y="639"/>
                  </a:lnTo>
                  <a:lnTo>
                    <a:pt x="304" y="639"/>
                  </a:lnTo>
                  <a:lnTo>
                    <a:pt x="290" y="638"/>
                  </a:lnTo>
                  <a:lnTo>
                    <a:pt x="280" y="637"/>
                  </a:lnTo>
                  <a:lnTo>
                    <a:pt x="268" y="633"/>
                  </a:lnTo>
                  <a:lnTo>
                    <a:pt x="254" y="630"/>
                  </a:lnTo>
                  <a:lnTo>
                    <a:pt x="240" y="626"/>
                  </a:lnTo>
                  <a:lnTo>
                    <a:pt x="227" y="623"/>
                  </a:lnTo>
                  <a:lnTo>
                    <a:pt x="217" y="621"/>
                  </a:lnTo>
                  <a:lnTo>
                    <a:pt x="209" y="618"/>
                  </a:lnTo>
                  <a:lnTo>
                    <a:pt x="207" y="617"/>
                  </a:lnTo>
                  <a:lnTo>
                    <a:pt x="205" y="617"/>
                  </a:lnTo>
                  <a:lnTo>
                    <a:pt x="200" y="616"/>
                  </a:lnTo>
                  <a:lnTo>
                    <a:pt x="193" y="616"/>
                  </a:lnTo>
                  <a:lnTo>
                    <a:pt x="183" y="615"/>
                  </a:lnTo>
                  <a:lnTo>
                    <a:pt x="172" y="614"/>
                  </a:lnTo>
                  <a:lnTo>
                    <a:pt x="162" y="613"/>
                  </a:lnTo>
                  <a:lnTo>
                    <a:pt x="151" y="611"/>
                  </a:lnTo>
                  <a:lnTo>
                    <a:pt x="143" y="610"/>
                  </a:lnTo>
                  <a:lnTo>
                    <a:pt x="132" y="608"/>
                  </a:lnTo>
                  <a:lnTo>
                    <a:pt x="121" y="603"/>
                  </a:lnTo>
                  <a:lnTo>
                    <a:pt x="111" y="599"/>
                  </a:lnTo>
                  <a:lnTo>
                    <a:pt x="102" y="593"/>
                  </a:lnTo>
                  <a:lnTo>
                    <a:pt x="93" y="588"/>
                  </a:lnTo>
                  <a:lnTo>
                    <a:pt x="87" y="584"/>
                  </a:lnTo>
                  <a:lnTo>
                    <a:pt x="81" y="579"/>
                  </a:lnTo>
                  <a:lnTo>
                    <a:pt x="77" y="577"/>
                  </a:lnTo>
                  <a:lnTo>
                    <a:pt x="72" y="573"/>
                  </a:lnTo>
                  <a:lnTo>
                    <a:pt x="64" y="566"/>
                  </a:lnTo>
                  <a:lnTo>
                    <a:pt x="56" y="556"/>
                  </a:lnTo>
                  <a:lnTo>
                    <a:pt x="45" y="546"/>
                  </a:lnTo>
                  <a:lnTo>
                    <a:pt x="36" y="533"/>
                  </a:lnTo>
                  <a:lnTo>
                    <a:pt x="26" y="523"/>
                  </a:lnTo>
                  <a:lnTo>
                    <a:pt x="19" y="512"/>
                  </a:lnTo>
                  <a:lnTo>
                    <a:pt x="15" y="504"/>
                  </a:lnTo>
                  <a:lnTo>
                    <a:pt x="11" y="492"/>
                  </a:lnTo>
                  <a:lnTo>
                    <a:pt x="6" y="474"/>
                  </a:lnTo>
                  <a:lnTo>
                    <a:pt x="1" y="457"/>
                  </a:lnTo>
                  <a:lnTo>
                    <a:pt x="0" y="447"/>
                  </a:lnTo>
                  <a:lnTo>
                    <a:pt x="2" y="434"/>
                  </a:lnTo>
                  <a:lnTo>
                    <a:pt x="7" y="407"/>
                  </a:lnTo>
                  <a:lnTo>
                    <a:pt x="13" y="377"/>
                  </a:lnTo>
                  <a:lnTo>
                    <a:pt x="19" y="355"/>
                  </a:lnTo>
                  <a:lnTo>
                    <a:pt x="25" y="340"/>
                  </a:lnTo>
                  <a:lnTo>
                    <a:pt x="35" y="327"/>
                  </a:lnTo>
                  <a:lnTo>
                    <a:pt x="43" y="316"/>
                  </a:lnTo>
                  <a:lnTo>
                    <a:pt x="50" y="308"/>
                  </a:lnTo>
                  <a:lnTo>
                    <a:pt x="57" y="298"/>
                  </a:lnTo>
                  <a:lnTo>
                    <a:pt x="67" y="287"/>
                  </a:lnTo>
                  <a:lnTo>
                    <a:pt x="75" y="277"/>
                  </a:lnTo>
                  <a:lnTo>
                    <a:pt x="80" y="271"/>
                  </a:lnTo>
                  <a:lnTo>
                    <a:pt x="82" y="265"/>
                  </a:lnTo>
                  <a:lnTo>
                    <a:pt x="87" y="255"/>
                  </a:lnTo>
                  <a:lnTo>
                    <a:pt x="93" y="242"/>
                  </a:lnTo>
                  <a:lnTo>
                    <a:pt x="103" y="229"/>
                  </a:lnTo>
                  <a:lnTo>
                    <a:pt x="111" y="220"/>
                  </a:lnTo>
                  <a:lnTo>
                    <a:pt x="121" y="208"/>
                  </a:lnTo>
                  <a:lnTo>
                    <a:pt x="131" y="196"/>
                  </a:lnTo>
                  <a:lnTo>
                    <a:pt x="143" y="182"/>
                  </a:lnTo>
                  <a:lnTo>
                    <a:pt x="153" y="169"/>
                  </a:lnTo>
                  <a:lnTo>
                    <a:pt x="164" y="156"/>
                  </a:lnTo>
                  <a:lnTo>
                    <a:pt x="172" y="145"/>
                  </a:lnTo>
                  <a:lnTo>
                    <a:pt x="180" y="136"/>
                  </a:lnTo>
                  <a:lnTo>
                    <a:pt x="183" y="129"/>
                  </a:lnTo>
                  <a:lnTo>
                    <a:pt x="188" y="117"/>
                  </a:lnTo>
                  <a:lnTo>
                    <a:pt x="194" y="102"/>
                  </a:lnTo>
                  <a:lnTo>
                    <a:pt x="199" y="86"/>
                  </a:lnTo>
                  <a:lnTo>
                    <a:pt x="203" y="71"/>
                  </a:lnTo>
                  <a:lnTo>
                    <a:pt x="207" y="57"/>
                  </a:lnTo>
                  <a:lnTo>
                    <a:pt x="210" y="48"/>
                  </a:lnTo>
                  <a:lnTo>
                    <a:pt x="212" y="44"/>
                  </a:lnTo>
                  <a:lnTo>
                    <a:pt x="213" y="40"/>
                  </a:lnTo>
                  <a:lnTo>
                    <a:pt x="215" y="28"/>
                  </a:lnTo>
                  <a:lnTo>
                    <a:pt x="219" y="16"/>
                  </a:lnTo>
                  <a:lnTo>
                    <a:pt x="226" y="6"/>
                  </a:lnTo>
                  <a:lnTo>
                    <a:pt x="228" y="5"/>
                  </a:lnTo>
                  <a:lnTo>
                    <a:pt x="232" y="4"/>
                  </a:lnTo>
                  <a:lnTo>
                    <a:pt x="235" y="3"/>
                  </a:lnTo>
                  <a:lnTo>
                    <a:pt x="239" y="2"/>
                  </a:lnTo>
                  <a:lnTo>
                    <a:pt x="244" y="0"/>
                  </a:lnTo>
                  <a:lnTo>
                    <a:pt x="249" y="0"/>
                  </a:lnTo>
                  <a:lnTo>
                    <a:pt x="255" y="2"/>
                  </a:lnTo>
                  <a:lnTo>
                    <a:pt x="260" y="3"/>
                  </a:lnTo>
                  <a:lnTo>
                    <a:pt x="271" y="9"/>
                  </a:lnTo>
                  <a:lnTo>
                    <a:pt x="280" y="16"/>
                  </a:lnTo>
                  <a:lnTo>
                    <a:pt x="286" y="22"/>
                  </a:lnTo>
                  <a:lnTo>
                    <a:pt x="288" y="25"/>
                  </a:lnTo>
                  <a:close/>
                </a:path>
              </a:pathLst>
            </a:custGeom>
            <a:solidFill>
              <a:srgbClr val="A854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66" name="Freeform 14"/>
            <p:cNvSpPr>
              <a:spLocks/>
            </p:cNvSpPr>
            <p:nvPr/>
          </p:nvSpPr>
          <p:spPr bwMode="auto">
            <a:xfrm>
              <a:off x="8035925" y="1787525"/>
              <a:ext cx="230188" cy="100013"/>
            </a:xfrm>
            <a:custGeom>
              <a:avLst/>
              <a:gdLst/>
              <a:ahLst/>
              <a:cxnLst>
                <a:cxn ang="0">
                  <a:pos x="69" y="45"/>
                </a:cxn>
                <a:cxn ang="0">
                  <a:pos x="55" y="45"/>
                </a:cxn>
                <a:cxn ang="0">
                  <a:pos x="38" y="48"/>
                </a:cxn>
                <a:cxn ang="0">
                  <a:pos x="24" y="51"/>
                </a:cxn>
                <a:cxn ang="0">
                  <a:pos x="13" y="58"/>
                </a:cxn>
                <a:cxn ang="0">
                  <a:pos x="2" y="65"/>
                </a:cxn>
                <a:cxn ang="0">
                  <a:pos x="0" y="82"/>
                </a:cxn>
                <a:cxn ang="0">
                  <a:pos x="4" y="112"/>
                </a:cxn>
                <a:cxn ang="0">
                  <a:pos x="15" y="123"/>
                </a:cxn>
                <a:cxn ang="0">
                  <a:pos x="37" y="124"/>
                </a:cxn>
                <a:cxn ang="0">
                  <a:pos x="73" y="125"/>
                </a:cxn>
                <a:cxn ang="0">
                  <a:pos x="115" y="126"/>
                </a:cxn>
                <a:cxn ang="0">
                  <a:pos x="161" y="127"/>
                </a:cxn>
                <a:cxn ang="0">
                  <a:pos x="203" y="127"/>
                </a:cxn>
                <a:cxn ang="0">
                  <a:pos x="236" y="127"/>
                </a:cxn>
                <a:cxn ang="0">
                  <a:pos x="255" y="127"/>
                </a:cxn>
                <a:cxn ang="0">
                  <a:pos x="259" y="126"/>
                </a:cxn>
                <a:cxn ang="0">
                  <a:pos x="268" y="116"/>
                </a:cxn>
                <a:cxn ang="0">
                  <a:pos x="278" y="102"/>
                </a:cxn>
                <a:cxn ang="0">
                  <a:pos x="288" y="90"/>
                </a:cxn>
                <a:cxn ang="0">
                  <a:pos x="291" y="77"/>
                </a:cxn>
                <a:cxn ang="0">
                  <a:pos x="286" y="52"/>
                </a:cxn>
                <a:cxn ang="0">
                  <a:pos x="277" y="37"/>
                </a:cxn>
                <a:cxn ang="0">
                  <a:pos x="264" y="27"/>
                </a:cxn>
                <a:cxn ang="0">
                  <a:pos x="254" y="33"/>
                </a:cxn>
                <a:cxn ang="0">
                  <a:pos x="240" y="44"/>
                </a:cxn>
                <a:cxn ang="0">
                  <a:pos x="224" y="57"/>
                </a:cxn>
                <a:cxn ang="0">
                  <a:pos x="214" y="66"/>
                </a:cxn>
                <a:cxn ang="0">
                  <a:pos x="152" y="0"/>
                </a:cxn>
                <a:cxn ang="0">
                  <a:pos x="178" y="80"/>
                </a:cxn>
                <a:cxn ang="0">
                  <a:pos x="168" y="80"/>
                </a:cxn>
                <a:cxn ang="0">
                  <a:pos x="147" y="81"/>
                </a:cxn>
                <a:cxn ang="0">
                  <a:pos x="126" y="82"/>
                </a:cxn>
                <a:cxn ang="0">
                  <a:pos x="113" y="82"/>
                </a:cxn>
                <a:cxn ang="0">
                  <a:pos x="105" y="75"/>
                </a:cxn>
                <a:cxn ang="0">
                  <a:pos x="91" y="63"/>
                </a:cxn>
                <a:cxn ang="0">
                  <a:pos x="77" y="51"/>
                </a:cxn>
                <a:cxn ang="0">
                  <a:pos x="72" y="45"/>
                </a:cxn>
              </a:cxnLst>
              <a:rect l="0" t="0" r="r" b="b"/>
              <a:pathLst>
                <a:path w="291" h="127">
                  <a:moveTo>
                    <a:pt x="72" y="45"/>
                  </a:moveTo>
                  <a:lnTo>
                    <a:pt x="69" y="45"/>
                  </a:lnTo>
                  <a:lnTo>
                    <a:pt x="62" y="45"/>
                  </a:lnTo>
                  <a:lnTo>
                    <a:pt x="55" y="45"/>
                  </a:lnTo>
                  <a:lnTo>
                    <a:pt x="48" y="47"/>
                  </a:lnTo>
                  <a:lnTo>
                    <a:pt x="38" y="48"/>
                  </a:lnTo>
                  <a:lnTo>
                    <a:pt x="31" y="49"/>
                  </a:lnTo>
                  <a:lnTo>
                    <a:pt x="24" y="51"/>
                  </a:lnTo>
                  <a:lnTo>
                    <a:pt x="19" y="53"/>
                  </a:lnTo>
                  <a:lnTo>
                    <a:pt x="13" y="58"/>
                  </a:lnTo>
                  <a:lnTo>
                    <a:pt x="6" y="62"/>
                  </a:lnTo>
                  <a:lnTo>
                    <a:pt x="2" y="65"/>
                  </a:lnTo>
                  <a:lnTo>
                    <a:pt x="0" y="71"/>
                  </a:lnTo>
                  <a:lnTo>
                    <a:pt x="0" y="82"/>
                  </a:lnTo>
                  <a:lnTo>
                    <a:pt x="1" y="97"/>
                  </a:lnTo>
                  <a:lnTo>
                    <a:pt x="4" y="112"/>
                  </a:lnTo>
                  <a:lnTo>
                    <a:pt x="11" y="122"/>
                  </a:lnTo>
                  <a:lnTo>
                    <a:pt x="15" y="123"/>
                  </a:lnTo>
                  <a:lnTo>
                    <a:pt x="24" y="124"/>
                  </a:lnTo>
                  <a:lnTo>
                    <a:pt x="37" y="124"/>
                  </a:lnTo>
                  <a:lnTo>
                    <a:pt x="54" y="125"/>
                  </a:lnTo>
                  <a:lnTo>
                    <a:pt x="73" y="125"/>
                  </a:lnTo>
                  <a:lnTo>
                    <a:pt x="93" y="126"/>
                  </a:lnTo>
                  <a:lnTo>
                    <a:pt x="115" y="126"/>
                  </a:lnTo>
                  <a:lnTo>
                    <a:pt x="139" y="126"/>
                  </a:lnTo>
                  <a:lnTo>
                    <a:pt x="161" y="127"/>
                  </a:lnTo>
                  <a:lnTo>
                    <a:pt x="183" y="127"/>
                  </a:lnTo>
                  <a:lnTo>
                    <a:pt x="203" y="127"/>
                  </a:lnTo>
                  <a:lnTo>
                    <a:pt x="221" y="127"/>
                  </a:lnTo>
                  <a:lnTo>
                    <a:pt x="236" y="127"/>
                  </a:lnTo>
                  <a:lnTo>
                    <a:pt x="248" y="127"/>
                  </a:lnTo>
                  <a:lnTo>
                    <a:pt x="255" y="127"/>
                  </a:lnTo>
                  <a:lnTo>
                    <a:pt x="258" y="127"/>
                  </a:lnTo>
                  <a:lnTo>
                    <a:pt x="259" y="126"/>
                  </a:lnTo>
                  <a:lnTo>
                    <a:pt x="262" y="122"/>
                  </a:lnTo>
                  <a:lnTo>
                    <a:pt x="268" y="116"/>
                  </a:lnTo>
                  <a:lnTo>
                    <a:pt x="273" y="110"/>
                  </a:lnTo>
                  <a:lnTo>
                    <a:pt x="278" y="102"/>
                  </a:lnTo>
                  <a:lnTo>
                    <a:pt x="284" y="96"/>
                  </a:lnTo>
                  <a:lnTo>
                    <a:pt x="288" y="90"/>
                  </a:lnTo>
                  <a:lnTo>
                    <a:pt x="290" y="86"/>
                  </a:lnTo>
                  <a:lnTo>
                    <a:pt x="291" y="77"/>
                  </a:lnTo>
                  <a:lnTo>
                    <a:pt x="289" y="65"/>
                  </a:lnTo>
                  <a:lnTo>
                    <a:pt x="286" y="52"/>
                  </a:lnTo>
                  <a:lnTo>
                    <a:pt x="281" y="44"/>
                  </a:lnTo>
                  <a:lnTo>
                    <a:pt x="277" y="37"/>
                  </a:lnTo>
                  <a:lnTo>
                    <a:pt x="271" y="30"/>
                  </a:lnTo>
                  <a:lnTo>
                    <a:pt x="264" y="27"/>
                  </a:lnTo>
                  <a:lnTo>
                    <a:pt x="258" y="29"/>
                  </a:lnTo>
                  <a:lnTo>
                    <a:pt x="254" y="33"/>
                  </a:lnTo>
                  <a:lnTo>
                    <a:pt x="248" y="38"/>
                  </a:lnTo>
                  <a:lnTo>
                    <a:pt x="240" y="44"/>
                  </a:lnTo>
                  <a:lnTo>
                    <a:pt x="232" y="51"/>
                  </a:lnTo>
                  <a:lnTo>
                    <a:pt x="224" y="57"/>
                  </a:lnTo>
                  <a:lnTo>
                    <a:pt x="218" y="63"/>
                  </a:lnTo>
                  <a:lnTo>
                    <a:pt x="214" y="66"/>
                  </a:lnTo>
                  <a:lnTo>
                    <a:pt x="212" y="67"/>
                  </a:lnTo>
                  <a:lnTo>
                    <a:pt x="152" y="0"/>
                  </a:lnTo>
                  <a:lnTo>
                    <a:pt x="145" y="13"/>
                  </a:lnTo>
                  <a:lnTo>
                    <a:pt x="178" y="80"/>
                  </a:lnTo>
                  <a:lnTo>
                    <a:pt x="176" y="80"/>
                  </a:lnTo>
                  <a:lnTo>
                    <a:pt x="168" y="80"/>
                  </a:lnTo>
                  <a:lnTo>
                    <a:pt x="159" y="81"/>
                  </a:lnTo>
                  <a:lnTo>
                    <a:pt x="147" y="81"/>
                  </a:lnTo>
                  <a:lnTo>
                    <a:pt x="135" y="82"/>
                  </a:lnTo>
                  <a:lnTo>
                    <a:pt x="126" y="82"/>
                  </a:lnTo>
                  <a:lnTo>
                    <a:pt x="117" y="82"/>
                  </a:lnTo>
                  <a:lnTo>
                    <a:pt x="113" y="82"/>
                  </a:lnTo>
                  <a:lnTo>
                    <a:pt x="110" y="80"/>
                  </a:lnTo>
                  <a:lnTo>
                    <a:pt x="105" y="75"/>
                  </a:lnTo>
                  <a:lnTo>
                    <a:pt x="97" y="70"/>
                  </a:lnTo>
                  <a:lnTo>
                    <a:pt x="91" y="63"/>
                  </a:lnTo>
                  <a:lnTo>
                    <a:pt x="84" y="57"/>
                  </a:lnTo>
                  <a:lnTo>
                    <a:pt x="77" y="51"/>
                  </a:lnTo>
                  <a:lnTo>
                    <a:pt x="73" y="47"/>
                  </a:lnTo>
                  <a:lnTo>
                    <a:pt x="72" y="45"/>
                  </a:lnTo>
                  <a:close/>
                </a:path>
              </a:pathLst>
            </a:custGeom>
            <a:solidFill>
              <a:srgbClr val="FF9E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68" name="Freeform 16"/>
            <p:cNvSpPr>
              <a:spLocks/>
            </p:cNvSpPr>
            <p:nvPr/>
          </p:nvSpPr>
          <p:spPr bwMode="auto">
            <a:xfrm>
              <a:off x="8162925" y="233363"/>
              <a:ext cx="57150" cy="488950"/>
            </a:xfrm>
            <a:custGeom>
              <a:avLst/>
              <a:gdLst/>
              <a:ahLst/>
              <a:cxnLst>
                <a:cxn ang="0">
                  <a:pos x="64" y="7"/>
                </a:cxn>
                <a:cxn ang="0">
                  <a:pos x="54" y="11"/>
                </a:cxn>
                <a:cxn ang="0">
                  <a:pos x="45" y="16"/>
                </a:cxn>
                <a:cxn ang="0">
                  <a:pos x="37" y="22"/>
                </a:cxn>
                <a:cxn ang="0">
                  <a:pos x="23" y="42"/>
                </a:cxn>
                <a:cxn ang="0">
                  <a:pos x="15" y="83"/>
                </a:cxn>
                <a:cxn ang="0">
                  <a:pos x="22" y="83"/>
                </a:cxn>
                <a:cxn ang="0">
                  <a:pos x="35" y="42"/>
                </a:cxn>
                <a:cxn ang="0">
                  <a:pos x="48" y="23"/>
                </a:cxn>
                <a:cxn ang="0">
                  <a:pos x="52" y="24"/>
                </a:cxn>
                <a:cxn ang="0">
                  <a:pos x="45" y="39"/>
                </a:cxn>
                <a:cxn ang="0">
                  <a:pos x="33" y="73"/>
                </a:cxn>
                <a:cxn ang="0">
                  <a:pos x="26" y="110"/>
                </a:cxn>
                <a:cxn ang="0">
                  <a:pos x="29" y="144"/>
                </a:cxn>
                <a:cxn ang="0">
                  <a:pos x="38" y="175"/>
                </a:cxn>
                <a:cxn ang="0">
                  <a:pos x="39" y="207"/>
                </a:cxn>
                <a:cxn ang="0">
                  <a:pos x="33" y="221"/>
                </a:cxn>
                <a:cxn ang="0">
                  <a:pos x="30" y="205"/>
                </a:cxn>
                <a:cxn ang="0">
                  <a:pos x="21" y="209"/>
                </a:cxn>
                <a:cxn ang="0">
                  <a:pos x="11" y="234"/>
                </a:cxn>
                <a:cxn ang="0">
                  <a:pos x="17" y="256"/>
                </a:cxn>
                <a:cxn ang="0">
                  <a:pos x="27" y="272"/>
                </a:cxn>
                <a:cxn ang="0">
                  <a:pos x="40" y="285"/>
                </a:cxn>
                <a:cxn ang="0">
                  <a:pos x="56" y="296"/>
                </a:cxn>
                <a:cxn ang="0">
                  <a:pos x="68" y="330"/>
                </a:cxn>
                <a:cxn ang="0">
                  <a:pos x="63" y="394"/>
                </a:cxn>
                <a:cxn ang="0">
                  <a:pos x="50" y="455"/>
                </a:cxn>
                <a:cxn ang="0">
                  <a:pos x="30" y="514"/>
                </a:cxn>
                <a:cxn ang="0">
                  <a:pos x="20" y="560"/>
                </a:cxn>
                <a:cxn ang="0">
                  <a:pos x="22" y="596"/>
                </a:cxn>
                <a:cxn ang="0">
                  <a:pos x="24" y="614"/>
                </a:cxn>
                <a:cxn ang="0">
                  <a:pos x="19" y="615"/>
                </a:cxn>
                <a:cxn ang="0">
                  <a:pos x="9" y="589"/>
                </a:cxn>
                <a:cxn ang="0">
                  <a:pos x="3" y="538"/>
                </a:cxn>
                <a:cxn ang="0">
                  <a:pos x="12" y="486"/>
                </a:cxn>
                <a:cxn ang="0">
                  <a:pos x="26" y="440"/>
                </a:cxn>
                <a:cxn ang="0">
                  <a:pos x="39" y="391"/>
                </a:cxn>
                <a:cxn ang="0">
                  <a:pos x="46" y="343"/>
                </a:cxn>
                <a:cxn ang="0">
                  <a:pos x="41" y="308"/>
                </a:cxn>
                <a:cxn ang="0">
                  <a:pos x="25" y="296"/>
                </a:cxn>
                <a:cxn ang="0">
                  <a:pos x="7" y="271"/>
                </a:cxn>
                <a:cxn ang="0">
                  <a:pos x="0" y="233"/>
                </a:cxn>
                <a:cxn ang="0">
                  <a:pos x="10" y="199"/>
                </a:cxn>
                <a:cxn ang="0">
                  <a:pos x="21" y="169"/>
                </a:cxn>
                <a:cxn ang="0">
                  <a:pos x="10" y="121"/>
                </a:cxn>
                <a:cxn ang="0">
                  <a:pos x="6" y="54"/>
                </a:cxn>
                <a:cxn ang="0">
                  <a:pos x="22" y="20"/>
                </a:cxn>
                <a:cxn ang="0">
                  <a:pos x="28" y="13"/>
                </a:cxn>
                <a:cxn ang="0">
                  <a:pos x="37" y="7"/>
                </a:cxn>
                <a:cxn ang="0">
                  <a:pos x="48" y="2"/>
                </a:cxn>
                <a:cxn ang="0">
                  <a:pos x="56" y="1"/>
                </a:cxn>
                <a:cxn ang="0">
                  <a:pos x="57" y="0"/>
                </a:cxn>
                <a:cxn ang="0">
                  <a:pos x="62" y="0"/>
                </a:cxn>
                <a:cxn ang="0">
                  <a:pos x="69" y="2"/>
                </a:cxn>
              </a:cxnLst>
              <a:rect l="0" t="0" r="r" b="b"/>
              <a:pathLst>
                <a:path w="72" h="615">
                  <a:moveTo>
                    <a:pt x="72" y="5"/>
                  </a:moveTo>
                  <a:lnTo>
                    <a:pt x="64" y="7"/>
                  </a:lnTo>
                  <a:lnTo>
                    <a:pt x="59" y="9"/>
                  </a:lnTo>
                  <a:lnTo>
                    <a:pt x="54" y="11"/>
                  </a:lnTo>
                  <a:lnTo>
                    <a:pt x="50" y="14"/>
                  </a:lnTo>
                  <a:lnTo>
                    <a:pt x="45" y="16"/>
                  </a:lnTo>
                  <a:lnTo>
                    <a:pt x="41" y="18"/>
                  </a:lnTo>
                  <a:lnTo>
                    <a:pt x="37" y="22"/>
                  </a:lnTo>
                  <a:lnTo>
                    <a:pt x="33" y="25"/>
                  </a:lnTo>
                  <a:lnTo>
                    <a:pt x="23" y="42"/>
                  </a:lnTo>
                  <a:lnTo>
                    <a:pt x="17" y="61"/>
                  </a:lnTo>
                  <a:lnTo>
                    <a:pt x="15" y="83"/>
                  </a:lnTo>
                  <a:lnTo>
                    <a:pt x="18" y="105"/>
                  </a:lnTo>
                  <a:lnTo>
                    <a:pt x="22" y="83"/>
                  </a:lnTo>
                  <a:lnTo>
                    <a:pt x="27" y="61"/>
                  </a:lnTo>
                  <a:lnTo>
                    <a:pt x="35" y="42"/>
                  </a:lnTo>
                  <a:lnTo>
                    <a:pt x="46" y="24"/>
                  </a:lnTo>
                  <a:lnTo>
                    <a:pt x="48" y="23"/>
                  </a:lnTo>
                  <a:lnTo>
                    <a:pt x="50" y="23"/>
                  </a:lnTo>
                  <a:lnTo>
                    <a:pt x="52" y="24"/>
                  </a:lnTo>
                  <a:lnTo>
                    <a:pt x="53" y="25"/>
                  </a:lnTo>
                  <a:lnTo>
                    <a:pt x="45" y="39"/>
                  </a:lnTo>
                  <a:lnTo>
                    <a:pt x="38" y="55"/>
                  </a:lnTo>
                  <a:lnTo>
                    <a:pt x="33" y="73"/>
                  </a:lnTo>
                  <a:lnTo>
                    <a:pt x="28" y="91"/>
                  </a:lnTo>
                  <a:lnTo>
                    <a:pt x="26" y="110"/>
                  </a:lnTo>
                  <a:lnTo>
                    <a:pt x="27" y="128"/>
                  </a:lnTo>
                  <a:lnTo>
                    <a:pt x="29" y="144"/>
                  </a:lnTo>
                  <a:lnTo>
                    <a:pt x="36" y="160"/>
                  </a:lnTo>
                  <a:lnTo>
                    <a:pt x="38" y="175"/>
                  </a:lnTo>
                  <a:lnTo>
                    <a:pt x="39" y="190"/>
                  </a:lnTo>
                  <a:lnTo>
                    <a:pt x="39" y="207"/>
                  </a:lnTo>
                  <a:lnTo>
                    <a:pt x="38" y="222"/>
                  </a:lnTo>
                  <a:lnTo>
                    <a:pt x="33" y="221"/>
                  </a:lnTo>
                  <a:lnTo>
                    <a:pt x="30" y="215"/>
                  </a:lnTo>
                  <a:lnTo>
                    <a:pt x="30" y="205"/>
                  </a:lnTo>
                  <a:lnTo>
                    <a:pt x="28" y="199"/>
                  </a:lnTo>
                  <a:lnTo>
                    <a:pt x="21" y="209"/>
                  </a:lnTo>
                  <a:lnTo>
                    <a:pt x="15" y="221"/>
                  </a:lnTo>
                  <a:lnTo>
                    <a:pt x="11" y="234"/>
                  </a:lnTo>
                  <a:lnTo>
                    <a:pt x="14" y="248"/>
                  </a:lnTo>
                  <a:lnTo>
                    <a:pt x="17" y="256"/>
                  </a:lnTo>
                  <a:lnTo>
                    <a:pt x="22" y="264"/>
                  </a:lnTo>
                  <a:lnTo>
                    <a:pt x="27" y="272"/>
                  </a:lnTo>
                  <a:lnTo>
                    <a:pt x="34" y="279"/>
                  </a:lnTo>
                  <a:lnTo>
                    <a:pt x="40" y="285"/>
                  </a:lnTo>
                  <a:lnTo>
                    <a:pt x="47" y="291"/>
                  </a:lnTo>
                  <a:lnTo>
                    <a:pt x="56" y="296"/>
                  </a:lnTo>
                  <a:lnTo>
                    <a:pt x="63" y="299"/>
                  </a:lnTo>
                  <a:lnTo>
                    <a:pt x="68" y="330"/>
                  </a:lnTo>
                  <a:lnTo>
                    <a:pt x="66" y="363"/>
                  </a:lnTo>
                  <a:lnTo>
                    <a:pt x="63" y="394"/>
                  </a:lnTo>
                  <a:lnTo>
                    <a:pt x="58" y="424"/>
                  </a:lnTo>
                  <a:lnTo>
                    <a:pt x="50" y="455"/>
                  </a:lnTo>
                  <a:lnTo>
                    <a:pt x="40" y="485"/>
                  </a:lnTo>
                  <a:lnTo>
                    <a:pt x="30" y="514"/>
                  </a:lnTo>
                  <a:lnTo>
                    <a:pt x="21" y="543"/>
                  </a:lnTo>
                  <a:lnTo>
                    <a:pt x="20" y="560"/>
                  </a:lnTo>
                  <a:lnTo>
                    <a:pt x="20" y="579"/>
                  </a:lnTo>
                  <a:lnTo>
                    <a:pt x="22" y="596"/>
                  </a:lnTo>
                  <a:lnTo>
                    <a:pt x="26" y="612"/>
                  </a:lnTo>
                  <a:lnTo>
                    <a:pt x="24" y="614"/>
                  </a:lnTo>
                  <a:lnTo>
                    <a:pt x="22" y="615"/>
                  </a:lnTo>
                  <a:lnTo>
                    <a:pt x="19" y="615"/>
                  </a:lnTo>
                  <a:lnTo>
                    <a:pt x="17" y="613"/>
                  </a:lnTo>
                  <a:lnTo>
                    <a:pt x="9" y="589"/>
                  </a:lnTo>
                  <a:lnTo>
                    <a:pt x="5" y="564"/>
                  </a:lnTo>
                  <a:lnTo>
                    <a:pt x="3" y="538"/>
                  </a:lnTo>
                  <a:lnTo>
                    <a:pt x="6" y="510"/>
                  </a:lnTo>
                  <a:lnTo>
                    <a:pt x="12" y="486"/>
                  </a:lnTo>
                  <a:lnTo>
                    <a:pt x="19" y="463"/>
                  </a:lnTo>
                  <a:lnTo>
                    <a:pt x="26" y="440"/>
                  </a:lnTo>
                  <a:lnTo>
                    <a:pt x="33" y="416"/>
                  </a:lnTo>
                  <a:lnTo>
                    <a:pt x="39" y="391"/>
                  </a:lnTo>
                  <a:lnTo>
                    <a:pt x="43" y="367"/>
                  </a:lnTo>
                  <a:lnTo>
                    <a:pt x="46" y="343"/>
                  </a:lnTo>
                  <a:lnTo>
                    <a:pt x="47" y="318"/>
                  </a:lnTo>
                  <a:lnTo>
                    <a:pt x="41" y="308"/>
                  </a:lnTo>
                  <a:lnTo>
                    <a:pt x="34" y="303"/>
                  </a:lnTo>
                  <a:lnTo>
                    <a:pt x="25" y="296"/>
                  </a:lnTo>
                  <a:lnTo>
                    <a:pt x="18" y="289"/>
                  </a:lnTo>
                  <a:lnTo>
                    <a:pt x="7" y="271"/>
                  </a:lnTo>
                  <a:lnTo>
                    <a:pt x="2" y="253"/>
                  </a:lnTo>
                  <a:lnTo>
                    <a:pt x="0" y="233"/>
                  </a:lnTo>
                  <a:lnTo>
                    <a:pt x="4" y="212"/>
                  </a:lnTo>
                  <a:lnTo>
                    <a:pt x="10" y="199"/>
                  </a:lnTo>
                  <a:lnTo>
                    <a:pt x="17" y="184"/>
                  </a:lnTo>
                  <a:lnTo>
                    <a:pt x="21" y="169"/>
                  </a:lnTo>
                  <a:lnTo>
                    <a:pt x="20" y="154"/>
                  </a:lnTo>
                  <a:lnTo>
                    <a:pt x="10" y="121"/>
                  </a:lnTo>
                  <a:lnTo>
                    <a:pt x="4" y="88"/>
                  </a:lnTo>
                  <a:lnTo>
                    <a:pt x="6" y="54"/>
                  </a:lnTo>
                  <a:lnTo>
                    <a:pt x="20" y="23"/>
                  </a:lnTo>
                  <a:lnTo>
                    <a:pt x="22" y="20"/>
                  </a:lnTo>
                  <a:lnTo>
                    <a:pt x="25" y="16"/>
                  </a:lnTo>
                  <a:lnTo>
                    <a:pt x="28" y="13"/>
                  </a:lnTo>
                  <a:lnTo>
                    <a:pt x="32" y="10"/>
                  </a:lnTo>
                  <a:lnTo>
                    <a:pt x="37" y="7"/>
                  </a:lnTo>
                  <a:lnTo>
                    <a:pt x="42" y="3"/>
                  </a:lnTo>
                  <a:lnTo>
                    <a:pt x="48" y="2"/>
                  </a:lnTo>
                  <a:lnTo>
                    <a:pt x="55" y="1"/>
                  </a:lnTo>
                  <a:lnTo>
                    <a:pt x="56" y="1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5" y="1"/>
                  </a:lnTo>
                  <a:lnTo>
                    <a:pt x="69" y="2"/>
                  </a:lnTo>
                  <a:lnTo>
                    <a:pt x="72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69" name="Freeform 17"/>
            <p:cNvSpPr>
              <a:spLocks/>
            </p:cNvSpPr>
            <p:nvPr/>
          </p:nvSpPr>
          <p:spPr bwMode="auto">
            <a:xfrm>
              <a:off x="8202613" y="241300"/>
              <a:ext cx="85725" cy="800100"/>
            </a:xfrm>
            <a:custGeom>
              <a:avLst/>
              <a:gdLst/>
              <a:ahLst/>
              <a:cxnLst>
                <a:cxn ang="0">
                  <a:pos x="42" y="32"/>
                </a:cxn>
                <a:cxn ang="0">
                  <a:pos x="49" y="84"/>
                </a:cxn>
                <a:cxn ang="0">
                  <a:pos x="67" y="133"/>
                </a:cxn>
                <a:cxn ang="0">
                  <a:pos x="82" y="182"/>
                </a:cxn>
                <a:cxn ang="0">
                  <a:pos x="85" y="267"/>
                </a:cxn>
                <a:cxn ang="0">
                  <a:pos x="83" y="476"/>
                </a:cxn>
                <a:cxn ang="0">
                  <a:pos x="105" y="643"/>
                </a:cxn>
                <a:cxn ang="0">
                  <a:pos x="98" y="693"/>
                </a:cxn>
                <a:cxn ang="0">
                  <a:pos x="98" y="740"/>
                </a:cxn>
                <a:cxn ang="0">
                  <a:pos x="103" y="785"/>
                </a:cxn>
                <a:cxn ang="0">
                  <a:pos x="105" y="857"/>
                </a:cxn>
                <a:cxn ang="0">
                  <a:pos x="103" y="957"/>
                </a:cxn>
                <a:cxn ang="0">
                  <a:pos x="92" y="1009"/>
                </a:cxn>
                <a:cxn ang="0">
                  <a:pos x="78" y="999"/>
                </a:cxn>
                <a:cxn ang="0">
                  <a:pos x="77" y="976"/>
                </a:cxn>
                <a:cxn ang="0">
                  <a:pos x="85" y="878"/>
                </a:cxn>
                <a:cxn ang="0">
                  <a:pos x="84" y="806"/>
                </a:cxn>
                <a:cxn ang="0">
                  <a:pos x="74" y="708"/>
                </a:cxn>
                <a:cxn ang="0">
                  <a:pos x="78" y="671"/>
                </a:cxn>
                <a:cxn ang="0">
                  <a:pos x="86" y="638"/>
                </a:cxn>
                <a:cxn ang="0">
                  <a:pos x="80" y="597"/>
                </a:cxn>
                <a:cxn ang="0">
                  <a:pos x="71" y="552"/>
                </a:cxn>
                <a:cxn ang="0">
                  <a:pos x="65" y="398"/>
                </a:cxn>
                <a:cxn ang="0">
                  <a:pos x="66" y="281"/>
                </a:cxn>
                <a:cxn ang="0">
                  <a:pos x="64" y="221"/>
                </a:cxn>
                <a:cxn ang="0">
                  <a:pos x="52" y="163"/>
                </a:cxn>
                <a:cxn ang="0">
                  <a:pos x="35" y="105"/>
                </a:cxn>
                <a:cxn ang="0">
                  <a:pos x="22" y="76"/>
                </a:cxn>
                <a:cxn ang="0">
                  <a:pos x="15" y="87"/>
                </a:cxn>
                <a:cxn ang="0">
                  <a:pos x="12" y="119"/>
                </a:cxn>
                <a:cxn ang="0">
                  <a:pos x="20" y="171"/>
                </a:cxn>
                <a:cxn ang="0">
                  <a:pos x="32" y="194"/>
                </a:cxn>
                <a:cxn ang="0">
                  <a:pos x="44" y="187"/>
                </a:cxn>
                <a:cxn ang="0">
                  <a:pos x="44" y="200"/>
                </a:cxn>
                <a:cxn ang="0">
                  <a:pos x="32" y="211"/>
                </a:cxn>
                <a:cxn ang="0">
                  <a:pos x="25" y="232"/>
                </a:cxn>
                <a:cxn ang="0">
                  <a:pos x="18" y="262"/>
                </a:cxn>
                <a:cxn ang="0">
                  <a:pos x="6" y="273"/>
                </a:cxn>
                <a:cxn ang="0">
                  <a:pos x="3" y="273"/>
                </a:cxn>
                <a:cxn ang="0">
                  <a:pos x="9" y="254"/>
                </a:cxn>
                <a:cxn ang="0">
                  <a:pos x="9" y="208"/>
                </a:cxn>
                <a:cxn ang="0">
                  <a:pos x="2" y="152"/>
                </a:cxn>
                <a:cxn ang="0">
                  <a:pos x="2" y="98"/>
                </a:cxn>
                <a:cxn ang="0">
                  <a:pos x="13" y="68"/>
                </a:cxn>
                <a:cxn ang="0">
                  <a:pos x="22" y="61"/>
                </a:cxn>
                <a:cxn ang="0">
                  <a:pos x="26" y="45"/>
                </a:cxn>
                <a:cxn ang="0">
                  <a:pos x="27" y="21"/>
                </a:cxn>
                <a:cxn ang="0">
                  <a:pos x="38" y="2"/>
                </a:cxn>
                <a:cxn ang="0">
                  <a:pos x="44" y="0"/>
                </a:cxn>
              </a:cxnLst>
              <a:rect l="0" t="0" r="r" b="b"/>
              <a:pathLst>
                <a:path w="106" h="1009">
                  <a:moveTo>
                    <a:pt x="46" y="3"/>
                  </a:moveTo>
                  <a:lnTo>
                    <a:pt x="42" y="32"/>
                  </a:lnTo>
                  <a:lnTo>
                    <a:pt x="43" y="59"/>
                  </a:lnTo>
                  <a:lnTo>
                    <a:pt x="49" y="84"/>
                  </a:lnTo>
                  <a:lnTo>
                    <a:pt x="58" y="109"/>
                  </a:lnTo>
                  <a:lnTo>
                    <a:pt x="67" y="133"/>
                  </a:lnTo>
                  <a:lnTo>
                    <a:pt x="76" y="157"/>
                  </a:lnTo>
                  <a:lnTo>
                    <a:pt x="82" y="182"/>
                  </a:lnTo>
                  <a:lnTo>
                    <a:pt x="83" y="209"/>
                  </a:lnTo>
                  <a:lnTo>
                    <a:pt x="85" y="267"/>
                  </a:lnTo>
                  <a:lnTo>
                    <a:pt x="79" y="417"/>
                  </a:lnTo>
                  <a:lnTo>
                    <a:pt x="83" y="476"/>
                  </a:lnTo>
                  <a:lnTo>
                    <a:pt x="104" y="618"/>
                  </a:lnTo>
                  <a:lnTo>
                    <a:pt x="105" y="643"/>
                  </a:lnTo>
                  <a:lnTo>
                    <a:pt x="102" y="668"/>
                  </a:lnTo>
                  <a:lnTo>
                    <a:pt x="98" y="693"/>
                  </a:lnTo>
                  <a:lnTo>
                    <a:pt x="98" y="717"/>
                  </a:lnTo>
                  <a:lnTo>
                    <a:pt x="98" y="740"/>
                  </a:lnTo>
                  <a:lnTo>
                    <a:pt x="100" y="762"/>
                  </a:lnTo>
                  <a:lnTo>
                    <a:pt x="103" y="785"/>
                  </a:lnTo>
                  <a:lnTo>
                    <a:pt x="104" y="807"/>
                  </a:lnTo>
                  <a:lnTo>
                    <a:pt x="105" y="857"/>
                  </a:lnTo>
                  <a:lnTo>
                    <a:pt x="106" y="908"/>
                  </a:lnTo>
                  <a:lnTo>
                    <a:pt x="103" y="957"/>
                  </a:lnTo>
                  <a:lnTo>
                    <a:pt x="96" y="1007"/>
                  </a:lnTo>
                  <a:lnTo>
                    <a:pt x="92" y="1009"/>
                  </a:lnTo>
                  <a:lnTo>
                    <a:pt x="84" y="1005"/>
                  </a:lnTo>
                  <a:lnTo>
                    <a:pt x="78" y="999"/>
                  </a:lnTo>
                  <a:lnTo>
                    <a:pt x="75" y="997"/>
                  </a:lnTo>
                  <a:lnTo>
                    <a:pt x="77" y="976"/>
                  </a:lnTo>
                  <a:lnTo>
                    <a:pt x="81" y="930"/>
                  </a:lnTo>
                  <a:lnTo>
                    <a:pt x="85" y="878"/>
                  </a:lnTo>
                  <a:lnTo>
                    <a:pt x="87" y="842"/>
                  </a:lnTo>
                  <a:lnTo>
                    <a:pt x="84" y="806"/>
                  </a:lnTo>
                  <a:lnTo>
                    <a:pt x="79" y="754"/>
                  </a:lnTo>
                  <a:lnTo>
                    <a:pt x="74" y="708"/>
                  </a:lnTo>
                  <a:lnTo>
                    <a:pt x="71" y="687"/>
                  </a:lnTo>
                  <a:lnTo>
                    <a:pt x="78" y="671"/>
                  </a:lnTo>
                  <a:lnTo>
                    <a:pt x="83" y="655"/>
                  </a:lnTo>
                  <a:lnTo>
                    <a:pt x="86" y="638"/>
                  </a:lnTo>
                  <a:lnTo>
                    <a:pt x="86" y="619"/>
                  </a:lnTo>
                  <a:lnTo>
                    <a:pt x="80" y="597"/>
                  </a:lnTo>
                  <a:lnTo>
                    <a:pt x="75" y="575"/>
                  </a:lnTo>
                  <a:lnTo>
                    <a:pt x="71" y="552"/>
                  </a:lnTo>
                  <a:lnTo>
                    <a:pt x="68" y="529"/>
                  </a:lnTo>
                  <a:lnTo>
                    <a:pt x="65" y="398"/>
                  </a:lnTo>
                  <a:lnTo>
                    <a:pt x="67" y="311"/>
                  </a:lnTo>
                  <a:lnTo>
                    <a:pt x="66" y="281"/>
                  </a:lnTo>
                  <a:lnTo>
                    <a:pt x="66" y="251"/>
                  </a:lnTo>
                  <a:lnTo>
                    <a:pt x="64" y="221"/>
                  </a:lnTo>
                  <a:lnTo>
                    <a:pt x="58" y="192"/>
                  </a:lnTo>
                  <a:lnTo>
                    <a:pt x="52" y="163"/>
                  </a:lnTo>
                  <a:lnTo>
                    <a:pt x="45" y="134"/>
                  </a:lnTo>
                  <a:lnTo>
                    <a:pt x="35" y="105"/>
                  </a:lnTo>
                  <a:lnTo>
                    <a:pt x="28" y="76"/>
                  </a:lnTo>
                  <a:lnTo>
                    <a:pt x="22" y="76"/>
                  </a:lnTo>
                  <a:lnTo>
                    <a:pt x="19" y="81"/>
                  </a:lnTo>
                  <a:lnTo>
                    <a:pt x="15" y="87"/>
                  </a:lnTo>
                  <a:lnTo>
                    <a:pt x="13" y="92"/>
                  </a:lnTo>
                  <a:lnTo>
                    <a:pt x="12" y="119"/>
                  </a:lnTo>
                  <a:lnTo>
                    <a:pt x="14" y="146"/>
                  </a:lnTo>
                  <a:lnTo>
                    <a:pt x="20" y="171"/>
                  </a:lnTo>
                  <a:lnTo>
                    <a:pt x="26" y="196"/>
                  </a:lnTo>
                  <a:lnTo>
                    <a:pt x="32" y="194"/>
                  </a:lnTo>
                  <a:lnTo>
                    <a:pt x="39" y="188"/>
                  </a:lnTo>
                  <a:lnTo>
                    <a:pt x="44" y="187"/>
                  </a:lnTo>
                  <a:lnTo>
                    <a:pt x="48" y="192"/>
                  </a:lnTo>
                  <a:lnTo>
                    <a:pt x="44" y="200"/>
                  </a:lnTo>
                  <a:lnTo>
                    <a:pt x="39" y="206"/>
                  </a:lnTo>
                  <a:lnTo>
                    <a:pt x="32" y="211"/>
                  </a:lnTo>
                  <a:lnTo>
                    <a:pt x="26" y="217"/>
                  </a:lnTo>
                  <a:lnTo>
                    <a:pt x="25" y="232"/>
                  </a:lnTo>
                  <a:lnTo>
                    <a:pt x="23" y="248"/>
                  </a:lnTo>
                  <a:lnTo>
                    <a:pt x="18" y="262"/>
                  </a:lnTo>
                  <a:lnTo>
                    <a:pt x="8" y="273"/>
                  </a:lnTo>
                  <a:lnTo>
                    <a:pt x="6" y="273"/>
                  </a:lnTo>
                  <a:lnTo>
                    <a:pt x="5" y="273"/>
                  </a:lnTo>
                  <a:lnTo>
                    <a:pt x="3" y="273"/>
                  </a:lnTo>
                  <a:lnTo>
                    <a:pt x="2" y="270"/>
                  </a:lnTo>
                  <a:lnTo>
                    <a:pt x="9" y="254"/>
                  </a:lnTo>
                  <a:lnTo>
                    <a:pt x="11" y="232"/>
                  </a:lnTo>
                  <a:lnTo>
                    <a:pt x="9" y="208"/>
                  </a:lnTo>
                  <a:lnTo>
                    <a:pt x="5" y="181"/>
                  </a:lnTo>
                  <a:lnTo>
                    <a:pt x="2" y="152"/>
                  </a:lnTo>
                  <a:lnTo>
                    <a:pt x="0" y="125"/>
                  </a:lnTo>
                  <a:lnTo>
                    <a:pt x="2" y="98"/>
                  </a:lnTo>
                  <a:lnTo>
                    <a:pt x="10" y="73"/>
                  </a:lnTo>
                  <a:lnTo>
                    <a:pt x="13" y="68"/>
                  </a:lnTo>
                  <a:lnTo>
                    <a:pt x="18" y="65"/>
                  </a:lnTo>
                  <a:lnTo>
                    <a:pt x="22" y="61"/>
                  </a:lnTo>
                  <a:lnTo>
                    <a:pt x="26" y="57"/>
                  </a:lnTo>
                  <a:lnTo>
                    <a:pt x="26" y="45"/>
                  </a:lnTo>
                  <a:lnTo>
                    <a:pt x="25" y="34"/>
                  </a:lnTo>
                  <a:lnTo>
                    <a:pt x="27" y="21"/>
                  </a:lnTo>
                  <a:lnTo>
                    <a:pt x="33" y="6"/>
                  </a:lnTo>
                  <a:lnTo>
                    <a:pt x="38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70" name="Freeform 18"/>
            <p:cNvSpPr>
              <a:spLocks/>
            </p:cNvSpPr>
            <p:nvPr/>
          </p:nvSpPr>
          <p:spPr bwMode="auto">
            <a:xfrm>
              <a:off x="7985125" y="654050"/>
              <a:ext cx="31750" cy="55563"/>
            </a:xfrm>
            <a:custGeom>
              <a:avLst/>
              <a:gdLst/>
              <a:ahLst/>
              <a:cxnLst>
                <a:cxn ang="0">
                  <a:pos x="16" y="14"/>
                </a:cxn>
                <a:cxn ang="0">
                  <a:pos x="27" y="25"/>
                </a:cxn>
                <a:cxn ang="0">
                  <a:pos x="34" y="39"/>
                </a:cxn>
                <a:cxn ang="0">
                  <a:pos x="39" y="54"/>
                </a:cxn>
                <a:cxn ang="0">
                  <a:pos x="41" y="70"/>
                </a:cxn>
                <a:cxn ang="0">
                  <a:pos x="34" y="63"/>
                </a:cxn>
                <a:cxn ang="0">
                  <a:pos x="30" y="53"/>
                </a:cxn>
                <a:cxn ang="0">
                  <a:pos x="27" y="40"/>
                </a:cxn>
                <a:cxn ang="0">
                  <a:pos x="20" y="30"/>
                </a:cxn>
                <a:cxn ang="0">
                  <a:pos x="13" y="21"/>
                </a:cxn>
                <a:cxn ang="0">
                  <a:pos x="7" y="15"/>
                </a:cxn>
                <a:cxn ang="0">
                  <a:pos x="3" y="8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9" y="6"/>
                </a:cxn>
                <a:cxn ang="0">
                  <a:pos x="12" y="10"/>
                </a:cxn>
                <a:cxn ang="0">
                  <a:pos x="16" y="14"/>
                </a:cxn>
              </a:cxnLst>
              <a:rect l="0" t="0" r="r" b="b"/>
              <a:pathLst>
                <a:path w="41" h="70">
                  <a:moveTo>
                    <a:pt x="16" y="14"/>
                  </a:moveTo>
                  <a:lnTo>
                    <a:pt x="27" y="25"/>
                  </a:lnTo>
                  <a:lnTo>
                    <a:pt x="34" y="39"/>
                  </a:lnTo>
                  <a:lnTo>
                    <a:pt x="39" y="54"/>
                  </a:lnTo>
                  <a:lnTo>
                    <a:pt x="41" y="70"/>
                  </a:lnTo>
                  <a:lnTo>
                    <a:pt x="34" y="63"/>
                  </a:lnTo>
                  <a:lnTo>
                    <a:pt x="30" y="53"/>
                  </a:lnTo>
                  <a:lnTo>
                    <a:pt x="27" y="40"/>
                  </a:lnTo>
                  <a:lnTo>
                    <a:pt x="20" y="30"/>
                  </a:lnTo>
                  <a:lnTo>
                    <a:pt x="13" y="21"/>
                  </a:lnTo>
                  <a:lnTo>
                    <a:pt x="7" y="15"/>
                  </a:lnTo>
                  <a:lnTo>
                    <a:pt x="3" y="8"/>
                  </a:lnTo>
                  <a:lnTo>
                    <a:pt x="0" y="0"/>
                  </a:lnTo>
                  <a:lnTo>
                    <a:pt x="6" y="2"/>
                  </a:lnTo>
                  <a:lnTo>
                    <a:pt x="9" y="6"/>
                  </a:lnTo>
                  <a:lnTo>
                    <a:pt x="12" y="10"/>
                  </a:lnTo>
                  <a:lnTo>
                    <a:pt x="16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71" name="Freeform 19"/>
            <p:cNvSpPr>
              <a:spLocks/>
            </p:cNvSpPr>
            <p:nvPr/>
          </p:nvSpPr>
          <p:spPr bwMode="auto">
            <a:xfrm>
              <a:off x="7894638" y="661988"/>
              <a:ext cx="165100" cy="338138"/>
            </a:xfrm>
            <a:custGeom>
              <a:avLst/>
              <a:gdLst/>
              <a:ahLst/>
              <a:cxnLst>
                <a:cxn ang="0">
                  <a:pos x="166" y="26"/>
                </a:cxn>
                <a:cxn ang="0">
                  <a:pos x="166" y="13"/>
                </a:cxn>
                <a:cxn ang="0">
                  <a:pos x="179" y="53"/>
                </a:cxn>
                <a:cxn ang="0">
                  <a:pos x="195" y="43"/>
                </a:cxn>
                <a:cxn ang="0">
                  <a:pos x="207" y="44"/>
                </a:cxn>
                <a:cxn ang="0">
                  <a:pos x="204" y="60"/>
                </a:cxn>
                <a:cxn ang="0">
                  <a:pos x="200" y="89"/>
                </a:cxn>
                <a:cxn ang="0">
                  <a:pos x="205" y="171"/>
                </a:cxn>
                <a:cxn ang="0">
                  <a:pos x="190" y="224"/>
                </a:cxn>
                <a:cxn ang="0">
                  <a:pos x="176" y="244"/>
                </a:cxn>
                <a:cxn ang="0">
                  <a:pos x="177" y="211"/>
                </a:cxn>
                <a:cxn ang="0">
                  <a:pos x="165" y="201"/>
                </a:cxn>
                <a:cxn ang="0">
                  <a:pos x="146" y="195"/>
                </a:cxn>
                <a:cxn ang="0">
                  <a:pos x="135" y="224"/>
                </a:cxn>
                <a:cxn ang="0">
                  <a:pos x="118" y="280"/>
                </a:cxn>
                <a:cxn ang="0">
                  <a:pos x="107" y="308"/>
                </a:cxn>
                <a:cxn ang="0">
                  <a:pos x="91" y="334"/>
                </a:cxn>
                <a:cxn ang="0">
                  <a:pos x="13" y="422"/>
                </a:cxn>
                <a:cxn ang="0">
                  <a:pos x="3" y="426"/>
                </a:cxn>
                <a:cxn ang="0">
                  <a:pos x="6" y="411"/>
                </a:cxn>
                <a:cxn ang="0">
                  <a:pos x="30" y="385"/>
                </a:cxn>
                <a:cxn ang="0">
                  <a:pos x="71" y="338"/>
                </a:cxn>
                <a:cxn ang="0">
                  <a:pos x="100" y="284"/>
                </a:cxn>
                <a:cxn ang="0">
                  <a:pos x="112" y="247"/>
                </a:cxn>
                <a:cxn ang="0">
                  <a:pos x="123" y="206"/>
                </a:cxn>
                <a:cxn ang="0">
                  <a:pos x="140" y="180"/>
                </a:cxn>
                <a:cxn ang="0">
                  <a:pos x="155" y="179"/>
                </a:cxn>
                <a:cxn ang="0">
                  <a:pos x="168" y="184"/>
                </a:cxn>
                <a:cxn ang="0">
                  <a:pos x="183" y="179"/>
                </a:cxn>
                <a:cxn ang="0">
                  <a:pos x="198" y="142"/>
                </a:cxn>
                <a:cxn ang="0">
                  <a:pos x="197" y="103"/>
                </a:cxn>
                <a:cxn ang="0">
                  <a:pos x="196" y="72"/>
                </a:cxn>
                <a:cxn ang="0">
                  <a:pos x="190" y="59"/>
                </a:cxn>
                <a:cxn ang="0">
                  <a:pos x="182" y="84"/>
                </a:cxn>
                <a:cxn ang="0">
                  <a:pos x="177" y="74"/>
                </a:cxn>
                <a:cxn ang="0">
                  <a:pos x="176" y="66"/>
                </a:cxn>
                <a:cxn ang="0">
                  <a:pos x="172" y="65"/>
                </a:cxn>
                <a:cxn ang="0">
                  <a:pos x="166" y="69"/>
                </a:cxn>
                <a:cxn ang="0">
                  <a:pos x="163" y="53"/>
                </a:cxn>
                <a:cxn ang="0">
                  <a:pos x="155" y="31"/>
                </a:cxn>
                <a:cxn ang="0">
                  <a:pos x="140" y="5"/>
                </a:cxn>
                <a:cxn ang="0">
                  <a:pos x="142" y="0"/>
                </a:cxn>
                <a:cxn ang="0">
                  <a:pos x="165" y="42"/>
                </a:cxn>
              </a:cxnLst>
              <a:rect l="0" t="0" r="r" b="b"/>
              <a:pathLst>
                <a:path w="209" h="426">
                  <a:moveTo>
                    <a:pt x="171" y="52"/>
                  </a:moveTo>
                  <a:lnTo>
                    <a:pt x="171" y="38"/>
                  </a:lnTo>
                  <a:lnTo>
                    <a:pt x="166" y="26"/>
                  </a:lnTo>
                  <a:lnTo>
                    <a:pt x="161" y="15"/>
                  </a:lnTo>
                  <a:lnTo>
                    <a:pt x="156" y="4"/>
                  </a:lnTo>
                  <a:lnTo>
                    <a:pt x="166" y="13"/>
                  </a:lnTo>
                  <a:lnTo>
                    <a:pt x="174" y="24"/>
                  </a:lnTo>
                  <a:lnTo>
                    <a:pt x="177" y="38"/>
                  </a:lnTo>
                  <a:lnTo>
                    <a:pt x="179" y="53"/>
                  </a:lnTo>
                  <a:lnTo>
                    <a:pt x="184" y="49"/>
                  </a:lnTo>
                  <a:lnTo>
                    <a:pt x="190" y="45"/>
                  </a:lnTo>
                  <a:lnTo>
                    <a:pt x="195" y="43"/>
                  </a:lnTo>
                  <a:lnTo>
                    <a:pt x="200" y="42"/>
                  </a:lnTo>
                  <a:lnTo>
                    <a:pt x="204" y="43"/>
                  </a:lnTo>
                  <a:lnTo>
                    <a:pt x="207" y="44"/>
                  </a:lnTo>
                  <a:lnTo>
                    <a:pt x="208" y="47"/>
                  </a:lnTo>
                  <a:lnTo>
                    <a:pt x="208" y="52"/>
                  </a:lnTo>
                  <a:lnTo>
                    <a:pt x="204" y="60"/>
                  </a:lnTo>
                  <a:lnTo>
                    <a:pt x="202" y="69"/>
                  </a:lnTo>
                  <a:lnTo>
                    <a:pt x="200" y="79"/>
                  </a:lnTo>
                  <a:lnTo>
                    <a:pt x="200" y="89"/>
                  </a:lnTo>
                  <a:lnTo>
                    <a:pt x="207" y="116"/>
                  </a:lnTo>
                  <a:lnTo>
                    <a:pt x="209" y="144"/>
                  </a:lnTo>
                  <a:lnTo>
                    <a:pt x="205" y="171"/>
                  </a:lnTo>
                  <a:lnTo>
                    <a:pt x="195" y="196"/>
                  </a:lnTo>
                  <a:lnTo>
                    <a:pt x="192" y="210"/>
                  </a:lnTo>
                  <a:lnTo>
                    <a:pt x="190" y="224"/>
                  </a:lnTo>
                  <a:lnTo>
                    <a:pt x="187" y="238"/>
                  </a:lnTo>
                  <a:lnTo>
                    <a:pt x="183" y="251"/>
                  </a:lnTo>
                  <a:lnTo>
                    <a:pt x="176" y="244"/>
                  </a:lnTo>
                  <a:lnTo>
                    <a:pt x="176" y="233"/>
                  </a:lnTo>
                  <a:lnTo>
                    <a:pt x="178" y="222"/>
                  </a:lnTo>
                  <a:lnTo>
                    <a:pt x="177" y="211"/>
                  </a:lnTo>
                  <a:lnTo>
                    <a:pt x="175" y="208"/>
                  </a:lnTo>
                  <a:lnTo>
                    <a:pt x="171" y="205"/>
                  </a:lnTo>
                  <a:lnTo>
                    <a:pt x="165" y="201"/>
                  </a:lnTo>
                  <a:lnTo>
                    <a:pt x="159" y="198"/>
                  </a:lnTo>
                  <a:lnTo>
                    <a:pt x="153" y="195"/>
                  </a:lnTo>
                  <a:lnTo>
                    <a:pt x="146" y="195"/>
                  </a:lnTo>
                  <a:lnTo>
                    <a:pt x="142" y="199"/>
                  </a:lnTo>
                  <a:lnTo>
                    <a:pt x="139" y="205"/>
                  </a:lnTo>
                  <a:lnTo>
                    <a:pt x="135" y="224"/>
                  </a:lnTo>
                  <a:lnTo>
                    <a:pt x="129" y="243"/>
                  </a:lnTo>
                  <a:lnTo>
                    <a:pt x="124" y="261"/>
                  </a:lnTo>
                  <a:lnTo>
                    <a:pt x="118" y="280"/>
                  </a:lnTo>
                  <a:lnTo>
                    <a:pt x="114" y="289"/>
                  </a:lnTo>
                  <a:lnTo>
                    <a:pt x="111" y="299"/>
                  </a:lnTo>
                  <a:lnTo>
                    <a:pt x="107" y="308"/>
                  </a:lnTo>
                  <a:lnTo>
                    <a:pt x="102" y="317"/>
                  </a:lnTo>
                  <a:lnTo>
                    <a:pt x="97" y="326"/>
                  </a:lnTo>
                  <a:lnTo>
                    <a:pt x="91" y="334"/>
                  </a:lnTo>
                  <a:lnTo>
                    <a:pt x="85" y="342"/>
                  </a:lnTo>
                  <a:lnTo>
                    <a:pt x="79" y="350"/>
                  </a:lnTo>
                  <a:lnTo>
                    <a:pt x="13" y="422"/>
                  </a:lnTo>
                  <a:lnTo>
                    <a:pt x="11" y="424"/>
                  </a:lnTo>
                  <a:lnTo>
                    <a:pt x="7" y="425"/>
                  </a:lnTo>
                  <a:lnTo>
                    <a:pt x="3" y="426"/>
                  </a:lnTo>
                  <a:lnTo>
                    <a:pt x="0" y="425"/>
                  </a:lnTo>
                  <a:lnTo>
                    <a:pt x="2" y="418"/>
                  </a:lnTo>
                  <a:lnTo>
                    <a:pt x="6" y="411"/>
                  </a:lnTo>
                  <a:lnTo>
                    <a:pt x="10" y="405"/>
                  </a:lnTo>
                  <a:lnTo>
                    <a:pt x="15" y="400"/>
                  </a:lnTo>
                  <a:lnTo>
                    <a:pt x="30" y="385"/>
                  </a:lnTo>
                  <a:lnTo>
                    <a:pt x="45" y="370"/>
                  </a:lnTo>
                  <a:lnTo>
                    <a:pt x="58" y="354"/>
                  </a:lnTo>
                  <a:lnTo>
                    <a:pt x="71" y="338"/>
                  </a:lnTo>
                  <a:lnTo>
                    <a:pt x="83" y="321"/>
                  </a:lnTo>
                  <a:lnTo>
                    <a:pt x="92" y="304"/>
                  </a:lnTo>
                  <a:lnTo>
                    <a:pt x="100" y="284"/>
                  </a:lnTo>
                  <a:lnTo>
                    <a:pt x="106" y="263"/>
                  </a:lnTo>
                  <a:lnTo>
                    <a:pt x="109" y="258"/>
                  </a:lnTo>
                  <a:lnTo>
                    <a:pt x="112" y="247"/>
                  </a:lnTo>
                  <a:lnTo>
                    <a:pt x="116" y="235"/>
                  </a:lnTo>
                  <a:lnTo>
                    <a:pt x="119" y="220"/>
                  </a:lnTo>
                  <a:lnTo>
                    <a:pt x="123" y="206"/>
                  </a:lnTo>
                  <a:lnTo>
                    <a:pt x="127" y="194"/>
                  </a:lnTo>
                  <a:lnTo>
                    <a:pt x="132" y="185"/>
                  </a:lnTo>
                  <a:lnTo>
                    <a:pt x="140" y="180"/>
                  </a:lnTo>
                  <a:lnTo>
                    <a:pt x="145" y="179"/>
                  </a:lnTo>
                  <a:lnTo>
                    <a:pt x="149" y="178"/>
                  </a:lnTo>
                  <a:lnTo>
                    <a:pt x="155" y="179"/>
                  </a:lnTo>
                  <a:lnTo>
                    <a:pt x="160" y="179"/>
                  </a:lnTo>
                  <a:lnTo>
                    <a:pt x="164" y="181"/>
                  </a:lnTo>
                  <a:lnTo>
                    <a:pt x="168" y="184"/>
                  </a:lnTo>
                  <a:lnTo>
                    <a:pt x="173" y="186"/>
                  </a:lnTo>
                  <a:lnTo>
                    <a:pt x="176" y="190"/>
                  </a:lnTo>
                  <a:lnTo>
                    <a:pt x="183" y="179"/>
                  </a:lnTo>
                  <a:lnTo>
                    <a:pt x="190" y="168"/>
                  </a:lnTo>
                  <a:lnTo>
                    <a:pt x="194" y="155"/>
                  </a:lnTo>
                  <a:lnTo>
                    <a:pt x="198" y="142"/>
                  </a:lnTo>
                  <a:lnTo>
                    <a:pt x="200" y="129"/>
                  </a:lnTo>
                  <a:lnTo>
                    <a:pt x="200" y="116"/>
                  </a:lnTo>
                  <a:lnTo>
                    <a:pt x="197" y="103"/>
                  </a:lnTo>
                  <a:lnTo>
                    <a:pt x="193" y="90"/>
                  </a:lnTo>
                  <a:lnTo>
                    <a:pt x="194" y="81"/>
                  </a:lnTo>
                  <a:lnTo>
                    <a:pt x="196" y="72"/>
                  </a:lnTo>
                  <a:lnTo>
                    <a:pt x="198" y="62"/>
                  </a:lnTo>
                  <a:lnTo>
                    <a:pt x="198" y="53"/>
                  </a:lnTo>
                  <a:lnTo>
                    <a:pt x="190" y="59"/>
                  </a:lnTo>
                  <a:lnTo>
                    <a:pt x="185" y="67"/>
                  </a:lnTo>
                  <a:lnTo>
                    <a:pt x="183" y="75"/>
                  </a:lnTo>
                  <a:lnTo>
                    <a:pt x="182" y="84"/>
                  </a:lnTo>
                  <a:lnTo>
                    <a:pt x="178" y="83"/>
                  </a:lnTo>
                  <a:lnTo>
                    <a:pt x="177" y="79"/>
                  </a:lnTo>
                  <a:lnTo>
                    <a:pt x="177" y="74"/>
                  </a:lnTo>
                  <a:lnTo>
                    <a:pt x="176" y="71"/>
                  </a:lnTo>
                  <a:lnTo>
                    <a:pt x="176" y="68"/>
                  </a:lnTo>
                  <a:lnTo>
                    <a:pt x="176" y="66"/>
                  </a:lnTo>
                  <a:lnTo>
                    <a:pt x="175" y="64"/>
                  </a:lnTo>
                  <a:lnTo>
                    <a:pt x="174" y="64"/>
                  </a:lnTo>
                  <a:lnTo>
                    <a:pt x="172" y="65"/>
                  </a:lnTo>
                  <a:lnTo>
                    <a:pt x="170" y="67"/>
                  </a:lnTo>
                  <a:lnTo>
                    <a:pt x="167" y="69"/>
                  </a:lnTo>
                  <a:lnTo>
                    <a:pt x="166" y="69"/>
                  </a:lnTo>
                  <a:lnTo>
                    <a:pt x="164" y="66"/>
                  </a:lnTo>
                  <a:lnTo>
                    <a:pt x="163" y="60"/>
                  </a:lnTo>
                  <a:lnTo>
                    <a:pt x="163" y="53"/>
                  </a:lnTo>
                  <a:lnTo>
                    <a:pt x="162" y="47"/>
                  </a:lnTo>
                  <a:lnTo>
                    <a:pt x="160" y="43"/>
                  </a:lnTo>
                  <a:lnTo>
                    <a:pt x="155" y="31"/>
                  </a:lnTo>
                  <a:lnTo>
                    <a:pt x="147" y="19"/>
                  </a:lnTo>
                  <a:lnTo>
                    <a:pt x="140" y="8"/>
                  </a:lnTo>
                  <a:lnTo>
                    <a:pt x="140" y="5"/>
                  </a:lnTo>
                  <a:lnTo>
                    <a:pt x="140" y="2"/>
                  </a:lnTo>
                  <a:lnTo>
                    <a:pt x="140" y="1"/>
                  </a:lnTo>
                  <a:lnTo>
                    <a:pt x="142" y="0"/>
                  </a:lnTo>
                  <a:lnTo>
                    <a:pt x="149" y="11"/>
                  </a:lnTo>
                  <a:lnTo>
                    <a:pt x="158" y="27"/>
                  </a:lnTo>
                  <a:lnTo>
                    <a:pt x="165" y="42"/>
                  </a:lnTo>
                  <a:lnTo>
                    <a:pt x="171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72" name="Freeform 20"/>
            <p:cNvSpPr>
              <a:spLocks/>
            </p:cNvSpPr>
            <p:nvPr/>
          </p:nvSpPr>
          <p:spPr bwMode="auto">
            <a:xfrm>
              <a:off x="7969250" y="669925"/>
              <a:ext cx="76200" cy="125413"/>
            </a:xfrm>
            <a:custGeom>
              <a:avLst/>
              <a:gdLst/>
              <a:ahLst/>
              <a:cxnLst>
                <a:cxn ang="0">
                  <a:pos x="44" y="34"/>
                </a:cxn>
                <a:cxn ang="0">
                  <a:pos x="46" y="43"/>
                </a:cxn>
                <a:cxn ang="0">
                  <a:pos x="50" y="50"/>
                </a:cxn>
                <a:cxn ang="0">
                  <a:pos x="55" y="57"/>
                </a:cxn>
                <a:cxn ang="0">
                  <a:pos x="62" y="63"/>
                </a:cxn>
                <a:cxn ang="0">
                  <a:pos x="68" y="68"/>
                </a:cxn>
                <a:cxn ang="0">
                  <a:pos x="74" y="73"/>
                </a:cxn>
                <a:cxn ang="0">
                  <a:pos x="81" y="79"/>
                </a:cxn>
                <a:cxn ang="0">
                  <a:pos x="86" y="85"/>
                </a:cxn>
                <a:cxn ang="0">
                  <a:pos x="89" y="92"/>
                </a:cxn>
                <a:cxn ang="0">
                  <a:pos x="92" y="100"/>
                </a:cxn>
                <a:cxn ang="0">
                  <a:pos x="95" y="108"/>
                </a:cxn>
                <a:cxn ang="0">
                  <a:pos x="96" y="113"/>
                </a:cxn>
                <a:cxn ang="0">
                  <a:pos x="90" y="110"/>
                </a:cxn>
                <a:cxn ang="0">
                  <a:pos x="86" y="103"/>
                </a:cxn>
                <a:cxn ang="0">
                  <a:pos x="82" y="95"/>
                </a:cxn>
                <a:cxn ang="0">
                  <a:pos x="77" y="88"/>
                </a:cxn>
                <a:cxn ang="0">
                  <a:pos x="70" y="84"/>
                </a:cxn>
                <a:cxn ang="0">
                  <a:pos x="64" y="79"/>
                </a:cxn>
                <a:cxn ang="0">
                  <a:pos x="58" y="76"/>
                </a:cxn>
                <a:cxn ang="0">
                  <a:pos x="52" y="71"/>
                </a:cxn>
                <a:cxn ang="0">
                  <a:pos x="46" y="66"/>
                </a:cxn>
                <a:cxn ang="0">
                  <a:pos x="42" y="61"/>
                </a:cxn>
                <a:cxn ang="0">
                  <a:pos x="38" y="53"/>
                </a:cxn>
                <a:cxn ang="0">
                  <a:pos x="37" y="45"/>
                </a:cxn>
                <a:cxn ang="0">
                  <a:pos x="33" y="31"/>
                </a:cxn>
                <a:cxn ang="0">
                  <a:pos x="28" y="19"/>
                </a:cxn>
                <a:cxn ang="0">
                  <a:pos x="22" y="13"/>
                </a:cxn>
                <a:cxn ang="0">
                  <a:pos x="15" y="12"/>
                </a:cxn>
                <a:cxn ang="0">
                  <a:pos x="18" y="26"/>
                </a:cxn>
                <a:cxn ang="0">
                  <a:pos x="25" y="42"/>
                </a:cxn>
                <a:cxn ang="0">
                  <a:pos x="31" y="57"/>
                </a:cxn>
                <a:cxn ang="0">
                  <a:pos x="35" y="71"/>
                </a:cxn>
                <a:cxn ang="0">
                  <a:pos x="40" y="93"/>
                </a:cxn>
                <a:cxn ang="0">
                  <a:pos x="46" y="113"/>
                </a:cxn>
                <a:cxn ang="0">
                  <a:pos x="50" y="132"/>
                </a:cxn>
                <a:cxn ang="0">
                  <a:pos x="49" y="157"/>
                </a:cxn>
                <a:cxn ang="0">
                  <a:pos x="48" y="158"/>
                </a:cxn>
                <a:cxn ang="0">
                  <a:pos x="46" y="159"/>
                </a:cxn>
                <a:cxn ang="0">
                  <a:pos x="44" y="159"/>
                </a:cxn>
                <a:cxn ang="0">
                  <a:pos x="42" y="158"/>
                </a:cxn>
                <a:cxn ang="0">
                  <a:pos x="40" y="139"/>
                </a:cxn>
                <a:cxn ang="0">
                  <a:pos x="36" y="121"/>
                </a:cxn>
                <a:cxn ang="0">
                  <a:pos x="32" y="102"/>
                </a:cxn>
                <a:cxn ang="0">
                  <a:pos x="28" y="85"/>
                </a:cxn>
                <a:cxn ang="0">
                  <a:pos x="23" y="66"/>
                </a:cxn>
                <a:cxn ang="0">
                  <a:pos x="16" y="48"/>
                </a:cxn>
                <a:cxn ang="0">
                  <a:pos x="9" y="30"/>
                </a:cxn>
                <a:cxn ang="0">
                  <a:pos x="0" y="9"/>
                </a:cxn>
                <a:cxn ang="0">
                  <a:pos x="1" y="5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7" y="0"/>
                </a:cxn>
                <a:cxn ang="0">
                  <a:pos x="13" y="1"/>
                </a:cxn>
                <a:cxn ang="0">
                  <a:pos x="19" y="3"/>
                </a:cxn>
                <a:cxn ang="0">
                  <a:pos x="25" y="6"/>
                </a:cxn>
                <a:cxn ang="0">
                  <a:pos x="30" y="11"/>
                </a:cxn>
                <a:cxn ang="0">
                  <a:pos x="34" y="16"/>
                </a:cxn>
                <a:cxn ang="0">
                  <a:pos x="38" y="21"/>
                </a:cxn>
                <a:cxn ang="0">
                  <a:pos x="42" y="28"/>
                </a:cxn>
                <a:cxn ang="0">
                  <a:pos x="44" y="34"/>
                </a:cxn>
              </a:cxnLst>
              <a:rect l="0" t="0" r="r" b="b"/>
              <a:pathLst>
                <a:path w="96" h="159">
                  <a:moveTo>
                    <a:pt x="44" y="34"/>
                  </a:moveTo>
                  <a:lnTo>
                    <a:pt x="46" y="43"/>
                  </a:lnTo>
                  <a:lnTo>
                    <a:pt x="50" y="50"/>
                  </a:lnTo>
                  <a:lnTo>
                    <a:pt x="55" y="57"/>
                  </a:lnTo>
                  <a:lnTo>
                    <a:pt x="62" y="63"/>
                  </a:lnTo>
                  <a:lnTo>
                    <a:pt x="68" y="68"/>
                  </a:lnTo>
                  <a:lnTo>
                    <a:pt x="74" y="73"/>
                  </a:lnTo>
                  <a:lnTo>
                    <a:pt x="81" y="79"/>
                  </a:lnTo>
                  <a:lnTo>
                    <a:pt x="86" y="85"/>
                  </a:lnTo>
                  <a:lnTo>
                    <a:pt x="89" y="92"/>
                  </a:lnTo>
                  <a:lnTo>
                    <a:pt x="92" y="100"/>
                  </a:lnTo>
                  <a:lnTo>
                    <a:pt x="95" y="108"/>
                  </a:lnTo>
                  <a:lnTo>
                    <a:pt x="96" y="113"/>
                  </a:lnTo>
                  <a:lnTo>
                    <a:pt x="90" y="110"/>
                  </a:lnTo>
                  <a:lnTo>
                    <a:pt x="86" y="103"/>
                  </a:lnTo>
                  <a:lnTo>
                    <a:pt x="82" y="95"/>
                  </a:lnTo>
                  <a:lnTo>
                    <a:pt x="77" y="88"/>
                  </a:lnTo>
                  <a:lnTo>
                    <a:pt x="70" y="84"/>
                  </a:lnTo>
                  <a:lnTo>
                    <a:pt x="64" y="79"/>
                  </a:lnTo>
                  <a:lnTo>
                    <a:pt x="58" y="76"/>
                  </a:lnTo>
                  <a:lnTo>
                    <a:pt x="52" y="71"/>
                  </a:lnTo>
                  <a:lnTo>
                    <a:pt x="46" y="66"/>
                  </a:lnTo>
                  <a:lnTo>
                    <a:pt x="42" y="61"/>
                  </a:lnTo>
                  <a:lnTo>
                    <a:pt x="38" y="53"/>
                  </a:lnTo>
                  <a:lnTo>
                    <a:pt x="37" y="45"/>
                  </a:lnTo>
                  <a:lnTo>
                    <a:pt x="33" y="31"/>
                  </a:lnTo>
                  <a:lnTo>
                    <a:pt x="28" y="19"/>
                  </a:lnTo>
                  <a:lnTo>
                    <a:pt x="22" y="13"/>
                  </a:lnTo>
                  <a:lnTo>
                    <a:pt x="15" y="12"/>
                  </a:lnTo>
                  <a:lnTo>
                    <a:pt x="18" y="26"/>
                  </a:lnTo>
                  <a:lnTo>
                    <a:pt x="25" y="42"/>
                  </a:lnTo>
                  <a:lnTo>
                    <a:pt x="31" y="57"/>
                  </a:lnTo>
                  <a:lnTo>
                    <a:pt x="35" y="71"/>
                  </a:lnTo>
                  <a:lnTo>
                    <a:pt x="40" y="93"/>
                  </a:lnTo>
                  <a:lnTo>
                    <a:pt x="46" y="113"/>
                  </a:lnTo>
                  <a:lnTo>
                    <a:pt x="50" y="132"/>
                  </a:lnTo>
                  <a:lnTo>
                    <a:pt x="49" y="157"/>
                  </a:lnTo>
                  <a:lnTo>
                    <a:pt x="48" y="158"/>
                  </a:lnTo>
                  <a:lnTo>
                    <a:pt x="46" y="159"/>
                  </a:lnTo>
                  <a:lnTo>
                    <a:pt x="44" y="159"/>
                  </a:lnTo>
                  <a:lnTo>
                    <a:pt x="42" y="158"/>
                  </a:lnTo>
                  <a:lnTo>
                    <a:pt x="40" y="139"/>
                  </a:lnTo>
                  <a:lnTo>
                    <a:pt x="36" y="121"/>
                  </a:lnTo>
                  <a:lnTo>
                    <a:pt x="32" y="102"/>
                  </a:lnTo>
                  <a:lnTo>
                    <a:pt x="28" y="85"/>
                  </a:lnTo>
                  <a:lnTo>
                    <a:pt x="23" y="66"/>
                  </a:lnTo>
                  <a:lnTo>
                    <a:pt x="16" y="48"/>
                  </a:lnTo>
                  <a:lnTo>
                    <a:pt x="9" y="30"/>
                  </a:lnTo>
                  <a:lnTo>
                    <a:pt x="0" y="9"/>
                  </a:lnTo>
                  <a:lnTo>
                    <a:pt x="1" y="5"/>
                  </a:lnTo>
                  <a:lnTo>
                    <a:pt x="3" y="2"/>
                  </a:lnTo>
                  <a:lnTo>
                    <a:pt x="5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19" y="3"/>
                  </a:lnTo>
                  <a:lnTo>
                    <a:pt x="25" y="6"/>
                  </a:lnTo>
                  <a:lnTo>
                    <a:pt x="30" y="11"/>
                  </a:lnTo>
                  <a:lnTo>
                    <a:pt x="34" y="16"/>
                  </a:lnTo>
                  <a:lnTo>
                    <a:pt x="38" y="21"/>
                  </a:lnTo>
                  <a:lnTo>
                    <a:pt x="42" y="28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73" name="Freeform 21"/>
            <p:cNvSpPr>
              <a:spLocks/>
            </p:cNvSpPr>
            <p:nvPr/>
          </p:nvSpPr>
          <p:spPr bwMode="auto">
            <a:xfrm>
              <a:off x="8040688" y="796925"/>
              <a:ext cx="263525" cy="1079500"/>
            </a:xfrm>
            <a:custGeom>
              <a:avLst/>
              <a:gdLst/>
              <a:ahLst/>
              <a:cxnLst>
                <a:cxn ang="0">
                  <a:pos x="162" y="308"/>
                </a:cxn>
                <a:cxn ang="0">
                  <a:pos x="231" y="315"/>
                </a:cxn>
                <a:cxn ang="0">
                  <a:pos x="289" y="329"/>
                </a:cxn>
                <a:cxn ang="0">
                  <a:pos x="305" y="379"/>
                </a:cxn>
                <a:cxn ang="0">
                  <a:pos x="331" y="532"/>
                </a:cxn>
                <a:cxn ang="0">
                  <a:pos x="318" y="678"/>
                </a:cxn>
                <a:cxn ang="0">
                  <a:pos x="290" y="845"/>
                </a:cxn>
                <a:cxn ang="0">
                  <a:pos x="306" y="976"/>
                </a:cxn>
                <a:cxn ang="0">
                  <a:pos x="252" y="1232"/>
                </a:cxn>
                <a:cxn ang="0">
                  <a:pos x="243" y="1261"/>
                </a:cxn>
                <a:cxn ang="0">
                  <a:pos x="251" y="1146"/>
                </a:cxn>
                <a:cxn ang="0">
                  <a:pos x="280" y="955"/>
                </a:cxn>
                <a:cxn ang="0">
                  <a:pos x="310" y="523"/>
                </a:cxn>
                <a:cxn ang="0">
                  <a:pos x="294" y="411"/>
                </a:cxn>
                <a:cxn ang="0">
                  <a:pos x="224" y="383"/>
                </a:cxn>
                <a:cxn ang="0">
                  <a:pos x="147" y="440"/>
                </a:cxn>
                <a:cxn ang="0">
                  <a:pos x="144" y="517"/>
                </a:cxn>
                <a:cxn ang="0">
                  <a:pos x="196" y="480"/>
                </a:cxn>
                <a:cxn ang="0">
                  <a:pos x="220" y="477"/>
                </a:cxn>
                <a:cxn ang="0">
                  <a:pos x="173" y="523"/>
                </a:cxn>
                <a:cxn ang="0">
                  <a:pos x="157" y="623"/>
                </a:cxn>
                <a:cxn ang="0">
                  <a:pos x="170" y="853"/>
                </a:cxn>
                <a:cxn ang="0">
                  <a:pos x="196" y="944"/>
                </a:cxn>
                <a:cxn ang="0">
                  <a:pos x="192" y="1180"/>
                </a:cxn>
                <a:cxn ang="0">
                  <a:pos x="161" y="1260"/>
                </a:cxn>
                <a:cxn ang="0">
                  <a:pos x="184" y="1302"/>
                </a:cxn>
                <a:cxn ang="0">
                  <a:pos x="175" y="1303"/>
                </a:cxn>
                <a:cxn ang="0">
                  <a:pos x="153" y="1276"/>
                </a:cxn>
                <a:cxn ang="0">
                  <a:pos x="111" y="1285"/>
                </a:cxn>
                <a:cxn ang="0">
                  <a:pos x="90" y="1315"/>
                </a:cxn>
                <a:cxn ang="0">
                  <a:pos x="166" y="1329"/>
                </a:cxn>
                <a:cxn ang="0">
                  <a:pos x="216" y="1307"/>
                </a:cxn>
                <a:cxn ang="0">
                  <a:pos x="248" y="1276"/>
                </a:cxn>
                <a:cxn ang="0">
                  <a:pos x="272" y="1288"/>
                </a:cxn>
                <a:cxn ang="0">
                  <a:pos x="269" y="1348"/>
                </a:cxn>
                <a:cxn ang="0">
                  <a:pos x="263" y="1330"/>
                </a:cxn>
                <a:cxn ang="0">
                  <a:pos x="258" y="1290"/>
                </a:cxn>
                <a:cxn ang="0">
                  <a:pos x="169" y="1344"/>
                </a:cxn>
                <a:cxn ang="0">
                  <a:pos x="87" y="1332"/>
                </a:cxn>
                <a:cxn ang="0">
                  <a:pos x="38" y="1312"/>
                </a:cxn>
                <a:cxn ang="0">
                  <a:pos x="20" y="1342"/>
                </a:cxn>
                <a:cxn ang="0">
                  <a:pos x="18" y="1358"/>
                </a:cxn>
                <a:cxn ang="0">
                  <a:pos x="1" y="1326"/>
                </a:cxn>
                <a:cxn ang="0">
                  <a:pos x="35" y="1302"/>
                </a:cxn>
                <a:cxn ang="0">
                  <a:pos x="81" y="1288"/>
                </a:cxn>
                <a:cxn ang="0">
                  <a:pos x="135" y="1247"/>
                </a:cxn>
                <a:cxn ang="0">
                  <a:pos x="177" y="1061"/>
                </a:cxn>
                <a:cxn ang="0">
                  <a:pos x="159" y="909"/>
                </a:cxn>
                <a:cxn ang="0">
                  <a:pos x="132" y="639"/>
                </a:cxn>
                <a:cxn ang="0">
                  <a:pos x="116" y="501"/>
                </a:cxn>
                <a:cxn ang="0">
                  <a:pos x="136" y="420"/>
                </a:cxn>
                <a:cxn ang="0">
                  <a:pos x="224" y="362"/>
                </a:cxn>
                <a:cxn ang="0">
                  <a:pos x="279" y="343"/>
                </a:cxn>
                <a:cxn ang="0">
                  <a:pos x="211" y="329"/>
                </a:cxn>
                <a:cxn ang="0">
                  <a:pos x="142" y="323"/>
                </a:cxn>
                <a:cxn ang="0">
                  <a:pos x="132" y="188"/>
                </a:cxn>
                <a:cxn ang="0">
                  <a:pos x="156" y="52"/>
                </a:cxn>
                <a:cxn ang="0">
                  <a:pos x="165" y="102"/>
                </a:cxn>
              </a:cxnLst>
              <a:rect l="0" t="0" r="r" b="b"/>
              <a:pathLst>
                <a:path w="331" h="1360">
                  <a:moveTo>
                    <a:pt x="157" y="186"/>
                  </a:moveTo>
                  <a:lnTo>
                    <a:pt x="156" y="218"/>
                  </a:lnTo>
                  <a:lnTo>
                    <a:pt x="157" y="248"/>
                  </a:lnTo>
                  <a:lnTo>
                    <a:pt x="158" y="278"/>
                  </a:lnTo>
                  <a:lnTo>
                    <a:pt x="162" y="308"/>
                  </a:lnTo>
                  <a:lnTo>
                    <a:pt x="175" y="311"/>
                  </a:lnTo>
                  <a:lnTo>
                    <a:pt x="189" y="312"/>
                  </a:lnTo>
                  <a:lnTo>
                    <a:pt x="203" y="314"/>
                  </a:lnTo>
                  <a:lnTo>
                    <a:pt x="217" y="314"/>
                  </a:lnTo>
                  <a:lnTo>
                    <a:pt x="231" y="315"/>
                  </a:lnTo>
                  <a:lnTo>
                    <a:pt x="246" y="315"/>
                  </a:lnTo>
                  <a:lnTo>
                    <a:pt x="260" y="316"/>
                  </a:lnTo>
                  <a:lnTo>
                    <a:pt x="272" y="316"/>
                  </a:lnTo>
                  <a:lnTo>
                    <a:pt x="282" y="322"/>
                  </a:lnTo>
                  <a:lnTo>
                    <a:pt x="289" y="329"/>
                  </a:lnTo>
                  <a:lnTo>
                    <a:pt x="293" y="338"/>
                  </a:lnTo>
                  <a:lnTo>
                    <a:pt x="297" y="349"/>
                  </a:lnTo>
                  <a:lnTo>
                    <a:pt x="299" y="359"/>
                  </a:lnTo>
                  <a:lnTo>
                    <a:pt x="302" y="370"/>
                  </a:lnTo>
                  <a:lnTo>
                    <a:pt x="305" y="379"/>
                  </a:lnTo>
                  <a:lnTo>
                    <a:pt x="310" y="388"/>
                  </a:lnTo>
                  <a:lnTo>
                    <a:pt x="320" y="423"/>
                  </a:lnTo>
                  <a:lnTo>
                    <a:pt x="326" y="459"/>
                  </a:lnTo>
                  <a:lnTo>
                    <a:pt x="330" y="494"/>
                  </a:lnTo>
                  <a:lnTo>
                    <a:pt x="331" y="532"/>
                  </a:lnTo>
                  <a:lnTo>
                    <a:pt x="330" y="550"/>
                  </a:lnTo>
                  <a:lnTo>
                    <a:pt x="326" y="589"/>
                  </a:lnTo>
                  <a:lnTo>
                    <a:pt x="323" y="633"/>
                  </a:lnTo>
                  <a:lnTo>
                    <a:pt x="320" y="663"/>
                  </a:lnTo>
                  <a:lnTo>
                    <a:pt x="318" y="678"/>
                  </a:lnTo>
                  <a:lnTo>
                    <a:pt x="313" y="705"/>
                  </a:lnTo>
                  <a:lnTo>
                    <a:pt x="308" y="738"/>
                  </a:lnTo>
                  <a:lnTo>
                    <a:pt x="302" y="775"/>
                  </a:lnTo>
                  <a:lnTo>
                    <a:pt x="296" y="813"/>
                  </a:lnTo>
                  <a:lnTo>
                    <a:pt x="290" y="845"/>
                  </a:lnTo>
                  <a:lnTo>
                    <a:pt x="286" y="872"/>
                  </a:lnTo>
                  <a:lnTo>
                    <a:pt x="284" y="887"/>
                  </a:lnTo>
                  <a:lnTo>
                    <a:pt x="292" y="916"/>
                  </a:lnTo>
                  <a:lnTo>
                    <a:pt x="302" y="945"/>
                  </a:lnTo>
                  <a:lnTo>
                    <a:pt x="306" y="976"/>
                  </a:lnTo>
                  <a:lnTo>
                    <a:pt x="304" y="1009"/>
                  </a:lnTo>
                  <a:lnTo>
                    <a:pt x="266" y="1160"/>
                  </a:lnTo>
                  <a:lnTo>
                    <a:pt x="261" y="1184"/>
                  </a:lnTo>
                  <a:lnTo>
                    <a:pt x="256" y="1208"/>
                  </a:lnTo>
                  <a:lnTo>
                    <a:pt x="252" y="1232"/>
                  </a:lnTo>
                  <a:lnTo>
                    <a:pt x="250" y="1258"/>
                  </a:lnTo>
                  <a:lnTo>
                    <a:pt x="249" y="1260"/>
                  </a:lnTo>
                  <a:lnTo>
                    <a:pt x="247" y="1260"/>
                  </a:lnTo>
                  <a:lnTo>
                    <a:pt x="245" y="1261"/>
                  </a:lnTo>
                  <a:lnTo>
                    <a:pt x="243" y="1261"/>
                  </a:lnTo>
                  <a:lnTo>
                    <a:pt x="242" y="1214"/>
                  </a:lnTo>
                  <a:lnTo>
                    <a:pt x="243" y="1209"/>
                  </a:lnTo>
                  <a:lnTo>
                    <a:pt x="245" y="1194"/>
                  </a:lnTo>
                  <a:lnTo>
                    <a:pt x="247" y="1173"/>
                  </a:lnTo>
                  <a:lnTo>
                    <a:pt x="251" y="1146"/>
                  </a:lnTo>
                  <a:lnTo>
                    <a:pt x="260" y="1105"/>
                  </a:lnTo>
                  <a:lnTo>
                    <a:pt x="269" y="1066"/>
                  </a:lnTo>
                  <a:lnTo>
                    <a:pt x="275" y="1027"/>
                  </a:lnTo>
                  <a:lnTo>
                    <a:pt x="280" y="986"/>
                  </a:lnTo>
                  <a:lnTo>
                    <a:pt x="280" y="955"/>
                  </a:lnTo>
                  <a:lnTo>
                    <a:pt x="276" y="925"/>
                  </a:lnTo>
                  <a:lnTo>
                    <a:pt x="271" y="899"/>
                  </a:lnTo>
                  <a:lnTo>
                    <a:pt x="267" y="880"/>
                  </a:lnTo>
                  <a:lnTo>
                    <a:pt x="311" y="546"/>
                  </a:lnTo>
                  <a:lnTo>
                    <a:pt x="310" y="523"/>
                  </a:lnTo>
                  <a:lnTo>
                    <a:pt x="309" y="500"/>
                  </a:lnTo>
                  <a:lnTo>
                    <a:pt x="308" y="477"/>
                  </a:lnTo>
                  <a:lnTo>
                    <a:pt x="305" y="455"/>
                  </a:lnTo>
                  <a:lnTo>
                    <a:pt x="301" y="433"/>
                  </a:lnTo>
                  <a:lnTo>
                    <a:pt x="294" y="411"/>
                  </a:lnTo>
                  <a:lnTo>
                    <a:pt x="287" y="390"/>
                  </a:lnTo>
                  <a:lnTo>
                    <a:pt x="278" y="371"/>
                  </a:lnTo>
                  <a:lnTo>
                    <a:pt x="258" y="374"/>
                  </a:lnTo>
                  <a:lnTo>
                    <a:pt x="240" y="378"/>
                  </a:lnTo>
                  <a:lnTo>
                    <a:pt x="224" y="383"/>
                  </a:lnTo>
                  <a:lnTo>
                    <a:pt x="207" y="392"/>
                  </a:lnTo>
                  <a:lnTo>
                    <a:pt x="190" y="400"/>
                  </a:lnTo>
                  <a:lnTo>
                    <a:pt x="175" y="411"/>
                  </a:lnTo>
                  <a:lnTo>
                    <a:pt x="160" y="424"/>
                  </a:lnTo>
                  <a:lnTo>
                    <a:pt x="147" y="440"/>
                  </a:lnTo>
                  <a:lnTo>
                    <a:pt x="137" y="460"/>
                  </a:lnTo>
                  <a:lnTo>
                    <a:pt x="132" y="482"/>
                  </a:lnTo>
                  <a:lnTo>
                    <a:pt x="132" y="505"/>
                  </a:lnTo>
                  <a:lnTo>
                    <a:pt x="136" y="526"/>
                  </a:lnTo>
                  <a:lnTo>
                    <a:pt x="144" y="517"/>
                  </a:lnTo>
                  <a:lnTo>
                    <a:pt x="154" y="509"/>
                  </a:lnTo>
                  <a:lnTo>
                    <a:pt x="163" y="501"/>
                  </a:lnTo>
                  <a:lnTo>
                    <a:pt x="174" y="494"/>
                  </a:lnTo>
                  <a:lnTo>
                    <a:pt x="184" y="487"/>
                  </a:lnTo>
                  <a:lnTo>
                    <a:pt x="196" y="480"/>
                  </a:lnTo>
                  <a:lnTo>
                    <a:pt x="207" y="475"/>
                  </a:lnTo>
                  <a:lnTo>
                    <a:pt x="217" y="470"/>
                  </a:lnTo>
                  <a:lnTo>
                    <a:pt x="219" y="471"/>
                  </a:lnTo>
                  <a:lnTo>
                    <a:pt x="220" y="474"/>
                  </a:lnTo>
                  <a:lnTo>
                    <a:pt x="220" y="477"/>
                  </a:lnTo>
                  <a:lnTo>
                    <a:pt x="219" y="479"/>
                  </a:lnTo>
                  <a:lnTo>
                    <a:pt x="206" y="487"/>
                  </a:lnTo>
                  <a:lnTo>
                    <a:pt x="193" y="498"/>
                  </a:lnTo>
                  <a:lnTo>
                    <a:pt x="181" y="509"/>
                  </a:lnTo>
                  <a:lnTo>
                    <a:pt x="173" y="523"/>
                  </a:lnTo>
                  <a:lnTo>
                    <a:pt x="165" y="538"/>
                  </a:lnTo>
                  <a:lnTo>
                    <a:pt x="160" y="554"/>
                  </a:lnTo>
                  <a:lnTo>
                    <a:pt x="157" y="572"/>
                  </a:lnTo>
                  <a:lnTo>
                    <a:pt x="156" y="589"/>
                  </a:lnTo>
                  <a:lnTo>
                    <a:pt x="157" y="623"/>
                  </a:lnTo>
                  <a:lnTo>
                    <a:pt x="159" y="655"/>
                  </a:lnTo>
                  <a:lnTo>
                    <a:pt x="160" y="687"/>
                  </a:lnTo>
                  <a:lnTo>
                    <a:pt x="161" y="721"/>
                  </a:lnTo>
                  <a:lnTo>
                    <a:pt x="171" y="828"/>
                  </a:lnTo>
                  <a:lnTo>
                    <a:pt x="170" y="853"/>
                  </a:lnTo>
                  <a:lnTo>
                    <a:pt x="173" y="873"/>
                  </a:lnTo>
                  <a:lnTo>
                    <a:pt x="178" y="892"/>
                  </a:lnTo>
                  <a:lnTo>
                    <a:pt x="184" y="908"/>
                  </a:lnTo>
                  <a:lnTo>
                    <a:pt x="191" y="925"/>
                  </a:lnTo>
                  <a:lnTo>
                    <a:pt x="196" y="944"/>
                  </a:lnTo>
                  <a:lnTo>
                    <a:pt x="199" y="966"/>
                  </a:lnTo>
                  <a:lnTo>
                    <a:pt x="199" y="993"/>
                  </a:lnTo>
                  <a:lnTo>
                    <a:pt x="199" y="1026"/>
                  </a:lnTo>
                  <a:lnTo>
                    <a:pt x="197" y="1099"/>
                  </a:lnTo>
                  <a:lnTo>
                    <a:pt x="192" y="1180"/>
                  </a:lnTo>
                  <a:lnTo>
                    <a:pt x="184" y="1230"/>
                  </a:lnTo>
                  <a:lnTo>
                    <a:pt x="180" y="1238"/>
                  </a:lnTo>
                  <a:lnTo>
                    <a:pt x="175" y="1246"/>
                  </a:lnTo>
                  <a:lnTo>
                    <a:pt x="169" y="1253"/>
                  </a:lnTo>
                  <a:lnTo>
                    <a:pt x="161" y="1260"/>
                  </a:lnTo>
                  <a:lnTo>
                    <a:pt x="171" y="1269"/>
                  </a:lnTo>
                  <a:lnTo>
                    <a:pt x="179" y="1278"/>
                  </a:lnTo>
                  <a:lnTo>
                    <a:pt x="185" y="1289"/>
                  </a:lnTo>
                  <a:lnTo>
                    <a:pt x="188" y="1302"/>
                  </a:lnTo>
                  <a:lnTo>
                    <a:pt x="184" y="1302"/>
                  </a:lnTo>
                  <a:lnTo>
                    <a:pt x="179" y="1297"/>
                  </a:lnTo>
                  <a:lnTo>
                    <a:pt x="173" y="1291"/>
                  </a:lnTo>
                  <a:lnTo>
                    <a:pt x="169" y="1285"/>
                  </a:lnTo>
                  <a:lnTo>
                    <a:pt x="171" y="1294"/>
                  </a:lnTo>
                  <a:lnTo>
                    <a:pt x="175" y="1303"/>
                  </a:lnTo>
                  <a:lnTo>
                    <a:pt x="177" y="1311"/>
                  </a:lnTo>
                  <a:lnTo>
                    <a:pt x="172" y="1317"/>
                  </a:lnTo>
                  <a:lnTo>
                    <a:pt x="165" y="1303"/>
                  </a:lnTo>
                  <a:lnTo>
                    <a:pt x="160" y="1289"/>
                  </a:lnTo>
                  <a:lnTo>
                    <a:pt x="153" y="1276"/>
                  </a:lnTo>
                  <a:lnTo>
                    <a:pt x="144" y="1265"/>
                  </a:lnTo>
                  <a:lnTo>
                    <a:pt x="136" y="1270"/>
                  </a:lnTo>
                  <a:lnTo>
                    <a:pt x="128" y="1275"/>
                  </a:lnTo>
                  <a:lnTo>
                    <a:pt x="120" y="1281"/>
                  </a:lnTo>
                  <a:lnTo>
                    <a:pt x="111" y="1285"/>
                  </a:lnTo>
                  <a:lnTo>
                    <a:pt x="104" y="1291"/>
                  </a:lnTo>
                  <a:lnTo>
                    <a:pt x="96" y="1296"/>
                  </a:lnTo>
                  <a:lnTo>
                    <a:pt x="87" y="1300"/>
                  </a:lnTo>
                  <a:lnTo>
                    <a:pt x="79" y="1305"/>
                  </a:lnTo>
                  <a:lnTo>
                    <a:pt x="90" y="1315"/>
                  </a:lnTo>
                  <a:lnTo>
                    <a:pt x="104" y="1322"/>
                  </a:lnTo>
                  <a:lnTo>
                    <a:pt x="119" y="1327"/>
                  </a:lnTo>
                  <a:lnTo>
                    <a:pt x="135" y="1330"/>
                  </a:lnTo>
                  <a:lnTo>
                    <a:pt x="151" y="1330"/>
                  </a:lnTo>
                  <a:lnTo>
                    <a:pt x="166" y="1329"/>
                  </a:lnTo>
                  <a:lnTo>
                    <a:pt x="180" y="1326"/>
                  </a:lnTo>
                  <a:lnTo>
                    <a:pt x="194" y="1321"/>
                  </a:lnTo>
                  <a:lnTo>
                    <a:pt x="201" y="1317"/>
                  </a:lnTo>
                  <a:lnTo>
                    <a:pt x="209" y="1312"/>
                  </a:lnTo>
                  <a:lnTo>
                    <a:pt x="216" y="1307"/>
                  </a:lnTo>
                  <a:lnTo>
                    <a:pt x="225" y="1302"/>
                  </a:lnTo>
                  <a:lnTo>
                    <a:pt x="231" y="1297"/>
                  </a:lnTo>
                  <a:lnTo>
                    <a:pt x="237" y="1291"/>
                  </a:lnTo>
                  <a:lnTo>
                    <a:pt x="244" y="1284"/>
                  </a:lnTo>
                  <a:lnTo>
                    <a:pt x="248" y="1276"/>
                  </a:lnTo>
                  <a:lnTo>
                    <a:pt x="252" y="1274"/>
                  </a:lnTo>
                  <a:lnTo>
                    <a:pt x="256" y="1272"/>
                  </a:lnTo>
                  <a:lnTo>
                    <a:pt x="262" y="1273"/>
                  </a:lnTo>
                  <a:lnTo>
                    <a:pt x="265" y="1275"/>
                  </a:lnTo>
                  <a:lnTo>
                    <a:pt x="272" y="1288"/>
                  </a:lnTo>
                  <a:lnTo>
                    <a:pt x="279" y="1302"/>
                  </a:lnTo>
                  <a:lnTo>
                    <a:pt x="282" y="1315"/>
                  </a:lnTo>
                  <a:lnTo>
                    <a:pt x="279" y="1332"/>
                  </a:lnTo>
                  <a:lnTo>
                    <a:pt x="274" y="1340"/>
                  </a:lnTo>
                  <a:lnTo>
                    <a:pt x="269" y="1348"/>
                  </a:lnTo>
                  <a:lnTo>
                    <a:pt x="262" y="1354"/>
                  </a:lnTo>
                  <a:lnTo>
                    <a:pt x="252" y="1355"/>
                  </a:lnTo>
                  <a:lnTo>
                    <a:pt x="251" y="1347"/>
                  </a:lnTo>
                  <a:lnTo>
                    <a:pt x="256" y="1339"/>
                  </a:lnTo>
                  <a:lnTo>
                    <a:pt x="263" y="1330"/>
                  </a:lnTo>
                  <a:lnTo>
                    <a:pt x="266" y="1321"/>
                  </a:lnTo>
                  <a:lnTo>
                    <a:pt x="267" y="1312"/>
                  </a:lnTo>
                  <a:lnTo>
                    <a:pt x="266" y="1304"/>
                  </a:lnTo>
                  <a:lnTo>
                    <a:pt x="264" y="1296"/>
                  </a:lnTo>
                  <a:lnTo>
                    <a:pt x="258" y="1290"/>
                  </a:lnTo>
                  <a:lnTo>
                    <a:pt x="243" y="1305"/>
                  </a:lnTo>
                  <a:lnTo>
                    <a:pt x="225" y="1319"/>
                  </a:lnTo>
                  <a:lnTo>
                    <a:pt x="207" y="1329"/>
                  </a:lnTo>
                  <a:lnTo>
                    <a:pt x="189" y="1339"/>
                  </a:lnTo>
                  <a:lnTo>
                    <a:pt x="169" y="1344"/>
                  </a:lnTo>
                  <a:lnTo>
                    <a:pt x="150" y="1347"/>
                  </a:lnTo>
                  <a:lnTo>
                    <a:pt x="128" y="1344"/>
                  </a:lnTo>
                  <a:lnTo>
                    <a:pt x="108" y="1339"/>
                  </a:lnTo>
                  <a:lnTo>
                    <a:pt x="98" y="1336"/>
                  </a:lnTo>
                  <a:lnTo>
                    <a:pt x="87" y="1332"/>
                  </a:lnTo>
                  <a:lnTo>
                    <a:pt x="78" y="1326"/>
                  </a:lnTo>
                  <a:lnTo>
                    <a:pt x="68" y="1320"/>
                  </a:lnTo>
                  <a:lnTo>
                    <a:pt x="59" y="1315"/>
                  </a:lnTo>
                  <a:lnTo>
                    <a:pt x="49" y="1312"/>
                  </a:lnTo>
                  <a:lnTo>
                    <a:pt x="38" y="1312"/>
                  </a:lnTo>
                  <a:lnTo>
                    <a:pt x="28" y="1315"/>
                  </a:lnTo>
                  <a:lnTo>
                    <a:pt x="24" y="1321"/>
                  </a:lnTo>
                  <a:lnTo>
                    <a:pt x="20" y="1327"/>
                  </a:lnTo>
                  <a:lnTo>
                    <a:pt x="19" y="1334"/>
                  </a:lnTo>
                  <a:lnTo>
                    <a:pt x="20" y="1342"/>
                  </a:lnTo>
                  <a:lnTo>
                    <a:pt x="23" y="1347"/>
                  </a:lnTo>
                  <a:lnTo>
                    <a:pt x="25" y="1352"/>
                  </a:lnTo>
                  <a:lnTo>
                    <a:pt x="27" y="1357"/>
                  </a:lnTo>
                  <a:lnTo>
                    <a:pt x="27" y="1360"/>
                  </a:lnTo>
                  <a:lnTo>
                    <a:pt x="18" y="1358"/>
                  </a:lnTo>
                  <a:lnTo>
                    <a:pt x="11" y="1356"/>
                  </a:lnTo>
                  <a:lnTo>
                    <a:pt x="5" y="1351"/>
                  </a:lnTo>
                  <a:lnTo>
                    <a:pt x="0" y="1343"/>
                  </a:lnTo>
                  <a:lnTo>
                    <a:pt x="0" y="1334"/>
                  </a:lnTo>
                  <a:lnTo>
                    <a:pt x="1" y="1326"/>
                  </a:lnTo>
                  <a:lnTo>
                    <a:pt x="3" y="1318"/>
                  </a:lnTo>
                  <a:lnTo>
                    <a:pt x="9" y="1312"/>
                  </a:lnTo>
                  <a:lnTo>
                    <a:pt x="17" y="1307"/>
                  </a:lnTo>
                  <a:lnTo>
                    <a:pt x="27" y="1304"/>
                  </a:lnTo>
                  <a:lnTo>
                    <a:pt x="35" y="1302"/>
                  </a:lnTo>
                  <a:lnTo>
                    <a:pt x="45" y="1299"/>
                  </a:lnTo>
                  <a:lnTo>
                    <a:pt x="54" y="1298"/>
                  </a:lnTo>
                  <a:lnTo>
                    <a:pt x="64" y="1296"/>
                  </a:lnTo>
                  <a:lnTo>
                    <a:pt x="72" y="1292"/>
                  </a:lnTo>
                  <a:lnTo>
                    <a:pt x="81" y="1288"/>
                  </a:lnTo>
                  <a:lnTo>
                    <a:pt x="92" y="1281"/>
                  </a:lnTo>
                  <a:lnTo>
                    <a:pt x="103" y="1274"/>
                  </a:lnTo>
                  <a:lnTo>
                    <a:pt x="114" y="1266"/>
                  </a:lnTo>
                  <a:lnTo>
                    <a:pt x="124" y="1257"/>
                  </a:lnTo>
                  <a:lnTo>
                    <a:pt x="135" y="1247"/>
                  </a:lnTo>
                  <a:lnTo>
                    <a:pt x="144" y="1238"/>
                  </a:lnTo>
                  <a:lnTo>
                    <a:pt x="155" y="1228"/>
                  </a:lnTo>
                  <a:lnTo>
                    <a:pt x="164" y="1218"/>
                  </a:lnTo>
                  <a:lnTo>
                    <a:pt x="172" y="1154"/>
                  </a:lnTo>
                  <a:lnTo>
                    <a:pt x="177" y="1061"/>
                  </a:lnTo>
                  <a:lnTo>
                    <a:pt x="179" y="978"/>
                  </a:lnTo>
                  <a:lnTo>
                    <a:pt x="180" y="942"/>
                  </a:lnTo>
                  <a:lnTo>
                    <a:pt x="171" y="932"/>
                  </a:lnTo>
                  <a:lnTo>
                    <a:pt x="164" y="922"/>
                  </a:lnTo>
                  <a:lnTo>
                    <a:pt x="159" y="909"/>
                  </a:lnTo>
                  <a:lnTo>
                    <a:pt x="155" y="895"/>
                  </a:lnTo>
                  <a:lnTo>
                    <a:pt x="153" y="835"/>
                  </a:lnTo>
                  <a:lnTo>
                    <a:pt x="143" y="733"/>
                  </a:lnTo>
                  <a:lnTo>
                    <a:pt x="137" y="684"/>
                  </a:lnTo>
                  <a:lnTo>
                    <a:pt x="132" y="639"/>
                  </a:lnTo>
                  <a:lnTo>
                    <a:pt x="128" y="595"/>
                  </a:lnTo>
                  <a:lnTo>
                    <a:pt x="129" y="550"/>
                  </a:lnTo>
                  <a:lnTo>
                    <a:pt x="125" y="535"/>
                  </a:lnTo>
                  <a:lnTo>
                    <a:pt x="120" y="517"/>
                  </a:lnTo>
                  <a:lnTo>
                    <a:pt x="116" y="501"/>
                  </a:lnTo>
                  <a:lnTo>
                    <a:pt x="114" y="483"/>
                  </a:lnTo>
                  <a:lnTo>
                    <a:pt x="114" y="467"/>
                  </a:lnTo>
                  <a:lnTo>
                    <a:pt x="117" y="449"/>
                  </a:lnTo>
                  <a:lnTo>
                    <a:pt x="123" y="434"/>
                  </a:lnTo>
                  <a:lnTo>
                    <a:pt x="136" y="420"/>
                  </a:lnTo>
                  <a:lnTo>
                    <a:pt x="153" y="407"/>
                  </a:lnTo>
                  <a:lnTo>
                    <a:pt x="170" y="393"/>
                  </a:lnTo>
                  <a:lnTo>
                    <a:pt x="187" y="380"/>
                  </a:lnTo>
                  <a:lnTo>
                    <a:pt x="205" y="370"/>
                  </a:lnTo>
                  <a:lnTo>
                    <a:pt x="224" y="362"/>
                  </a:lnTo>
                  <a:lnTo>
                    <a:pt x="243" y="356"/>
                  </a:lnTo>
                  <a:lnTo>
                    <a:pt x="263" y="353"/>
                  </a:lnTo>
                  <a:lnTo>
                    <a:pt x="284" y="356"/>
                  </a:lnTo>
                  <a:lnTo>
                    <a:pt x="282" y="349"/>
                  </a:lnTo>
                  <a:lnTo>
                    <a:pt x="279" y="343"/>
                  </a:lnTo>
                  <a:lnTo>
                    <a:pt x="274" y="337"/>
                  </a:lnTo>
                  <a:lnTo>
                    <a:pt x="271" y="330"/>
                  </a:lnTo>
                  <a:lnTo>
                    <a:pt x="253" y="329"/>
                  </a:lnTo>
                  <a:lnTo>
                    <a:pt x="233" y="329"/>
                  </a:lnTo>
                  <a:lnTo>
                    <a:pt x="211" y="329"/>
                  </a:lnTo>
                  <a:lnTo>
                    <a:pt x="191" y="329"/>
                  </a:lnTo>
                  <a:lnTo>
                    <a:pt x="172" y="328"/>
                  </a:lnTo>
                  <a:lnTo>
                    <a:pt x="157" y="328"/>
                  </a:lnTo>
                  <a:lnTo>
                    <a:pt x="146" y="326"/>
                  </a:lnTo>
                  <a:lnTo>
                    <a:pt x="142" y="323"/>
                  </a:lnTo>
                  <a:lnTo>
                    <a:pt x="137" y="298"/>
                  </a:lnTo>
                  <a:lnTo>
                    <a:pt x="133" y="271"/>
                  </a:lnTo>
                  <a:lnTo>
                    <a:pt x="130" y="244"/>
                  </a:lnTo>
                  <a:lnTo>
                    <a:pt x="129" y="216"/>
                  </a:lnTo>
                  <a:lnTo>
                    <a:pt x="132" y="188"/>
                  </a:lnTo>
                  <a:lnTo>
                    <a:pt x="135" y="161"/>
                  </a:lnTo>
                  <a:lnTo>
                    <a:pt x="139" y="133"/>
                  </a:lnTo>
                  <a:lnTo>
                    <a:pt x="143" y="105"/>
                  </a:lnTo>
                  <a:lnTo>
                    <a:pt x="150" y="79"/>
                  </a:lnTo>
                  <a:lnTo>
                    <a:pt x="156" y="52"/>
                  </a:lnTo>
                  <a:lnTo>
                    <a:pt x="163" y="25"/>
                  </a:lnTo>
                  <a:lnTo>
                    <a:pt x="172" y="0"/>
                  </a:lnTo>
                  <a:lnTo>
                    <a:pt x="177" y="0"/>
                  </a:lnTo>
                  <a:lnTo>
                    <a:pt x="173" y="38"/>
                  </a:lnTo>
                  <a:lnTo>
                    <a:pt x="165" y="102"/>
                  </a:lnTo>
                  <a:lnTo>
                    <a:pt x="160" y="161"/>
                  </a:lnTo>
                  <a:lnTo>
                    <a:pt x="157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74" name="Freeform 22"/>
            <p:cNvSpPr>
              <a:spLocks/>
            </p:cNvSpPr>
            <p:nvPr/>
          </p:nvSpPr>
          <p:spPr bwMode="auto">
            <a:xfrm>
              <a:off x="7821613" y="839788"/>
              <a:ext cx="115888" cy="120650"/>
            </a:xfrm>
            <a:custGeom>
              <a:avLst/>
              <a:gdLst/>
              <a:ahLst/>
              <a:cxnLst>
                <a:cxn ang="0">
                  <a:pos x="66" y="15"/>
                </a:cxn>
                <a:cxn ang="0">
                  <a:pos x="77" y="7"/>
                </a:cxn>
                <a:cxn ang="0">
                  <a:pos x="91" y="6"/>
                </a:cxn>
                <a:cxn ang="0">
                  <a:pos x="111" y="19"/>
                </a:cxn>
                <a:cxn ang="0">
                  <a:pos x="115" y="45"/>
                </a:cxn>
                <a:cxn ang="0">
                  <a:pos x="127" y="51"/>
                </a:cxn>
                <a:cxn ang="0">
                  <a:pos x="137" y="41"/>
                </a:cxn>
                <a:cxn ang="0">
                  <a:pos x="147" y="81"/>
                </a:cxn>
                <a:cxn ang="0">
                  <a:pos x="139" y="80"/>
                </a:cxn>
                <a:cxn ang="0">
                  <a:pos x="131" y="62"/>
                </a:cxn>
                <a:cxn ang="0">
                  <a:pos x="121" y="67"/>
                </a:cxn>
                <a:cxn ang="0">
                  <a:pos x="107" y="68"/>
                </a:cxn>
                <a:cxn ang="0">
                  <a:pos x="96" y="43"/>
                </a:cxn>
                <a:cxn ang="0">
                  <a:pos x="76" y="26"/>
                </a:cxn>
                <a:cxn ang="0">
                  <a:pos x="66" y="36"/>
                </a:cxn>
                <a:cxn ang="0">
                  <a:pos x="73" y="65"/>
                </a:cxn>
                <a:cxn ang="0">
                  <a:pos x="68" y="88"/>
                </a:cxn>
                <a:cxn ang="0">
                  <a:pos x="55" y="95"/>
                </a:cxn>
                <a:cxn ang="0">
                  <a:pos x="69" y="124"/>
                </a:cxn>
                <a:cxn ang="0">
                  <a:pos x="90" y="135"/>
                </a:cxn>
                <a:cxn ang="0">
                  <a:pos x="100" y="125"/>
                </a:cxn>
                <a:cxn ang="0">
                  <a:pos x="89" y="112"/>
                </a:cxn>
                <a:cxn ang="0">
                  <a:pos x="112" y="110"/>
                </a:cxn>
                <a:cxn ang="0">
                  <a:pos x="125" y="98"/>
                </a:cxn>
                <a:cxn ang="0">
                  <a:pos x="128" y="100"/>
                </a:cxn>
                <a:cxn ang="0">
                  <a:pos x="117" y="131"/>
                </a:cxn>
                <a:cxn ang="0">
                  <a:pos x="108" y="145"/>
                </a:cxn>
                <a:cxn ang="0">
                  <a:pos x="89" y="152"/>
                </a:cxn>
                <a:cxn ang="0">
                  <a:pos x="58" y="138"/>
                </a:cxn>
                <a:cxn ang="0">
                  <a:pos x="45" y="98"/>
                </a:cxn>
                <a:cxn ang="0">
                  <a:pos x="22" y="70"/>
                </a:cxn>
                <a:cxn ang="0">
                  <a:pos x="28" y="53"/>
                </a:cxn>
                <a:cxn ang="0">
                  <a:pos x="36" y="44"/>
                </a:cxn>
                <a:cxn ang="0">
                  <a:pos x="30" y="65"/>
                </a:cxn>
                <a:cxn ang="0">
                  <a:pos x="47" y="82"/>
                </a:cxn>
                <a:cxn ang="0">
                  <a:pos x="59" y="67"/>
                </a:cxn>
                <a:cxn ang="0">
                  <a:pos x="54" y="47"/>
                </a:cxn>
                <a:cxn ang="0">
                  <a:pos x="45" y="28"/>
                </a:cxn>
                <a:cxn ang="0">
                  <a:pos x="28" y="19"/>
                </a:cxn>
                <a:cxn ang="0">
                  <a:pos x="14" y="31"/>
                </a:cxn>
                <a:cxn ang="0">
                  <a:pos x="1" y="50"/>
                </a:cxn>
                <a:cxn ang="0">
                  <a:pos x="4" y="11"/>
                </a:cxn>
                <a:cxn ang="0">
                  <a:pos x="18" y="1"/>
                </a:cxn>
                <a:cxn ang="0">
                  <a:pos x="35" y="1"/>
                </a:cxn>
                <a:cxn ang="0">
                  <a:pos x="48" y="11"/>
                </a:cxn>
                <a:cxn ang="0">
                  <a:pos x="59" y="22"/>
                </a:cxn>
              </a:cxnLst>
              <a:rect l="0" t="0" r="r" b="b"/>
              <a:pathLst>
                <a:path w="147" h="152">
                  <a:moveTo>
                    <a:pt x="59" y="22"/>
                  </a:moveTo>
                  <a:lnTo>
                    <a:pt x="63" y="19"/>
                  </a:lnTo>
                  <a:lnTo>
                    <a:pt x="66" y="15"/>
                  </a:lnTo>
                  <a:lnTo>
                    <a:pt x="70" y="13"/>
                  </a:lnTo>
                  <a:lnTo>
                    <a:pt x="74" y="10"/>
                  </a:lnTo>
                  <a:lnTo>
                    <a:pt x="77" y="7"/>
                  </a:lnTo>
                  <a:lnTo>
                    <a:pt x="82" y="6"/>
                  </a:lnTo>
                  <a:lnTo>
                    <a:pt x="87" y="6"/>
                  </a:lnTo>
                  <a:lnTo>
                    <a:pt x="91" y="6"/>
                  </a:lnTo>
                  <a:lnTo>
                    <a:pt x="99" y="7"/>
                  </a:lnTo>
                  <a:lnTo>
                    <a:pt x="106" y="12"/>
                  </a:lnTo>
                  <a:lnTo>
                    <a:pt x="111" y="19"/>
                  </a:lnTo>
                  <a:lnTo>
                    <a:pt x="115" y="26"/>
                  </a:lnTo>
                  <a:lnTo>
                    <a:pt x="117" y="35"/>
                  </a:lnTo>
                  <a:lnTo>
                    <a:pt x="115" y="45"/>
                  </a:lnTo>
                  <a:lnTo>
                    <a:pt x="117" y="53"/>
                  </a:lnTo>
                  <a:lnTo>
                    <a:pt x="124" y="56"/>
                  </a:lnTo>
                  <a:lnTo>
                    <a:pt x="127" y="51"/>
                  </a:lnTo>
                  <a:lnTo>
                    <a:pt x="129" y="44"/>
                  </a:lnTo>
                  <a:lnTo>
                    <a:pt x="131" y="41"/>
                  </a:lnTo>
                  <a:lnTo>
                    <a:pt x="137" y="41"/>
                  </a:lnTo>
                  <a:lnTo>
                    <a:pt x="144" y="51"/>
                  </a:lnTo>
                  <a:lnTo>
                    <a:pt x="147" y="65"/>
                  </a:lnTo>
                  <a:lnTo>
                    <a:pt x="147" y="81"/>
                  </a:lnTo>
                  <a:lnTo>
                    <a:pt x="142" y="96"/>
                  </a:lnTo>
                  <a:lnTo>
                    <a:pt x="140" y="92"/>
                  </a:lnTo>
                  <a:lnTo>
                    <a:pt x="139" y="80"/>
                  </a:lnTo>
                  <a:lnTo>
                    <a:pt x="137" y="67"/>
                  </a:lnTo>
                  <a:lnTo>
                    <a:pt x="134" y="58"/>
                  </a:lnTo>
                  <a:lnTo>
                    <a:pt x="131" y="62"/>
                  </a:lnTo>
                  <a:lnTo>
                    <a:pt x="128" y="64"/>
                  </a:lnTo>
                  <a:lnTo>
                    <a:pt x="124" y="66"/>
                  </a:lnTo>
                  <a:lnTo>
                    <a:pt x="121" y="67"/>
                  </a:lnTo>
                  <a:lnTo>
                    <a:pt x="115" y="68"/>
                  </a:lnTo>
                  <a:lnTo>
                    <a:pt x="111" y="68"/>
                  </a:lnTo>
                  <a:lnTo>
                    <a:pt x="107" y="68"/>
                  </a:lnTo>
                  <a:lnTo>
                    <a:pt x="103" y="67"/>
                  </a:lnTo>
                  <a:lnTo>
                    <a:pt x="100" y="56"/>
                  </a:lnTo>
                  <a:lnTo>
                    <a:pt x="96" y="43"/>
                  </a:lnTo>
                  <a:lnTo>
                    <a:pt x="91" y="31"/>
                  </a:lnTo>
                  <a:lnTo>
                    <a:pt x="82" y="25"/>
                  </a:lnTo>
                  <a:lnTo>
                    <a:pt x="76" y="26"/>
                  </a:lnTo>
                  <a:lnTo>
                    <a:pt x="70" y="28"/>
                  </a:lnTo>
                  <a:lnTo>
                    <a:pt x="66" y="31"/>
                  </a:lnTo>
                  <a:lnTo>
                    <a:pt x="66" y="36"/>
                  </a:lnTo>
                  <a:lnTo>
                    <a:pt x="70" y="45"/>
                  </a:lnTo>
                  <a:lnTo>
                    <a:pt x="72" y="55"/>
                  </a:lnTo>
                  <a:lnTo>
                    <a:pt x="73" y="65"/>
                  </a:lnTo>
                  <a:lnTo>
                    <a:pt x="73" y="74"/>
                  </a:lnTo>
                  <a:lnTo>
                    <a:pt x="71" y="81"/>
                  </a:lnTo>
                  <a:lnTo>
                    <a:pt x="68" y="88"/>
                  </a:lnTo>
                  <a:lnTo>
                    <a:pt x="63" y="93"/>
                  </a:lnTo>
                  <a:lnTo>
                    <a:pt x="56" y="95"/>
                  </a:lnTo>
                  <a:lnTo>
                    <a:pt x="55" y="95"/>
                  </a:lnTo>
                  <a:lnTo>
                    <a:pt x="55" y="107"/>
                  </a:lnTo>
                  <a:lnTo>
                    <a:pt x="61" y="116"/>
                  </a:lnTo>
                  <a:lnTo>
                    <a:pt x="69" y="124"/>
                  </a:lnTo>
                  <a:lnTo>
                    <a:pt x="76" y="132"/>
                  </a:lnTo>
                  <a:lnTo>
                    <a:pt x="83" y="134"/>
                  </a:lnTo>
                  <a:lnTo>
                    <a:pt x="90" y="135"/>
                  </a:lnTo>
                  <a:lnTo>
                    <a:pt x="97" y="134"/>
                  </a:lnTo>
                  <a:lnTo>
                    <a:pt x="104" y="131"/>
                  </a:lnTo>
                  <a:lnTo>
                    <a:pt x="100" y="125"/>
                  </a:lnTo>
                  <a:lnTo>
                    <a:pt x="94" y="123"/>
                  </a:lnTo>
                  <a:lnTo>
                    <a:pt x="89" y="119"/>
                  </a:lnTo>
                  <a:lnTo>
                    <a:pt x="89" y="112"/>
                  </a:lnTo>
                  <a:lnTo>
                    <a:pt x="99" y="113"/>
                  </a:lnTo>
                  <a:lnTo>
                    <a:pt x="106" y="112"/>
                  </a:lnTo>
                  <a:lnTo>
                    <a:pt x="112" y="110"/>
                  </a:lnTo>
                  <a:lnTo>
                    <a:pt x="119" y="107"/>
                  </a:lnTo>
                  <a:lnTo>
                    <a:pt x="122" y="103"/>
                  </a:lnTo>
                  <a:lnTo>
                    <a:pt x="125" y="98"/>
                  </a:lnTo>
                  <a:lnTo>
                    <a:pt x="127" y="96"/>
                  </a:lnTo>
                  <a:lnTo>
                    <a:pt x="128" y="95"/>
                  </a:lnTo>
                  <a:lnTo>
                    <a:pt x="128" y="100"/>
                  </a:lnTo>
                  <a:lnTo>
                    <a:pt x="124" y="112"/>
                  </a:lnTo>
                  <a:lnTo>
                    <a:pt x="119" y="125"/>
                  </a:lnTo>
                  <a:lnTo>
                    <a:pt x="117" y="131"/>
                  </a:lnTo>
                  <a:lnTo>
                    <a:pt x="114" y="135"/>
                  </a:lnTo>
                  <a:lnTo>
                    <a:pt x="112" y="140"/>
                  </a:lnTo>
                  <a:lnTo>
                    <a:pt x="108" y="145"/>
                  </a:lnTo>
                  <a:lnTo>
                    <a:pt x="104" y="148"/>
                  </a:lnTo>
                  <a:lnTo>
                    <a:pt x="97" y="150"/>
                  </a:lnTo>
                  <a:lnTo>
                    <a:pt x="89" y="152"/>
                  </a:lnTo>
                  <a:lnTo>
                    <a:pt x="79" y="150"/>
                  </a:lnTo>
                  <a:lnTo>
                    <a:pt x="69" y="147"/>
                  </a:lnTo>
                  <a:lnTo>
                    <a:pt x="58" y="138"/>
                  </a:lnTo>
                  <a:lnTo>
                    <a:pt x="53" y="126"/>
                  </a:lnTo>
                  <a:lnTo>
                    <a:pt x="49" y="111"/>
                  </a:lnTo>
                  <a:lnTo>
                    <a:pt x="45" y="98"/>
                  </a:lnTo>
                  <a:lnTo>
                    <a:pt x="40" y="92"/>
                  </a:lnTo>
                  <a:lnTo>
                    <a:pt x="32" y="81"/>
                  </a:lnTo>
                  <a:lnTo>
                    <a:pt x="22" y="70"/>
                  </a:lnTo>
                  <a:lnTo>
                    <a:pt x="16" y="59"/>
                  </a:lnTo>
                  <a:lnTo>
                    <a:pt x="21" y="57"/>
                  </a:lnTo>
                  <a:lnTo>
                    <a:pt x="28" y="53"/>
                  </a:lnTo>
                  <a:lnTo>
                    <a:pt x="32" y="49"/>
                  </a:lnTo>
                  <a:lnTo>
                    <a:pt x="32" y="42"/>
                  </a:lnTo>
                  <a:lnTo>
                    <a:pt x="36" y="44"/>
                  </a:lnTo>
                  <a:lnTo>
                    <a:pt x="39" y="51"/>
                  </a:lnTo>
                  <a:lnTo>
                    <a:pt x="38" y="59"/>
                  </a:lnTo>
                  <a:lnTo>
                    <a:pt x="30" y="65"/>
                  </a:lnTo>
                  <a:lnTo>
                    <a:pt x="35" y="71"/>
                  </a:lnTo>
                  <a:lnTo>
                    <a:pt x="41" y="78"/>
                  </a:lnTo>
                  <a:lnTo>
                    <a:pt x="47" y="82"/>
                  </a:lnTo>
                  <a:lnTo>
                    <a:pt x="55" y="81"/>
                  </a:lnTo>
                  <a:lnTo>
                    <a:pt x="59" y="74"/>
                  </a:lnTo>
                  <a:lnTo>
                    <a:pt x="59" y="67"/>
                  </a:lnTo>
                  <a:lnTo>
                    <a:pt x="58" y="59"/>
                  </a:lnTo>
                  <a:lnTo>
                    <a:pt x="56" y="52"/>
                  </a:lnTo>
                  <a:lnTo>
                    <a:pt x="54" y="47"/>
                  </a:lnTo>
                  <a:lnTo>
                    <a:pt x="52" y="40"/>
                  </a:lnTo>
                  <a:lnTo>
                    <a:pt x="49" y="34"/>
                  </a:lnTo>
                  <a:lnTo>
                    <a:pt x="45" y="28"/>
                  </a:lnTo>
                  <a:lnTo>
                    <a:pt x="39" y="23"/>
                  </a:lnTo>
                  <a:lnTo>
                    <a:pt x="34" y="20"/>
                  </a:lnTo>
                  <a:lnTo>
                    <a:pt x="28" y="19"/>
                  </a:lnTo>
                  <a:lnTo>
                    <a:pt x="20" y="21"/>
                  </a:lnTo>
                  <a:lnTo>
                    <a:pt x="18" y="25"/>
                  </a:lnTo>
                  <a:lnTo>
                    <a:pt x="14" y="31"/>
                  </a:lnTo>
                  <a:lnTo>
                    <a:pt x="9" y="42"/>
                  </a:lnTo>
                  <a:lnTo>
                    <a:pt x="4" y="53"/>
                  </a:lnTo>
                  <a:lnTo>
                    <a:pt x="1" y="50"/>
                  </a:lnTo>
                  <a:lnTo>
                    <a:pt x="0" y="38"/>
                  </a:lnTo>
                  <a:lnTo>
                    <a:pt x="0" y="25"/>
                  </a:lnTo>
                  <a:lnTo>
                    <a:pt x="4" y="11"/>
                  </a:lnTo>
                  <a:lnTo>
                    <a:pt x="9" y="7"/>
                  </a:lnTo>
                  <a:lnTo>
                    <a:pt x="13" y="4"/>
                  </a:lnTo>
                  <a:lnTo>
                    <a:pt x="18" y="1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5" y="1"/>
                  </a:lnTo>
                  <a:lnTo>
                    <a:pt x="39" y="4"/>
                  </a:lnTo>
                  <a:lnTo>
                    <a:pt x="44" y="7"/>
                  </a:lnTo>
                  <a:lnTo>
                    <a:pt x="48" y="11"/>
                  </a:lnTo>
                  <a:lnTo>
                    <a:pt x="51" y="14"/>
                  </a:lnTo>
                  <a:lnTo>
                    <a:pt x="55" y="19"/>
                  </a:lnTo>
                  <a:lnTo>
                    <a:pt x="5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75" name="Freeform 23"/>
            <p:cNvSpPr>
              <a:spLocks/>
            </p:cNvSpPr>
            <p:nvPr/>
          </p:nvSpPr>
          <p:spPr bwMode="auto">
            <a:xfrm>
              <a:off x="7927975" y="869950"/>
              <a:ext cx="219075" cy="366713"/>
            </a:xfrm>
            <a:custGeom>
              <a:avLst/>
              <a:gdLst/>
              <a:ahLst/>
              <a:cxnLst>
                <a:cxn ang="0">
                  <a:pos x="251" y="261"/>
                </a:cxn>
                <a:cxn ang="0">
                  <a:pos x="224" y="301"/>
                </a:cxn>
                <a:cxn ang="0">
                  <a:pos x="215" y="347"/>
                </a:cxn>
                <a:cxn ang="0">
                  <a:pos x="222" y="377"/>
                </a:cxn>
                <a:cxn ang="0">
                  <a:pos x="228" y="392"/>
                </a:cxn>
                <a:cxn ang="0">
                  <a:pos x="215" y="386"/>
                </a:cxn>
                <a:cxn ang="0">
                  <a:pos x="197" y="353"/>
                </a:cxn>
                <a:cxn ang="0">
                  <a:pos x="182" y="357"/>
                </a:cxn>
                <a:cxn ang="0">
                  <a:pos x="201" y="408"/>
                </a:cxn>
                <a:cxn ang="0">
                  <a:pos x="193" y="460"/>
                </a:cxn>
                <a:cxn ang="0">
                  <a:pos x="177" y="459"/>
                </a:cxn>
                <a:cxn ang="0">
                  <a:pos x="189" y="452"/>
                </a:cxn>
                <a:cxn ang="0">
                  <a:pos x="188" y="418"/>
                </a:cxn>
                <a:cxn ang="0">
                  <a:pos x="174" y="385"/>
                </a:cxn>
                <a:cxn ang="0">
                  <a:pos x="150" y="360"/>
                </a:cxn>
                <a:cxn ang="0">
                  <a:pos x="99" y="349"/>
                </a:cxn>
                <a:cxn ang="0">
                  <a:pos x="54" y="321"/>
                </a:cxn>
                <a:cxn ang="0">
                  <a:pos x="25" y="305"/>
                </a:cxn>
                <a:cxn ang="0">
                  <a:pos x="28" y="350"/>
                </a:cxn>
                <a:cxn ang="0">
                  <a:pos x="10" y="348"/>
                </a:cxn>
                <a:cxn ang="0">
                  <a:pos x="4" y="370"/>
                </a:cxn>
                <a:cxn ang="0">
                  <a:pos x="0" y="355"/>
                </a:cxn>
                <a:cxn ang="0">
                  <a:pos x="14" y="283"/>
                </a:cxn>
                <a:cxn ang="0">
                  <a:pos x="57" y="228"/>
                </a:cxn>
                <a:cxn ang="0">
                  <a:pos x="89" y="188"/>
                </a:cxn>
                <a:cxn ang="0">
                  <a:pos x="117" y="160"/>
                </a:cxn>
                <a:cxn ang="0">
                  <a:pos x="149" y="125"/>
                </a:cxn>
                <a:cxn ang="0">
                  <a:pos x="168" y="97"/>
                </a:cxn>
                <a:cxn ang="0">
                  <a:pos x="195" y="51"/>
                </a:cxn>
                <a:cxn ang="0">
                  <a:pos x="210" y="26"/>
                </a:cxn>
                <a:cxn ang="0">
                  <a:pos x="226" y="2"/>
                </a:cxn>
                <a:cxn ang="0">
                  <a:pos x="219" y="40"/>
                </a:cxn>
                <a:cxn ang="0">
                  <a:pos x="183" y="112"/>
                </a:cxn>
                <a:cxn ang="0">
                  <a:pos x="136" y="174"/>
                </a:cxn>
                <a:cxn ang="0">
                  <a:pos x="93" y="215"/>
                </a:cxn>
                <a:cxn ang="0">
                  <a:pos x="51" y="264"/>
                </a:cxn>
                <a:cxn ang="0">
                  <a:pos x="52" y="287"/>
                </a:cxn>
                <a:cxn ang="0">
                  <a:pos x="87" y="318"/>
                </a:cxn>
                <a:cxn ang="0">
                  <a:pos x="127" y="341"/>
                </a:cxn>
                <a:cxn ang="0">
                  <a:pos x="160" y="347"/>
                </a:cxn>
                <a:cxn ang="0">
                  <a:pos x="179" y="340"/>
                </a:cxn>
                <a:cxn ang="0">
                  <a:pos x="195" y="338"/>
                </a:cxn>
                <a:cxn ang="0">
                  <a:pos x="203" y="289"/>
                </a:cxn>
                <a:cxn ang="0">
                  <a:pos x="229" y="250"/>
                </a:cxn>
                <a:cxn ang="0">
                  <a:pos x="258" y="224"/>
                </a:cxn>
                <a:cxn ang="0">
                  <a:pos x="270" y="219"/>
                </a:cxn>
              </a:cxnLst>
              <a:rect l="0" t="0" r="r" b="b"/>
              <a:pathLst>
                <a:path w="276" h="461">
                  <a:moveTo>
                    <a:pt x="276" y="242"/>
                  </a:moveTo>
                  <a:lnTo>
                    <a:pt x="263" y="251"/>
                  </a:lnTo>
                  <a:lnTo>
                    <a:pt x="251" y="261"/>
                  </a:lnTo>
                  <a:lnTo>
                    <a:pt x="241" y="274"/>
                  </a:lnTo>
                  <a:lnTo>
                    <a:pt x="231" y="287"/>
                  </a:lnTo>
                  <a:lnTo>
                    <a:pt x="224" y="301"/>
                  </a:lnTo>
                  <a:lnTo>
                    <a:pt x="219" y="316"/>
                  </a:lnTo>
                  <a:lnTo>
                    <a:pt x="215" y="331"/>
                  </a:lnTo>
                  <a:lnTo>
                    <a:pt x="215" y="347"/>
                  </a:lnTo>
                  <a:lnTo>
                    <a:pt x="216" y="357"/>
                  </a:lnTo>
                  <a:lnTo>
                    <a:pt x="219" y="368"/>
                  </a:lnTo>
                  <a:lnTo>
                    <a:pt x="222" y="377"/>
                  </a:lnTo>
                  <a:lnTo>
                    <a:pt x="229" y="385"/>
                  </a:lnTo>
                  <a:lnTo>
                    <a:pt x="229" y="388"/>
                  </a:lnTo>
                  <a:lnTo>
                    <a:pt x="228" y="392"/>
                  </a:lnTo>
                  <a:lnTo>
                    <a:pt x="225" y="394"/>
                  </a:lnTo>
                  <a:lnTo>
                    <a:pt x="223" y="397"/>
                  </a:lnTo>
                  <a:lnTo>
                    <a:pt x="215" y="386"/>
                  </a:lnTo>
                  <a:lnTo>
                    <a:pt x="209" y="376"/>
                  </a:lnTo>
                  <a:lnTo>
                    <a:pt x="203" y="364"/>
                  </a:lnTo>
                  <a:lnTo>
                    <a:pt x="197" y="353"/>
                  </a:lnTo>
                  <a:lnTo>
                    <a:pt x="191" y="352"/>
                  </a:lnTo>
                  <a:lnTo>
                    <a:pt x="185" y="354"/>
                  </a:lnTo>
                  <a:lnTo>
                    <a:pt x="182" y="357"/>
                  </a:lnTo>
                  <a:lnTo>
                    <a:pt x="180" y="363"/>
                  </a:lnTo>
                  <a:lnTo>
                    <a:pt x="192" y="385"/>
                  </a:lnTo>
                  <a:lnTo>
                    <a:pt x="201" y="408"/>
                  </a:lnTo>
                  <a:lnTo>
                    <a:pt x="203" y="434"/>
                  </a:lnTo>
                  <a:lnTo>
                    <a:pt x="197" y="458"/>
                  </a:lnTo>
                  <a:lnTo>
                    <a:pt x="193" y="460"/>
                  </a:lnTo>
                  <a:lnTo>
                    <a:pt x="188" y="461"/>
                  </a:lnTo>
                  <a:lnTo>
                    <a:pt x="182" y="460"/>
                  </a:lnTo>
                  <a:lnTo>
                    <a:pt x="177" y="459"/>
                  </a:lnTo>
                  <a:lnTo>
                    <a:pt x="178" y="458"/>
                  </a:lnTo>
                  <a:lnTo>
                    <a:pt x="184" y="455"/>
                  </a:lnTo>
                  <a:lnTo>
                    <a:pt x="189" y="452"/>
                  </a:lnTo>
                  <a:lnTo>
                    <a:pt x="191" y="444"/>
                  </a:lnTo>
                  <a:lnTo>
                    <a:pt x="190" y="431"/>
                  </a:lnTo>
                  <a:lnTo>
                    <a:pt x="188" y="418"/>
                  </a:lnTo>
                  <a:lnTo>
                    <a:pt x="185" y="407"/>
                  </a:lnTo>
                  <a:lnTo>
                    <a:pt x="180" y="395"/>
                  </a:lnTo>
                  <a:lnTo>
                    <a:pt x="174" y="385"/>
                  </a:lnTo>
                  <a:lnTo>
                    <a:pt x="168" y="375"/>
                  </a:lnTo>
                  <a:lnTo>
                    <a:pt x="159" y="367"/>
                  </a:lnTo>
                  <a:lnTo>
                    <a:pt x="150" y="360"/>
                  </a:lnTo>
                  <a:lnTo>
                    <a:pt x="132" y="358"/>
                  </a:lnTo>
                  <a:lnTo>
                    <a:pt x="115" y="355"/>
                  </a:lnTo>
                  <a:lnTo>
                    <a:pt x="99" y="349"/>
                  </a:lnTo>
                  <a:lnTo>
                    <a:pt x="83" y="341"/>
                  </a:lnTo>
                  <a:lnTo>
                    <a:pt x="68" y="332"/>
                  </a:lnTo>
                  <a:lnTo>
                    <a:pt x="54" y="321"/>
                  </a:lnTo>
                  <a:lnTo>
                    <a:pt x="40" y="310"/>
                  </a:lnTo>
                  <a:lnTo>
                    <a:pt x="26" y="298"/>
                  </a:lnTo>
                  <a:lnTo>
                    <a:pt x="25" y="305"/>
                  </a:lnTo>
                  <a:lnTo>
                    <a:pt x="27" y="319"/>
                  </a:lnTo>
                  <a:lnTo>
                    <a:pt x="29" y="335"/>
                  </a:lnTo>
                  <a:lnTo>
                    <a:pt x="28" y="350"/>
                  </a:lnTo>
                  <a:lnTo>
                    <a:pt x="15" y="324"/>
                  </a:lnTo>
                  <a:lnTo>
                    <a:pt x="12" y="335"/>
                  </a:lnTo>
                  <a:lnTo>
                    <a:pt x="10" y="348"/>
                  </a:lnTo>
                  <a:lnTo>
                    <a:pt x="8" y="361"/>
                  </a:lnTo>
                  <a:lnTo>
                    <a:pt x="7" y="372"/>
                  </a:lnTo>
                  <a:lnTo>
                    <a:pt x="4" y="370"/>
                  </a:lnTo>
                  <a:lnTo>
                    <a:pt x="2" y="365"/>
                  </a:lnTo>
                  <a:lnTo>
                    <a:pt x="1" y="360"/>
                  </a:lnTo>
                  <a:lnTo>
                    <a:pt x="0" y="355"/>
                  </a:lnTo>
                  <a:lnTo>
                    <a:pt x="1" y="328"/>
                  </a:lnTo>
                  <a:lnTo>
                    <a:pt x="6" y="304"/>
                  </a:lnTo>
                  <a:lnTo>
                    <a:pt x="14" y="283"/>
                  </a:lnTo>
                  <a:lnTo>
                    <a:pt x="27" y="264"/>
                  </a:lnTo>
                  <a:lnTo>
                    <a:pt x="41" y="246"/>
                  </a:lnTo>
                  <a:lnTo>
                    <a:pt x="57" y="228"/>
                  </a:lnTo>
                  <a:lnTo>
                    <a:pt x="73" y="209"/>
                  </a:lnTo>
                  <a:lnTo>
                    <a:pt x="87" y="190"/>
                  </a:lnTo>
                  <a:lnTo>
                    <a:pt x="89" y="188"/>
                  </a:lnTo>
                  <a:lnTo>
                    <a:pt x="97" y="181"/>
                  </a:lnTo>
                  <a:lnTo>
                    <a:pt x="106" y="171"/>
                  </a:lnTo>
                  <a:lnTo>
                    <a:pt x="117" y="160"/>
                  </a:lnTo>
                  <a:lnTo>
                    <a:pt x="129" y="147"/>
                  </a:lnTo>
                  <a:lnTo>
                    <a:pt x="140" y="136"/>
                  </a:lnTo>
                  <a:lnTo>
                    <a:pt x="149" y="125"/>
                  </a:lnTo>
                  <a:lnTo>
                    <a:pt x="155" y="118"/>
                  </a:lnTo>
                  <a:lnTo>
                    <a:pt x="160" y="110"/>
                  </a:lnTo>
                  <a:lnTo>
                    <a:pt x="168" y="97"/>
                  </a:lnTo>
                  <a:lnTo>
                    <a:pt x="177" y="82"/>
                  </a:lnTo>
                  <a:lnTo>
                    <a:pt x="187" y="66"/>
                  </a:lnTo>
                  <a:lnTo>
                    <a:pt x="195" y="51"/>
                  </a:lnTo>
                  <a:lnTo>
                    <a:pt x="203" y="39"/>
                  </a:lnTo>
                  <a:lnTo>
                    <a:pt x="208" y="29"/>
                  </a:lnTo>
                  <a:lnTo>
                    <a:pt x="210" y="26"/>
                  </a:lnTo>
                  <a:lnTo>
                    <a:pt x="215" y="18"/>
                  </a:lnTo>
                  <a:lnTo>
                    <a:pt x="220" y="9"/>
                  </a:lnTo>
                  <a:lnTo>
                    <a:pt x="226" y="2"/>
                  </a:lnTo>
                  <a:lnTo>
                    <a:pt x="234" y="0"/>
                  </a:lnTo>
                  <a:lnTo>
                    <a:pt x="228" y="19"/>
                  </a:lnTo>
                  <a:lnTo>
                    <a:pt x="219" y="40"/>
                  </a:lnTo>
                  <a:lnTo>
                    <a:pt x="208" y="64"/>
                  </a:lnTo>
                  <a:lnTo>
                    <a:pt x="196" y="88"/>
                  </a:lnTo>
                  <a:lnTo>
                    <a:pt x="183" y="112"/>
                  </a:lnTo>
                  <a:lnTo>
                    <a:pt x="168" y="136"/>
                  </a:lnTo>
                  <a:lnTo>
                    <a:pt x="152" y="156"/>
                  </a:lnTo>
                  <a:lnTo>
                    <a:pt x="136" y="174"/>
                  </a:lnTo>
                  <a:lnTo>
                    <a:pt x="123" y="184"/>
                  </a:lnTo>
                  <a:lnTo>
                    <a:pt x="109" y="198"/>
                  </a:lnTo>
                  <a:lnTo>
                    <a:pt x="93" y="215"/>
                  </a:lnTo>
                  <a:lnTo>
                    <a:pt x="77" y="233"/>
                  </a:lnTo>
                  <a:lnTo>
                    <a:pt x="63" y="250"/>
                  </a:lnTo>
                  <a:lnTo>
                    <a:pt x="51" y="264"/>
                  </a:lnTo>
                  <a:lnTo>
                    <a:pt x="44" y="273"/>
                  </a:lnTo>
                  <a:lnTo>
                    <a:pt x="41" y="276"/>
                  </a:lnTo>
                  <a:lnTo>
                    <a:pt x="52" y="287"/>
                  </a:lnTo>
                  <a:lnTo>
                    <a:pt x="64" y="297"/>
                  </a:lnTo>
                  <a:lnTo>
                    <a:pt x="76" y="308"/>
                  </a:lnTo>
                  <a:lnTo>
                    <a:pt x="87" y="318"/>
                  </a:lnTo>
                  <a:lnTo>
                    <a:pt x="99" y="326"/>
                  </a:lnTo>
                  <a:lnTo>
                    <a:pt x="113" y="334"/>
                  </a:lnTo>
                  <a:lnTo>
                    <a:pt x="127" y="341"/>
                  </a:lnTo>
                  <a:lnTo>
                    <a:pt x="143" y="346"/>
                  </a:lnTo>
                  <a:lnTo>
                    <a:pt x="152" y="346"/>
                  </a:lnTo>
                  <a:lnTo>
                    <a:pt x="160" y="347"/>
                  </a:lnTo>
                  <a:lnTo>
                    <a:pt x="168" y="347"/>
                  </a:lnTo>
                  <a:lnTo>
                    <a:pt x="174" y="341"/>
                  </a:lnTo>
                  <a:lnTo>
                    <a:pt x="179" y="340"/>
                  </a:lnTo>
                  <a:lnTo>
                    <a:pt x="185" y="338"/>
                  </a:lnTo>
                  <a:lnTo>
                    <a:pt x="190" y="336"/>
                  </a:lnTo>
                  <a:lnTo>
                    <a:pt x="195" y="338"/>
                  </a:lnTo>
                  <a:lnTo>
                    <a:pt x="195" y="320"/>
                  </a:lnTo>
                  <a:lnTo>
                    <a:pt x="197" y="304"/>
                  </a:lnTo>
                  <a:lnTo>
                    <a:pt x="203" y="289"/>
                  </a:lnTo>
                  <a:lnTo>
                    <a:pt x="210" y="275"/>
                  </a:lnTo>
                  <a:lnTo>
                    <a:pt x="219" y="263"/>
                  </a:lnTo>
                  <a:lnTo>
                    <a:pt x="229" y="250"/>
                  </a:lnTo>
                  <a:lnTo>
                    <a:pt x="241" y="238"/>
                  </a:lnTo>
                  <a:lnTo>
                    <a:pt x="253" y="227"/>
                  </a:lnTo>
                  <a:lnTo>
                    <a:pt x="258" y="224"/>
                  </a:lnTo>
                  <a:lnTo>
                    <a:pt x="262" y="222"/>
                  </a:lnTo>
                  <a:lnTo>
                    <a:pt x="266" y="220"/>
                  </a:lnTo>
                  <a:lnTo>
                    <a:pt x="270" y="219"/>
                  </a:lnTo>
                  <a:lnTo>
                    <a:pt x="276" y="2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76" name="Freeform 24"/>
            <p:cNvSpPr>
              <a:spLocks/>
            </p:cNvSpPr>
            <p:nvPr/>
          </p:nvSpPr>
          <p:spPr bwMode="auto">
            <a:xfrm>
              <a:off x="7662863" y="854075"/>
              <a:ext cx="153988" cy="293688"/>
            </a:xfrm>
            <a:custGeom>
              <a:avLst/>
              <a:gdLst/>
              <a:ahLst/>
              <a:cxnLst>
                <a:cxn ang="0">
                  <a:pos x="182" y="46"/>
                </a:cxn>
                <a:cxn ang="0">
                  <a:pos x="164" y="39"/>
                </a:cxn>
                <a:cxn ang="0">
                  <a:pos x="109" y="19"/>
                </a:cxn>
                <a:cxn ang="0">
                  <a:pos x="54" y="24"/>
                </a:cxn>
                <a:cxn ang="0">
                  <a:pos x="47" y="34"/>
                </a:cxn>
                <a:cxn ang="0">
                  <a:pos x="41" y="44"/>
                </a:cxn>
                <a:cxn ang="0">
                  <a:pos x="26" y="55"/>
                </a:cxn>
                <a:cxn ang="0">
                  <a:pos x="38" y="55"/>
                </a:cxn>
                <a:cxn ang="0">
                  <a:pos x="53" y="52"/>
                </a:cxn>
                <a:cxn ang="0">
                  <a:pos x="60" y="60"/>
                </a:cxn>
                <a:cxn ang="0">
                  <a:pos x="64" y="84"/>
                </a:cxn>
                <a:cxn ang="0">
                  <a:pos x="76" y="73"/>
                </a:cxn>
                <a:cxn ang="0">
                  <a:pos x="89" y="85"/>
                </a:cxn>
                <a:cxn ang="0">
                  <a:pos x="106" y="78"/>
                </a:cxn>
                <a:cxn ang="0">
                  <a:pos x="120" y="133"/>
                </a:cxn>
                <a:cxn ang="0">
                  <a:pos x="107" y="121"/>
                </a:cxn>
                <a:cxn ang="0">
                  <a:pos x="94" y="99"/>
                </a:cxn>
                <a:cxn ang="0">
                  <a:pos x="83" y="111"/>
                </a:cxn>
                <a:cxn ang="0">
                  <a:pos x="74" y="101"/>
                </a:cxn>
                <a:cxn ang="0">
                  <a:pos x="62" y="108"/>
                </a:cxn>
                <a:cxn ang="0">
                  <a:pos x="54" y="106"/>
                </a:cxn>
                <a:cxn ang="0">
                  <a:pos x="44" y="174"/>
                </a:cxn>
                <a:cxn ang="0">
                  <a:pos x="50" y="233"/>
                </a:cxn>
                <a:cxn ang="0">
                  <a:pos x="78" y="273"/>
                </a:cxn>
                <a:cxn ang="0">
                  <a:pos x="111" y="283"/>
                </a:cxn>
                <a:cxn ang="0">
                  <a:pos x="144" y="292"/>
                </a:cxn>
                <a:cxn ang="0">
                  <a:pos x="165" y="314"/>
                </a:cxn>
                <a:cxn ang="0">
                  <a:pos x="182" y="339"/>
                </a:cxn>
                <a:cxn ang="0">
                  <a:pos x="196" y="365"/>
                </a:cxn>
                <a:cxn ang="0">
                  <a:pos x="175" y="352"/>
                </a:cxn>
                <a:cxn ang="0">
                  <a:pos x="154" y="321"/>
                </a:cxn>
                <a:cxn ang="0">
                  <a:pos x="125" y="299"/>
                </a:cxn>
                <a:cxn ang="0">
                  <a:pos x="86" y="294"/>
                </a:cxn>
                <a:cxn ang="0">
                  <a:pos x="52" y="280"/>
                </a:cxn>
                <a:cxn ang="0">
                  <a:pos x="25" y="237"/>
                </a:cxn>
                <a:cxn ang="0">
                  <a:pos x="18" y="151"/>
                </a:cxn>
                <a:cxn ang="0">
                  <a:pos x="4" y="146"/>
                </a:cxn>
                <a:cxn ang="0">
                  <a:pos x="8" y="122"/>
                </a:cxn>
                <a:cxn ang="0">
                  <a:pos x="23" y="128"/>
                </a:cxn>
                <a:cxn ang="0">
                  <a:pos x="47" y="75"/>
                </a:cxn>
                <a:cxn ang="0">
                  <a:pos x="36" y="69"/>
                </a:cxn>
                <a:cxn ang="0">
                  <a:pos x="17" y="73"/>
                </a:cxn>
                <a:cxn ang="0">
                  <a:pos x="0" y="77"/>
                </a:cxn>
                <a:cxn ang="0">
                  <a:pos x="18" y="47"/>
                </a:cxn>
                <a:cxn ang="0">
                  <a:pos x="19" y="38"/>
                </a:cxn>
                <a:cxn ang="0">
                  <a:pos x="18" y="30"/>
                </a:cxn>
                <a:cxn ang="0">
                  <a:pos x="30" y="21"/>
                </a:cxn>
                <a:cxn ang="0">
                  <a:pos x="81" y="1"/>
                </a:cxn>
                <a:cxn ang="0">
                  <a:pos x="137" y="9"/>
                </a:cxn>
              </a:cxnLst>
              <a:rect l="0" t="0" r="r" b="b"/>
              <a:pathLst>
                <a:path w="196" h="368">
                  <a:moveTo>
                    <a:pt x="174" y="34"/>
                  </a:moveTo>
                  <a:lnTo>
                    <a:pt x="179" y="40"/>
                  </a:lnTo>
                  <a:lnTo>
                    <a:pt x="182" y="46"/>
                  </a:lnTo>
                  <a:lnTo>
                    <a:pt x="183" y="49"/>
                  </a:lnTo>
                  <a:lnTo>
                    <a:pt x="181" y="51"/>
                  </a:lnTo>
                  <a:lnTo>
                    <a:pt x="164" y="39"/>
                  </a:lnTo>
                  <a:lnTo>
                    <a:pt x="146" y="30"/>
                  </a:lnTo>
                  <a:lnTo>
                    <a:pt x="128" y="23"/>
                  </a:lnTo>
                  <a:lnTo>
                    <a:pt x="109" y="19"/>
                  </a:lnTo>
                  <a:lnTo>
                    <a:pt x="90" y="18"/>
                  </a:lnTo>
                  <a:lnTo>
                    <a:pt x="72" y="19"/>
                  </a:lnTo>
                  <a:lnTo>
                    <a:pt x="54" y="24"/>
                  </a:lnTo>
                  <a:lnTo>
                    <a:pt x="37" y="31"/>
                  </a:lnTo>
                  <a:lnTo>
                    <a:pt x="40" y="33"/>
                  </a:lnTo>
                  <a:lnTo>
                    <a:pt x="47" y="34"/>
                  </a:lnTo>
                  <a:lnTo>
                    <a:pt x="51" y="37"/>
                  </a:lnTo>
                  <a:lnTo>
                    <a:pt x="52" y="41"/>
                  </a:lnTo>
                  <a:lnTo>
                    <a:pt x="41" y="44"/>
                  </a:lnTo>
                  <a:lnTo>
                    <a:pt x="34" y="46"/>
                  </a:lnTo>
                  <a:lnTo>
                    <a:pt x="30" y="51"/>
                  </a:lnTo>
                  <a:lnTo>
                    <a:pt x="26" y="55"/>
                  </a:lnTo>
                  <a:lnTo>
                    <a:pt x="30" y="56"/>
                  </a:lnTo>
                  <a:lnTo>
                    <a:pt x="34" y="56"/>
                  </a:lnTo>
                  <a:lnTo>
                    <a:pt x="38" y="55"/>
                  </a:lnTo>
                  <a:lnTo>
                    <a:pt x="44" y="54"/>
                  </a:lnTo>
                  <a:lnTo>
                    <a:pt x="48" y="53"/>
                  </a:lnTo>
                  <a:lnTo>
                    <a:pt x="53" y="52"/>
                  </a:lnTo>
                  <a:lnTo>
                    <a:pt x="57" y="51"/>
                  </a:lnTo>
                  <a:lnTo>
                    <a:pt x="60" y="51"/>
                  </a:lnTo>
                  <a:lnTo>
                    <a:pt x="60" y="60"/>
                  </a:lnTo>
                  <a:lnTo>
                    <a:pt x="62" y="68"/>
                  </a:lnTo>
                  <a:lnTo>
                    <a:pt x="63" y="76"/>
                  </a:lnTo>
                  <a:lnTo>
                    <a:pt x="64" y="84"/>
                  </a:lnTo>
                  <a:lnTo>
                    <a:pt x="68" y="81"/>
                  </a:lnTo>
                  <a:lnTo>
                    <a:pt x="72" y="77"/>
                  </a:lnTo>
                  <a:lnTo>
                    <a:pt x="76" y="73"/>
                  </a:lnTo>
                  <a:lnTo>
                    <a:pt x="81" y="71"/>
                  </a:lnTo>
                  <a:lnTo>
                    <a:pt x="83" y="88"/>
                  </a:lnTo>
                  <a:lnTo>
                    <a:pt x="89" y="85"/>
                  </a:lnTo>
                  <a:lnTo>
                    <a:pt x="94" y="81"/>
                  </a:lnTo>
                  <a:lnTo>
                    <a:pt x="100" y="78"/>
                  </a:lnTo>
                  <a:lnTo>
                    <a:pt x="106" y="78"/>
                  </a:lnTo>
                  <a:lnTo>
                    <a:pt x="109" y="96"/>
                  </a:lnTo>
                  <a:lnTo>
                    <a:pt x="115" y="115"/>
                  </a:lnTo>
                  <a:lnTo>
                    <a:pt x="120" y="133"/>
                  </a:lnTo>
                  <a:lnTo>
                    <a:pt x="121" y="142"/>
                  </a:lnTo>
                  <a:lnTo>
                    <a:pt x="114" y="136"/>
                  </a:lnTo>
                  <a:lnTo>
                    <a:pt x="107" y="121"/>
                  </a:lnTo>
                  <a:lnTo>
                    <a:pt x="101" y="106"/>
                  </a:lnTo>
                  <a:lnTo>
                    <a:pt x="99" y="99"/>
                  </a:lnTo>
                  <a:lnTo>
                    <a:pt x="94" y="99"/>
                  </a:lnTo>
                  <a:lnTo>
                    <a:pt x="89" y="103"/>
                  </a:lnTo>
                  <a:lnTo>
                    <a:pt x="85" y="107"/>
                  </a:lnTo>
                  <a:lnTo>
                    <a:pt x="83" y="111"/>
                  </a:lnTo>
                  <a:lnTo>
                    <a:pt x="78" y="110"/>
                  </a:lnTo>
                  <a:lnTo>
                    <a:pt x="76" y="106"/>
                  </a:lnTo>
                  <a:lnTo>
                    <a:pt x="74" y="101"/>
                  </a:lnTo>
                  <a:lnTo>
                    <a:pt x="73" y="98"/>
                  </a:lnTo>
                  <a:lnTo>
                    <a:pt x="65" y="110"/>
                  </a:lnTo>
                  <a:lnTo>
                    <a:pt x="62" y="108"/>
                  </a:lnTo>
                  <a:lnTo>
                    <a:pt x="59" y="105"/>
                  </a:lnTo>
                  <a:lnTo>
                    <a:pt x="57" y="104"/>
                  </a:lnTo>
                  <a:lnTo>
                    <a:pt x="54" y="106"/>
                  </a:lnTo>
                  <a:lnTo>
                    <a:pt x="49" y="130"/>
                  </a:lnTo>
                  <a:lnTo>
                    <a:pt x="46" y="152"/>
                  </a:lnTo>
                  <a:lnTo>
                    <a:pt x="44" y="174"/>
                  </a:lnTo>
                  <a:lnTo>
                    <a:pt x="44" y="195"/>
                  </a:lnTo>
                  <a:lnTo>
                    <a:pt x="46" y="215"/>
                  </a:lnTo>
                  <a:lnTo>
                    <a:pt x="50" y="233"/>
                  </a:lnTo>
                  <a:lnTo>
                    <a:pt x="58" y="250"/>
                  </a:lnTo>
                  <a:lnTo>
                    <a:pt x="69" y="267"/>
                  </a:lnTo>
                  <a:lnTo>
                    <a:pt x="78" y="273"/>
                  </a:lnTo>
                  <a:lnTo>
                    <a:pt x="88" y="278"/>
                  </a:lnTo>
                  <a:lnTo>
                    <a:pt x="100" y="282"/>
                  </a:lnTo>
                  <a:lnTo>
                    <a:pt x="111" y="283"/>
                  </a:lnTo>
                  <a:lnTo>
                    <a:pt x="123" y="284"/>
                  </a:lnTo>
                  <a:lnTo>
                    <a:pt x="135" y="287"/>
                  </a:lnTo>
                  <a:lnTo>
                    <a:pt x="144" y="292"/>
                  </a:lnTo>
                  <a:lnTo>
                    <a:pt x="154" y="299"/>
                  </a:lnTo>
                  <a:lnTo>
                    <a:pt x="160" y="306"/>
                  </a:lnTo>
                  <a:lnTo>
                    <a:pt x="165" y="314"/>
                  </a:lnTo>
                  <a:lnTo>
                    <a:pt x="172" y="322"/>
                  </a:lnTo>
                  <a:lnTo>
                    <a:pt x="177" y="330"/>
                  </a:lnTo>
                  <a:lnTo>
                    <a:pt x="182" y="339"/>
                  </a:lnTo>
                  <a:lnTo>
                    <a:pt x="187" y="347"/>
                  </a:lnTo>
                  <a:lnTo>
                    <a:pt x="192" y="357"/>
                  </a:lnTo>
                  <a:lnTo>
                    <a:pt x="196" y="365"/>
                  </a:lnTo>
                  <a:lnTo>
                    <a:pt x="192" y="368"/>
                  </a:lnTo>
                  <a:lnTo>
                    <a:pt x="182" y="360"/>
                  </a:lnTo>
                  <a:lnTo>
                    <a:pt x="175" y="352"/>
                  </a:lnTo>
                  <a:lnTo>
                    <a:pt x="167" y="342"/>
                  </a:lnTo>
                  <a:lnTo>
                    <a:pt x="160" y="331"/>
                  </a:lnTo>
                  <a:lnTo>
                    <a:pt x="154" y="321"/>
                  </a:lnTo>
                  <a:lnTo>
                    <a:pt x="145" y="312"/>
                  </a:lnTo>
                  <a:lnTo>
                    <a:pt x="136" y="305"/>
                  </a:lnTo>
                  <a:lnTo>
                    <a:pt x="125" y="299"/>
                  </a:lnTo>
                  <a:lnTo>
                    <a:pt x="112" y="298"/>
                  </a:lnTo>
                  <a:lnTo>
                    <a:pt x="99" y="297"/>
                  </a:lnTo>
                  <a:lnTo>
                    <a:pt x="86" y="294"/>
                  </a:lnTo>
                  <a:lnTo>
                    <a:pt x="74" y="292"/>
                  </a:lnTo>
                  <a:lnTo>
                    <a:pt x="63" y="287"/>
                  </a:lnTo>
                  <a:lnTo>
                    <a:pt x="52" y="280"/>
                  </a:lnTo>
                  <a:lnTo>
                    <a:pt x="42" y="272"/>
                  </a:lnTo>
                  <a:lnTo>
                    <a:pt x="34" y="260"/>
                  </a:lnTo>
                  <a:lnTo>
                    <a:pt x="25" y="237"/>
                  </a:lnTo>
                  <a:lnTo>
                    <a:pt x="18" y="210"/>
                  </a:lnTo>
                  <a:lnTo>
                    <a:pt x="16" y="181"/>
                  </a:lnTo>
                  <a:lnTo>
                    <a:pt x="18" y="151"/>
                  </a:lnTo>
                  <a:lnTo>
                    <a:pt x="14" y="149"/>
                  </a:lnTo>
                  <a:lnTo>
                    <a:pt x="10" y="148"/>
                  </a:lnTo>
                  <a:lnTo>
                    <a:pt x="4" y="146"/>
                  </a:lnTo>
                  <a:lnTo>
                    <a:pt x="0" y="144"/>
                  </a:lnTo>
                  <a:lnTo>
                    <a:pt x="1" y="123"/>
                  </a:lnTo>
                  <a:lnTo>
                    <a:pt x="8" y="122"/>
                  </a:lnTo>
                  <a:lnTo>
                    <a:pt x="13" y="123"/>
                  </a:lnTo>
                  <a:lnTo>
                    <a:pt x="18" y="125"/>
                  </a:lnTo>
                  <a:lnTo>
                    <a:pt x="23" y="128"/>
                  </a:lnTo>
                  <a:lnTo>
                    <a:pt x="29" y="111"/>
                  </a:lnTo>
                  <a:lnTo>
                    <a:pt x="38" y="91"/>
                  </a:lnTo>
                  <a:lnTo>
                    <a:pt x="47" y="75"/>
                  </a:lnTo>
                  <a:lnTo>
                    <a:pt x="50" y="68"/>
                  </a:lnTo>
                  <a:lnTo>
                    <a:pt x="42" y="69"/>
                  </a:lnTo>
                  <a:lnTo>
                    <a:pt x="36" y="69"/>
                  </a:lnTo>
                  <a:lnTo>
                    <a:pt x="30" y="70"/>
                  </a:lnTo>
                  <a:lnTo>
                    <a:pt x="23" y="71"/>
                  </a:lnTo>
                  <a:lnTo>
                    <a:pt x="17" y="73"/>
                  </a:lnTo>
                  <a:lnTo>
                    <a:pt x="12" y="75"/>
                  </a:lnTo>
                  <a:lnTo>
                    <a:pt x="7" y="76"/>
                  </a:lnTo>
                  <a:lnTo>
                    <a:pt x="0" y="77"/>
                  </a:lnTo>
                  <a:lnTo>
                    <a:pt x="1" y="68"/>
                  </a:lnTo>
                  <a:lnTo>
                    <a:pt x="10" y="56"/>
                  </a:lnTo>
                  <a:lnTo>
                    <a:pt x="18" y="47"/>
                  </a:lnTo>
                  <a:lnTo>
                    <a:pt x="25" y="40"/>
                  </a:lnTo>
                  <a:lnTo>
                    <a:pt x="21" y="39"/>
                  </a:lnTo>
                  <a:lnTo>
                    <a:pt x="19" y="38"/>
                  </a:lnTo>
                  <a:lnTo>
                    <a:pt x="17" y="37"/>
                  </a:lnTo>
                  <a:lnTo>
                    <a:pt x="16" y="34"/>
                  </a:lnTo>
                  <a:lnTo>
                    <a:pt x="18" y="30"/>
                  </a:lnTo>
                  <a:lnTo>
                    <a:pt x="21" y="25"/>
                  </a:lnTo>
                  <a:lnTo>
                    <a:pt x="26" y="23"/>
                  </a:lnTo>
                  <a:lnTo>
                    <a:pt x="30" y="21"/>
                  </a:lnTo>
                  <a:lnTo>
                    <a:pt x="46" y="11"/>
                  </a:lnTo>
                  <a:lnTo>
                    <a:pt x="64" y="4"/>
                  </a:lnTo>
                  <a:lnTo>
                    <a:pt x="81" y="1"/>
                  </a:lnTo>
                  <a:lnTo>
                    <a:pt x="100" y="0"/>
                  </a:lnTo>
                  <a:lnTo>
                    <a:pt x="118" y="2"/>
                  </a:lnTo>
                  <a:lnTo>
                    <a:pt x="137" y="9"/>
                  </a:lnTo>
                  <a:lnTo>
                    <a:pt x="156" y="19"/>
                  </a:lnTo>
                  <a:lnTo>
                    <a:pt x="174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77" name="Freeform 25"/>
            <p:cNvSpPr>
              <a:spLocks/>
            </p:cNvSpPr>
            <p:nvPr/>
          </p:nvSpPr>
          <p:spPr bwMode="auto">
            <a:xfrm>
              <a:off x="7816850" y="890588"/>
              <a:ext cx="42863" cy="128588"/>
            </a:xfrm>
            <a:custGeom>
              <a:avLst/>
              <a:gdLst/>
              <a:ahLst/>
              <a:cxnLst>
                <a:cxn ang="0">
                  <a:pos x="53" y="97"/>
                </a:cxn>
                <a:cxn ang="0">
                  <a:pos x="53" y="114"/>
                </a:cxn>
                <a:cxn ang="0">
                  <a:pos x="50" y="132"/>
                </a:cxn>
                <a:cxn ang="0">
                  <a:pos x="44" y="147"/>
                </a:cxn>
                <a:cxn ang="0">
                  <a:pos x="34" y="158"/>
                </a:cxn>
                <a:cxn ang="0">
                  <a:pos x="27" y="159"/>
                </a:cxn>
                <a:cxn ang="0">
                  <a:pos x="23" y="162"/>
                </a:cxn>
                <a:cxn ang="0">
                  <a:pos x="19" y="162"/>
                </a:cxn>
                <a:cxn ang="0">
                  <a:pos x="16" y="158"/>
                </a:cxn>
                <a:cxn ang="0">
                  <a:pos x="26" y="141"/>
                </a:cxn>
                <a:cxn ang="0">
                  <a:pos x="33" y="120"/>
                </a:cxn>
                <a:cxn ang="0">
                  <a:pos x="36" y="96"/>
                </a:cxn>
                <a:cxn ang="0">
                  <a:pos x="34" y="68"/>
                </a:cxn>
                <a:cxn ang="0">
                  <a:pos x="33" y="59"/>
                </a:cxn>
                <a:cxn ang="0">
                  <a:pos x="30" y="50"/>
                </a:cxn>
                <a:cxn ang="0">
                  <a:pos x="27" y="42"/>
                </a:cxn>
                <a:cxn ang="0">
                  <a:pos x="23" y="33"/>
                </a:cxn>
                <a:cxn ang="0">
                  <a:pos x="19" y="25"/>
                </a:cxn>
                <a:cxn ang="0">
                  <a:pos x="14" y="17"/>
                </a:cxn>
                <a:cxn ang="0">
                  <a:pos x="7" y="10"/>
                </a:cxn>
                <a:cxn ang="0">
                  <a:pos x="0" y="3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17" y="7"/>
                </a:cxn>
                <a:cxn ang="0">
                  <a:pos x="26" y="16"/>
                </a:cxn>
                <a:cxn ang="0">
                  <a:pos x="35" y="27"/>
                </a:cxn>
                <a:cxn ang="0">
                  <a:pos x="41" y="38"/>
                </a:cxn>
                <a:cxn ang="0">
                  <a:pos x="48" y="52"/>
                </a:cxn>
                <a:cxn ang="0">
                  <a:pos x="51" y="66"/>
                </a:cxn>
                <a:cxn ang="0">
                  <a:pos x="53" y="81"/>
                </a:cxn>
                <a:cxn ang="0">
                  <a:pos x="53" y="97"/>
                </a:cxn>
              </a:cxnLst>
              <a:rect l="0" t="0" r="r" b="b"/>
              <a:pathLst>
                <a:path w="53" h="162">
                  <a:moveTo>
                    <a:pt x="53" y="97"/>
                  </a:moveTo>
                  <a:lnTo>
                    <a:pt x="53" y="114"/>
                  </a:lnTo>
                  <a:lnTo>
                    <a:pt x="50" y="132"/>
                  </a:lnTo>
                  <a:lnTo>
                    <a:pt x="44" y="147"/>
                  </a:lnTo>
                  <a:lnTo>
                    <a:pt x="34" y="158"/>
                  </a:lnTo>
                  <a:lnTo>
                    <a:pt x="27" y="159"/>
                  </a:lnTo>
                  <a:lnTo>
                    <a:pt x="23" y="162"/>
                  </a:lnTo>
                  <a:lnTo>
                    <a:pt x="19" y="162"/>
                  </a:lnTo>
                  <a:lnTo>
                    <a:pt x="16" y="158"/>
                  </a:lnTo>
                  <a:lnTo>
                    <a:pt x="26" y="141"/>
                  </a:lnTo>
                  <a:lnTo>
                    <a:pt x="33" y="120"/>
                  </a:lnTo>
                  <a:lnTo>
                    <a:pt x="36" y="96"/>
                  </a:lnTo>
                  <a:lnTo>
                    <a:pt x="34" y="68"/>
                  </a:lnTo>
                  <a:lnTo>
                    <a:pt x="33" y="59"/>
                  </a:lnTo>
                  <a:lnTo>
                    <a:pt x="30" y="50"/>
                  </a:lnTo>
                  <a:lnTo>
                    <a:pt x="27" y="42"/>
                  </a:lnTo>
                  <a:lnTo>
                    <a:pt x="23" y="33"/>
                  </a:lnTo>
                  <a:lnTo>
                    <a:pt x="19" y="25"/>
                  </a:lnTo>
                  <a:lnTo>
                    <a:pt x="14" y="17"/>
                  </a:lnTo>
                  <a:lnTo>
                    <a:pt x="7" y="10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17" y="7"/>
                  </a:lnTo>
                  <a:lnTo>
                    <a:pt x="26" y="16"/>
                  </a:lnTo>
                  <a:lnTo>
                    <a:pt x="35" y="27"/>
                  </a:lnTo>
                  <a:lnTo>
                    <a:pt x="41" y="38"/>
                  </a:lnTo>
                  <a:lnTo>
                    <a:pt x="48" y="52"/>
                  </a:lnTo>
                  <a:lnTo>
                    <a:pt x="51" y="66"/>
                  </a:lnTo>
                  <a:lnTo>
                    <a:pt x="53" y="81"/>
                  </a:lnTo>
                  <a:lnTo>
                    <a:pt x="53" y="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78" name="Freeform 26"/>
            <p:cNvSpPr>
              <a:spLocks/>
            </p:cNvSpPr>
            <p:nvPr/>
          </p:nvSpPr>
          <p:spPr bwMode="auto">
            <a:xfrm>
              <a:off x="7762875" y="936625"/>
              <a:ext cx="79375" cy="122238"/>
            </a:xfrm>
            <a:custGeom>
              <a:avLst/>
              <a:gdLst/>
              <a:ahLst/>
              <a:cxnLst>
                <a:cxn ang="0">
                  <a:pos x="58" y="39"/>
                </a:cxn>
                <a:cxn ang="0">
                  <a:pos x="54" y="67"/>
                </a:cxn>
                <a:cxn ang="0">
                  <a:pos x="49" y="87"/>
                </a:cxn>
                <a:cxn ang="0">
                  <a:pos x="52" y="103"/>
                </a:cxn>
                <a:cxn ang="0">
                  <a:pos x="63" y="113"/>
                </a:cxn>
                <a:cxn ang="0">
                  <a:pos x="71" y="116"/>
                </a:cxn>
                <a:cxn ang="0">
                  <a:pos x="82" y="116"/>
                </a:cxn>
                <a:cxn ang="0">
                  <a:pos x="93" y="115"/>
                </a:cxn>
                <a:cxn ang="0">
                  <a:pos x="101" y="114"/>
                </a:cxn>
                <a:cxn ang="0">
                  <a:pos x="101" y="118"/>
                </a:cxn>
                <a:cxn ang="0">
                  <a:pos x="95" y="122"/>
                </a:cxn>
                <a:cxn ang="0">
                  <a:pos x="94" y="136"/>
                </a:cxn>
                <a:cxn ang="0">
                  <a:pos x="96" y="150"/>
                </a:cxn>
                <a:cxn ang="0">
                  <a:pos x="91" y="151"/>
                </a:cxn>
                <a:cxn ang="0">
                  <a:pos x="77" y="138"/>
                </a:cxn>
                <a:cxn ang="0">
                  <a:pos x="67" y="131"/>
                </a:cxn>
                <a:cxn ang="0">
                  <a:pos x="54" y="128"/>
                </a:cxn>
                <a:cxn ang="0">
                  <a:pos x="42" y="121"/>
                </a:cxn>
                <a:cxn ang="0">
                  <a:pos x="35" y="106"/>
                </a:cxn>
                <a:cxn ang="0">
                  <a:pos x="33" y="90"/>
                </a:cxn>
                <a:cxn ang="0">
                  <a:pos x="39" y="71"/>
                </a:cxn>
                <a:cxn ang="0">
                  <a:pos x="46" y="49"/>
                </a:cxn>
                <a:cxn ang="0">
                  <a:pos x="46" y="32"/>
                </a:cxn>
                <a:cxn ang="0">
                  <a:pos x="40" y="21"/>
                </a:cxn>
                <a:cxn ang="0">
                  <a:pos x="21" y="16"/>
                </a:cxn>
                <a:cxn ang="0">
                  <a:pos x="5" y="36"/>
                </a:cxn>
                <a:cxn ang="0">
                  <a:pos x="1" y="38"/>
                </a:cxn>
                <a:cxn ang="0">
                  <a:pos x="0" y="25"/>
                </a:cxn>
                <a:cxn ang="0">
                  <a:pos x="6" y="10"/>
                </a:cxn>
                <a:cxn ang="0">
                  <a:pos x="19" y="0"/>
                </a:cxn>
                <a:cxn ang="0">
                  <a:pos x="37" y="3"/>
                </a:cxn>
                <a:cxn ang="0">
                  <a:pos x="52" y="15"/>
                </a:cxn>
              </a:cxnLst>
              <a:rect l="0" t="0" r="r" b="b"/>
              <a:pathLst>
                <a:path w="101" h="152">
                  <a:moveTo>
                    <a:pt x="57" y="25"/>
                  </a:moveTo>
                  <a:lnTo>
                    <a:pt x="58" y="39"/>
                  </a:lnTo>
                  <a:lnTo>
                    <a:pt x="57" y="53"/>
                  </a:lnTo>
                  <a:lnTo>
                    <a:pt x="54" y="67"/>
                  </a:lnTo>
                  <a:lnTo>
                    <a:pt x="49" y="78"/>
                  </a:lnTo>
                  <a:lnTo>
                    <a:pt x="49" y="87"/>
                  </a:lnTo>
                  <a:lnTo>
                    <a:pt x="49" y="96"/>
                  </a:lnTo>
                  <a:lnTo>
                    <a:pt x="52" y="103"/>
                  </a:lnTo>
                  <a:lnTo>
                    <a:pt x="58" y="111"/>
                  </a:lnTo>
                  <a:lnTo>
                    <a:pt x="63" y="113"/>
                  </a:lnTo>
                  <a:lnTo>
                    <a:pt x="67" y="115"/>
                  </a:lnTo>
                  <a:lnTo>
                    <a:pt x="71" y="116"/>
                  </a:lnTo>
                  <a:lnTo>
                    <a:pt x="76" y="116"/>
                  </a:lnTo>
                  <a:lnTo>
                    <a:pt x="82" y="116"/>
                  </a:lnTo>
                  <a:lnTo>
                    <a:pt x="87" y="116"/>
                  </a:lnTo>
                  <a:lnTo>
                    <a:pt x="93" y="115"/>
                  </a:lnTo>
                  <a:lnTo>
                    <a:pt x="100" y="113"/>
                  </a:lnTo>
                  <a:lnTo>
                    <a:pt x="101" y="114"/>
                  </a:lnTo>
                  <a:lnTo>
                    <a:pt x="101" y="115"/>
                  </a:lnTo>
                  <a:lnTo>
                    <a:pt x="101" y="118"/>
                  </a:lnTo>
                  <a:lnTo>
                    <a:pt x="101" y="119"/>
                  </a:lnTo>
                  <a:lnTo>
                    <a:pt x="95" y="122"/>
                  </a:lnTo>
                  <a:lnTo>
                    <a:pt x="93" y="128"/>
                  </a:lnTo>
                  <a:lnTo>
                    <a:pt x="94" y="136"/>
                  </a:lnTo>
                  <a:lnTo>
                    <a:pt x="96" y="143"/>
                  </a:lnTo>
                  <a:lnTo>
                    <a:pt x="96" y="150"/>
                  </a:lnTo>
                  <a:lnTo>
                    <a:pt x="96" y="152"/>
                  </a:lnTo>
                  <a:lnTo>
                    <a:pt x="91" y="151"/>
                  </a:lnTo>
                  <a:lnTo>
                    <a:pt x="82" y="144"/>
                  </a:lnTo>
                  <a:lnTo>
                    <a:pt x="77" y="138"/>
                  </a:lnTo>
                  <a:lnTo>
                    <a:pt x="72" y="134"/>
                  </a:lnTo>
                  <a:lnTo>
                    <a:pt x="67" y="131"/>
                  </a:lnTo>
                  <a:lnTo>
                    <a:pt x="60" y="130"/>
                  </a:lnTo>
                  <a:lnTo>
                    <a:pt x="54" y="128"/>
                  </a:lnTo>
                  <a:lnTo>
                    <a:pt x="48" y="126"/>
                  </a:lnTo>
                  <a:lnTo>
                    <a:pt x="42" y="121"/>
                  </a:lnTo>
                  <a:lnTo>
                    <a:pt x="39" y="114"/>
                  </a:lnTo>
                  <a:lnTo>
                    <a:pt x="35" y="106"/>
                  </a:lnTo>
                  <a:lnTo>
                    <a:pt x="33" y="98"/>
                  </a:lnTo>
                  <a:lnTo>
                    <a:pt x="33" y="90"/>
                  </a:lnTo>
                  <a:lnTo>
                    <a:pt x="34" y="81"/>
                  </a:lnTo>
                  <a:lnTo>
                    <a:pt x="39" y="71"/>
                  </a:lnTo>
                  <a:lnTo>
                    <a:pt x="44" y="61"/>
                  </a:lnTo>
                  <a:lnTo>
                    <a:pt x="46" y="49"/>
                  </a:lnTo>
                  <a:lnTo>
                    <a:pt x="46" y="39"/>
                  </a:lnTo>
                  <a:lnTo>
                    <a:pt x="46" y="32"/>
                  </a:lnTo>
                  <a:lnTo>
                    <a:pt x="44" y="26"/>
                  </a:lnTo>
                  <a:lnTo>
                    <a:pt x="40" y="21"/>
                  </a:lnTo>
                  <a:lnTo>
                    <a:pt x="34" y="16"/>
                  </a:lnTo>
                  <a:lnTo>
                    <a:pt x="21" y="16"/>
                  </a:lnTo>
                  <a:lnTo>
                    <a:pt x="12" y="24"/>
                  </a:lnTo>
                  <a:lnTo>
                    <a:pt x="5" y="36"/>
                  </a:lnTo>
                  <a:lnTo>
                    <a:pt x="3" y="42"/>
                  </a:lnTo>
                  <a:lnTo>
                    <a:pt x="1" y="38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1" y="19"/>
                  </a:lnTo>
                  <a:lnTo>
                    <a:pt x="6" y="10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37" y="3"/>
                  </a:lnTo>
                  <a:lnTo>
                    <a:pt x="46" y="8"/>
                  </a:lnTo>
                  <a:lnTo>
                    <a:pt x="52" y="15"/>
                  </a:lnTo>
                  <a:lnTo>
                    <a:pt x="57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81" name="Freeform 29"/>
            <p:cNvSpPr>
              <a:spLocks/>
            </p:cNvSpPr>
            <p:nvPr/>
          </p:nvSpPr>
          <p:spPr bwMode="auto">
            <a:xfrm>
              <a:off x="7824788" y="658813"/>
              <a:ext cx="388938" cy="641350"/>
            </a:xfrm>
            <a:custGeom>
              <a:avLst/>
              <a:gdLst/>
              <a:ahLst/>
              <a:cxnLst>
                <a:cxn ang="0">
                  <a:pos x="451" y="85"/>
                </a:cxn>
                <a:cxn ang="0">
                  <a:pos x="420" y="101"/>
                </a:cxn>
                <a:cxn ang="0">
                  <a:pos x="394" y="75"/>
                </a:cxn>
                <a:cxn ang="0">
                  <a:pos x="389" y="32"/>
                </a:cxn>
                <a:cxn ang="0">
                  <a:pos x="375" y="9"/>
                </a:cxn>
                <a:cxn ang="0">
                  <a:pos x="357" y="0"/>
                </a:cxn>
                <a:cxn ang="0">
                  <a:pos x="358" y="115"/>
                </a:cxn>
                <a:cxn ang="0">
                  <a:pos x="320" y="217"/>
                </a:cxn>
                <a:cxn ang="0">
                  <a:pos x="250" y="286"/>
                </a:cxn>
                <a:cxn ang="0">
                  <a:pos x="204" y="351"/>
                </a:cxn>
                <a:cxn ang="0">
                  <a:pos x="149" y="398"/>
                </a:cxn>
                <a:cxn ang="0">
                  <a:pos x="91" y="441"/>
                </a:cxn>
                <a:cxn ang="0">
                  <a:pos x="42" y="488"/>
                </a:cxn>
                <a:cxn ang="0">
                  <a:pos x="12" y="548"/>
                </a:cxn>
                <a:cxn ang="0">
                  <a:pos x="0" y="620"/>
                </a:cxn>
                <a:cxn ang="0">
                  <a:pos x="17" y="685"/>
                </a:cxn>
                <a:cxn ang="0">
                  <a:pos x="61" y="733"/>
                </a:cxn>
                <a:cxn ang="0">
                  <a:pos x="121" y="775"/>
                </a:cxn>
                <a:cxn ang="0">
                  <a:pos x="188" y="786"/>
                </a:cxn>
                <a:cxn ang="0">
                  <a:pos x="237" y="798"/>
                </a:cxn>
                <a:cxn ang="0">
                  <a:pos x="284" y="806"/>
                </a:cxn>
                <a:cxn ang="0">
                  <a:pos x="332" y="806"/>
                </a:cxn>
                <a:cxn ang="0">
                  <a:pos x="376" y="794"/>
                </a:cxn>
                <a:cxn ang="0">
                  <a:pos x="387" y="784"/>
                </a:cxn>
                <a:cxn ang="0">
                  <a:pos x="356" y="787"/>
                </a:cxn>
                <a:cxn ang="0">
                  <a:pos x="315" y="790"/>
                </a:cxn>
                <a:cxn ang="0">
                  <a:pos x="201" y="763"/>
                </a:cxn>
                <a:cxn ang="0">
                  <a:pos x="153" y="761"/>
                </a:cxn>
                <a:cxn ang="0">
                  <a:pos x="98" y="738"/>
                </a:cxn>
                <a:cxn ang="0">
                  <a:pos x="47" y="695"/>
                </a:cxn>
                <a:cxn ang="0">
                  <a:pos x="10" y="620"/>
                </a:cxn>
                <a:cxn ang="0">
                  <a:pos x="21" y="592"/>
                </a:cxn>
                <a:cxn ang="0">
                  <a:pos x="32" y="575"/>
                </a:cxn>
                <a:cxn ang="0">
                  <a:pos x="58" y="513"/>
                </a:cxn>
                <a:cxn ang="0">
                  <a:pos x="183" y="395"/>
                </a:cxn>
                <a:cxn ang="0">
                  <a:pos x="238" y="338"/>
                </a:cxn>
                <a:cxn ang="0">
                  <a:pos x="336" y="228"/>
                </a:cxn>
                <a:cxn ang="0">
                  <a:pos x="351" y="243"/>
                </a:cxn>
                <a:cxn ang="0">
                  <a:pos x="369" y="256"/>
                </a:cxn>
                <a:cxn ang="0">
                  <a:pos x="368" y="167"/>
                </a:cxn>
                <a:cxn ang="0">
                  <a:pos x="369" y="64"/>
                </a:cxn>
                <a:cxn ang="0">
                  <a:pos x="378" y="34"/>
                </a:cxn>
                <a:cxn ang="0">
                  <a:pos x="387" y="88"/>
                </a:cxn>
                <a:cxn ang="0">
                  <a:pos x="407" y="118"/>
                </a:cxn>
                <a:cxn ang="0">
                  <a:pos x="429" y="114"/>
                </a:cxn>
                <a:cxn ang="0">
                  <a:pos x="455" y="97"/>
                </a:cxn>
                <a:cxn ang="0">
                  <a:pos x="469" y="110"/>
                </a:cxn>
                <a:cxn ang="0">
                  <a:pos x="445" y="135"/>
                </a:cxn>
                <a:cxn ang="0">
                  <a:pos x="413" y="173"/>
                </a:cxn>
                <a:cxn ang="0">
                  <a:pos x="380" y="209"/>
                </a:cxn>
                <a:cxn ang="0">
                  <a:pos x="399" y="201"/>
                </a:cxn>
                <a:cxn ang="0">
                  <a:pos x="424" y="181"/>
                </a:cxn>
                <a:cxn ang="0">
                  <a:pos x="445" y="156"/>
                </a:cxn>
                <a:cxn ang="0">
                  <a:pos x="459" y="133"/>
                </a:cxn>
                <a:cxn ang="0">
                  <a:pos x="473" y="119"/>
                </a:cxn>
                <a:cxn ang="0">
                  <a:pos x="490" y="103"/>
                </a:cxn>
                <a:cxn ang="0">
                  <a:pos x="479" y="93"/>
                </a:cxn>
              </a:cxnLst>
              <a:rect l="0" t="0" r="r" b="b"/>
              <a:pathLst>
                <a:path w="490" h="807">
                  <a:moveTo>
                    <a:pt x="479" y="93"/>
                  </a:moveTo>
                  <a:lnTo>
                    <a:pt x="469" y="88"/>
                  </a:lnTo>
                  <a:lnTo>
                    <a:pt x="460" y="85"/>
                  </a:lnTo>
                  <a:lnTo>
                    <a:pt x="451" y="85"/>
                  </a:lnTo>
                  <a:lnTo>
                    <a:pt x="444" y="88"/>
                  </a:lnTo>
                  <a:lnTo>
                    <a:pt x="435" y="91"/>
                  </a:lnTo>
                  <a:lnTo>
                    <a:pt x="428" y="97"/>
                  </a:lnTo>
                  <a:lnTo>
                    <a:pt x="420" y="101"/>
                  </a:lnTo>
                  <a:lnTo>
                    <a:pt x="412" y="107"/>
                  </a:lnTo>
                  <a:lnTo>
                    <a:pt x="402" y="97"/>
                  </a:lnTo>
                  <a:lnTo>
                    <a:pt x="397" y="86"/>
                  </a:lnTo>
                  <a:lnTo>
                    <a:pt x="394" y="75"/>
                  </a:lnTo>
                  <a:lnTo>
                    <a:pt x="392" y="61"/>
                  </a:lnTo>
                  <a:lnTo>
                    <a:pt x="392" y="52"/>
                  </a:lnTo>
                  <a:lnTo>
                    <a:pt x="391" y="41"/>
                  </a:lnTo>
                  <a:lnTo>
                    <a:pt x="389" y="32"/>
                  </a:lnTo>
                  <a:lnTo>
                    <a:pt x="386" y="24"/>
                  </a:lnTo>
                  <a:lnTo>
                    <a:pt x="382" y="18"/>
                  </a:lnTo>
                  <a:lnTo>
                    <a:pt x="379" y="14"/>
                  </a:lnTo>
                  <a:lnTo>
                    <a:pt x="375" y="9"/>
                  </a:lnTo>
                  <a:lnTo>
                    <a:pt x="371" y="6"/>
                  </a:lnTo>
                  <a:lnTo>
                    <a:pt x="366" y="2"/>
                  </a:lnTo>
                  <a:lnTo>
                    <a:pt x="362" y="1"/>
                  </a:lnTo>
                  <a:lnTo>
                    <a:pt x="357" y="0"/>
                  </a:lnTo>
                  <a:lnTo>
                    <a:pt x="353" y="0"/>
                  </a:lnTo>
                  <a:lnTo>
                    <a:pt x="356" y="38"/>
                  </a:lnTo>
                  <a:lnTo>
                    <a:pt x="358" y="76"/>
                  </a:lnTo>
                  <a:lnTo>
                    <a:pt x="358" y="115"/>
                  </a:lnTo>
                  <a:lnTo>
                    <a:pt x="355" y="155"/>
                  </a:lnTo>
                  <a:lnTo>
                    <a:pt x="347" y="178"/>
                  </a:lnTo>
                  <a:lnTo>
                    <a:pt x="336" y="198"/>
                  </a:lnTo>
                  <a:lnTo>
                    <a:pt x="320" y="217"/>
                  </a:lnTo>
                  <a:lnTo>
                    <a:pt x="303" y="234"/>
                  </a:lnTo>
                  <a:lnTo>
                    <a:pt x="285" y="252"/>
                  </a:lnTo>
                  <a:lnTo>
                    <a:pt x="267" y="268"/>
                  </a:lnTo>
                  <a:lnTo>
                    <a:pt x="250" y="286"/>
                  </a:lnTo>
                  <a:lnTo>
                    <a:pt x="235" y="306"/>
                  </a:lnTo>
                  <a:lnTo>
                    <a:pt x="226" y="322"/>
                  </a:lnTo>
                  <a:lnTo>
                    <a:pt x="215" y="337"/>
                  </a:lnTo>
                  <a:lnTo>
                    <a:pt x="204" y="351"/>
                  </a:lnTo>
                  <a:lnTo>
                    <a:pt x="191" y="364"/>
                  </a:lnTo>
                  <a:lnTo>
                    <a:pt x="177" y="376"/>
                  </a:lnTo>
                  <a:lnTo>
                    <a:pt x="163" y="388"/>
                  </a:lnTo>
                  <a:lnTo>
                    <a:pt x="149" y="398"/>
                  </a:lnTo>
                  <a:lnTo>
                    <a:pt x="134" y="409"/>
                  </a:lnTo>
                  <a:lnTo>
                    <a:pt x="120" y="420"/>
                  </a:lnTo>
                  <a:lnTo>
                    <a:pt x="105" y="431"/>
                  </a:lnTo>
                  <a:lnTo>
                    <a:pt x="91" y="441"/>
                  </a:lnTo>
                  <a:lnTo>
                    <a:pt x="78" y="453"/>
                  </a:lnTo>
                  <a:lnTo>
                    <a:pt x="65" y="463"/>
                  </a:lnTo>
                  <a:lnTo>
                    <a:pt x="52" y="476"/>
                  </a:lnTo>
                  <a:lnTo>
                    <a:pt x="42" y="488"/>
                  </a:lnTo>
                  <a:lnTo>
                    <a:pt x="32" y="502"/>
                  </a:lnTo>
                  <a:lnTo>
                    <a:pt x="24" y="517"/>
                  </a:lnTo>
                  <a:lnTo>
                    <a:pt x="17" y="532"/>
                  </a:lnTo>
                  <a:lnTo>
                    <a:pt x="12" y="548"/>
                  </a:lnTo>
                  <a:lnTo>
                    <a:pt x="7" y="566"/>
                  </a:lnTo>
                  <a:lnTo>
                    <a:pt x="4" y="583"/>
                  </a:lnTo>
                  <a:lnTo>
                    <a:pt x="1" y="601"/>
                  </a:lnTo>
                  <a:lnTo>
                    <a:pt x="0" y="620"/>
                  </a:lnTo>
                  <a:lnTo>
                    <a:pt x="0" y="638"/>
                  </a:lnTo>
                  <a:lnTo>
                    <a:pt x="4" y="655"/>
                  </a:lnTo>
                  <a:lnTo>
                    <a:pt x="10" y="670"/>
                  </a:lnTo>
                  <a:lnTo>
                    <a:pt x="17" y="685"/>
                  </a:lnTo>
                  <a:lnTo>
                    <a:pt x="27" y="697"/>
                  </a:lnTo>
                  <a:lnTo>
                    <a:pt x="37" y="710"/>
                  </a:lnTo>
                  <a:lnTo>
                    <a:pt x="49" y="723"/>
                  </a:lnTo>
                  <a:lnTo>
                    <a:pt x="61" y="733"/>
                  </a:lnTo>
                  <a:lnTo>
                    <a:pt x="72" y="745"/>
                  </a:lnTo>
                  <a:lnTo>
                    <a:pt x="88" y="759"/>
                  </a:lnTo>
                  <a:lnTo>
                    <a:pt x="105" y="768"/>
                  </a:lnTo>
                  <a:lnTo>
                    <a:pt x="121" y="775"/>
                  </a:lnTo>
                  <a:lnTo>
                    <a:pt x="137" y="779"/>
                  </a:lnTo>
                  <a:lnTo>
                    <a:pt x="154" y="783"/>
                  </a:lnTo>
                  <a:lnTo>
                    <a:pt x="171" y="785"/>
                  </a:lnTo>
                  <a:lnTo>
                    <a:pt x="188" y="786"/>
                  </a:lnTo>
                  <a:lnTo>
                    <a:pt x="205" y="787"/>
                  </a:lnTo>
                  <a:lnTo>
                    <a:pt x="215" y="791"/>
                  </a:lnTo>
                  <a:lnTo>
                    <a:pt x="226" y="794"/>
                  </a:lnTo>
                  <a:lnTo>
                    <a:pt x="237" y="798"/>
                  </a:lnTo>
                  <a:lnTo>
                    <a:pt x="249" y="800"/>
                  </a:lnTo>
                  <a:lnTo>
                    <a:pt x="261" y="802"/>
                  </a:lnTo>
                  <a:lnTo>
                    <a:pt x="272" y="805"/>
                  </a:lnTo>
                  <a:lnTo>
                    <a:pt x="284" y="806"/>
                  </a:lnTo>
                  <a:lnTo>
                    <a:pt x="296" y="807"/>
                  </a:lnTo>
                  <a:lnTo>
                    <a:pt x="308" y="807"/>
                  </a:lnTo>
                  <a:lnTo>
                    <a:pt x="320" y="807"/>
                  </a:lnTo>
                  <a:lnTo>
                    <a:pt x="332" y="806"/>
                  </a:lnTo>
                  <a:lnTo>
                    <a:pt x="343" y="805"/>
                  </a:lnTo>
                  <a:lnTo>
                    <a:pt x="355" y="802"/>
                  </a:lnTo>
                  <a:lnTo>
                    <a:pt x="365" y="799"/>
                  </a:lnTo>
                  <a:lnTo>
                    <a:pt x="376" y="794"/>
                  </a:lnTo>
                  <a:lnTo>
                    <a:pt x="387" y="790"/>
                  </a:lnTo>
                  <a:lnTo>
                    <a:pt x="388" y="789"/>
                  </a:lnTo>
                  <a:lnTo>
                    <a:pt x="388" y="786"/>
                  </a:lnTo>
                  <a:lnTo>
                    <a:pt x="387" y="784"/>
                  </a:lnTo>
                  <a:lnTo>
                    <a:pt x="386" y="782"/>
                  </a:lnTo>
                  <a:lnTo>
                    <a:pt x="376" y="784"/>
                  </a:lnTo>
                  <a:lnTo>
                    <a:pt x="366" y="786"/>
                  </a:lnTo>
                  <a:lnTo>
                    <a:pt x="356" y="787"/>
                  </a:lnTo>
                  <a:lnTo>
                    <a:pt x="345" y="789"/>
                  </a:lnTo>
                  <a:lnTo>
                    <a:pt x="336" y="790"/>
                  </a:lnTo>
                  <a:lnTo>
                    <a:pt x="325" y="790"/>
                  </a:lnTo>
                  <a:lnTo>
                    <a:pt x="315" y="790"/>
                  </a:lnTo>
                  <a:lnTo>
                    <a:pt x="305" y="789"/>
                  </a:lnTo>
                  <a:lnTo>
                    <a:pt x="226" y="770"/>
                  </a:lnTo>
                  <a:lnTo>
                    <a:pt x="214" y="765"/>
                  </a:lnTo>
                  <a:lnTo>
                    <a:pt x="201" y="763"/>
                  </a:lnTo>
                  <a:lnTo>
                    <a:pt x="190" y="762"/>
                  </a:lnTo>
                  <a:lnTo>
                    <a:pt x="177" y="762"/>
                  </a:lnTo>
                  <a:lnTo>
                    <a:pt x="165" y="761"/>
                  </a:lnTo>
                  <a:lnTo>
                    <a:pt x="153" y="761"/>
                  </a:lnTo>
                  <a:lnTo>
                    <a:pt x="141" y="759"/>
                  </a:lnTo>
                  <a:lnTo>
                    <a:pt x="128" y="754"/>
                  </a:lnTo>
                  <a:lnTo>
                    <a:pt x="113" y="746"/>
                  </a:lnTo>
                  <a:lnTo>
                    <a:pt x="98" y="738"/>
                  </a:lnTo>
                  <a:lnTo>
                    <a:pt x="84" y="729"/>
                  </a:lnTo>
                  <a:lnTo>
                    <a:pt x="71" y="718"/>
                  </a:lnTo>
                  <a:lnTo>
                    <a:pt x="59" y="707"/>
                  </a:lnTo>
                  <a:lnTo>
                    <a:pt x="47" y="695"/>
                  </a:lnTo>
                  <a:lnTo>
                    <a:pt x="36" y="681"/>
                  </a:lnTo>
                  <a:lnTo>
                    <a:pt x="27" y="667"/>
                  </a:lnTo>
                  <a:lnTo>
                    <a:pt x="14" y="645"/>
                  </a:lnTo>
                  <a:lnTo>
                    <a:pt x="10" y="620"/>
                  </a:lnTo>
                  <a:lnTo>
                    <a:pt x="12" y="596"/>
                  </a:lnTo>
                  <a:lnTo>
                    <a:pt x="16" y="574"/>
                  </a:lnTo>
                  <a:lnTo>
                    <a:pt x="17" y="580"/>
                  </a:lnTo>
                  <a:lnTo>
                    <a:pt x="21" y="592"/>
                  </a:lnTo>
                  <a:lnTo>
                    <a:pt x="25" y="605"/>
                  </a:lnTo>
                  <a:lnTo>
                    <a:pt x="31" y="612"/>
                  </a:lnTo>
                  <a:lnTo>
                    <a:pt x="31" y="593"/>
                  </a:lnTo>
                  <a:lnTo>
                    <a:pt x="32" y="575"/>
                  </a:lnTo>
                  <a:lnTo>
                    <a:pt x="35" y="559"/>
                  </a:lnTo>
                  <a:lnTo>
                    <a:pt x="41" y="543"/>
                  </a:lnTo>
                  <a:lnTo>
                    <a:pt x="48" y="528"/>
                  </a:lnTo>
                  <a:lnTo>
                    <a:pt x="58" y="513"/>
                  </a:lnTo>
                  <a:lnTo>
                    <a:pt x="69" y="499"/>
                  </a:lnTo>
                  <a:lnTo>
                    <a:pt x="83" y="484"/>
                  </a:lnTo>
                  <a:lnTo>
                    <a:pt x="167" y="407"/>
                  </a:lnTo>
                  <a:lnTo>
                    <a:pt x="183" y="395"/>
                  </a:lnTo>
                  <a:lnTo>
                    <a:pt x="198" y="381"/>
                  </a:lnTo>
                  <a:lnTo>
                    <a:pt x="212" y="367"/>
                  </a:lnTo>
                  <a:lnTo>
                    <a:pt x="226" y="353"/>
                  </a:lnTo>
                  <a:lnTo>
                    <a:pt x="238" y="338"/>
                  </a:lnTo>
                  <a:lnTo>
                    <a:pt x="250" y="324"/>
                  </a:lnTo>
                  <a:lnTo>
                    <a:pt x="261" y="308"/>
                  </a:lnTo>
                  <a:lnTo>
                    <a:pt x="271" y="293"/>
                  </a:lnTo>
                  <a:lnTo>
                    <a:pt x="336" y="228"/>
                  </a:lnTo>
                  <a:lnTo>
                    <a:pt x="337" y="230"/>
                  </a:lnTo>
                  <a:lnTo>
                    <a:pt x="340" y="233"/>
                  </a:lnTo>
                  <a:lnTo>
                    <a:pt x="344" y="239"/>
                  </a:lnTo>
                  <a:lnTo>
                    <a:pt x="351" y="243"/>
                  </a:lnTo>
                  <a:lnTo>
                    <a:pt x="356" y="249"/>
                  </a:lnTo>
                  <a:lnTo>
                    <a:pt x="361" y="254"/>
                  </a:lnTo>
                  <a:lnTo>
                    <a:pt x="365" y="256"/>
                  </a:lnTo>
                  <a:lnTo>
                    <a:pt x="369" y="256"/>
                  </a:lnTo>
                  <a:lnTo>
                    <a:pt x="373" y="248"/>
                  </a:lnTo>
                  <a:lnTo>
                    <a:pt x="345" y="211"/>
                  </a:lnTo>
                  <a:lnTo>
                    <a:pt x="359" y="190"/>
                  </a:lnTo>
                  <a:lnTo>
                    <a:pt x="368" y="167"/>
                  </a:lnTo>
                  <a:lnTo>
                    <a:pt x="372" y="143"/>
                  </a:lnTo>
                  <a:lnTo>
                    <a:pt x="373" y="116"/>
                  </a:lnTo>
                  <a:lnTo>
                    <a:pt x="372" y="91"/>
                  </a:lnTo>
                  <a:lnTo>
                    <a:pt x="369" y="64"/>
                  </a:lnTo>
                  <a:lnTo>
                    <a:pt x="365" y="38"/>
                  </a:lnTo>
                  <a:lnTo>
                    <a:pt x="362" y="13"/>
                  </a:lnTo>
                  <a:lnTo>
                    <a:pt x="373" y="23"/>
                  </a:lnTo>
                  <a:lnTo>
                    <a:pt x="378" y="34"/>
                  </a:lnTo>
                  <a:lnTo>
                    <a:pt x="381" y="47"/>
                  </a:lnTo>
                  <a:lnTo>
                    <a:pt x="383" y="61"/>
                  </a:lnTo>
                  <a:lnTo>
                    <a:pt x="384" y="75"/>
                  </a:lnTo>
                  <a:lnTo>
                    <a:pt x="387" y="88"/>
                  </a:lnTo>
                  <a:lnTo>
                    <a:pt x="392" y="100"/>
                  </a:lnTo>
                  <a:lnTo>
                    <a:pt x="400" y="112"/>
                  </a:lnTo>
                  <a:lnTo>
                    <a:pt x="404" y="116"/>
                  </a:lnTo>
                  <a:lnTo>
                    <a:pt x="407" y="118"/>
                  </a:lnTo>
                  <a:lnTo>
                    <a:pt x="410" y="119"/>
                  </a:lnTo>
                  <a:lnTo>
                    <a:pt x="415" y="120"/>
                  </a:lnTo>
                  <a:lnTo>
                    <a:pt x="423" y="119"/>
                  </a:lnTo>
                  <a:lnTo>
                    <a:pt x="429" y="114"/>
                  </a:lnTo>
                  <a:lnTo>
                    <a:pt x="435" y="110"/>
                  </a:lnTo>
                  <a:lnTo>
                    <a:pt x="442" y="104"/>
                  </a:lnTo>
                  <a:lnTo>
                    <a:pt x="448" y="99"/>
                  </a:lnTo>
                  <a:lnTo>
                    <a:pt x="455" y="97"/>
                  </a:lnTo>
                  <a:lnTo>
                    <a:pt x="465" y="97"/>
                  </a:lnTo>
                  <a:lnTo>
                    <a:pt x="477" y="101"/>
                  </a:lnTo>
                  <a:lnTo>
                    <a:pt x="474" y="106"/>
                  </a:lnTo>
                  <a:lnTo>
                    <a:pt x="469" y="110"/>
                  </a:lnTo>
                  <a:lnTo>
                    <a:pt x="464" y="112"/>
                  </a:lnTo>
                  <a:lnTo>
                    <a:pt x="459" y="115"/>
                  </a:lnTo>
                  <a:lnTo>
                    <a:pt x="451" y="126"/>
                  </a:lnTo>
                  <a:lnTo>
                    <a:pt x="445" y="135"/>
                  </a:lnTo>
                  <a:lnTo>
                    <a:pt x="437" y="145"/>
                  </a:lnTo>
                  <a:lnTo>
                    <a:pt x="430" y="156"/>
                  </a:lnTo>
                  <a:lnTo>
                    <a:pt x="422" y="165"/>
                  </a:lnTo>
                  <a:lnTo>
                    <a:pt x="413" y="173"/>
                  </a:lnTo>
                  <a:lnTo>
                    <a:pt x="404" y="180"/>
                  </a:lnTo>
                  <a:lnTo>
                    <a:pt x="393" y="185"/>
                  </a:lnTo>
                  <a:lnTo>
                    <a:pt x="386" y="196"/>
                  </a:lnTo>
                  <a:lnTo>
                    <a:pt x="380" y="209"/>
                  </a:lnTo>
                  <a:lnTo>
                    <a:pt x="375" y="220"/>
                  </a:lnTo>
                  <a:lnTo>
                    <a:pt x="370" y="233"/>
                  </a:lnTo>
                  <a:lnTo>
                    <a:pt x="375" y="242"/>
                  </a:lnTo>
                  <a:lnTo>
                    <a:pt x="399" y="201"/>
                  </a:lnTo>
                  <a:lnTo>
                    <a:pt x="406" y="196"/>
                  </a:lnTo>
                  <a:lnTo>
                    <a:pt x="412" y="192"/>
                  </a:lnTo>
                  <a:lnTo>
                    <a:pt x="418" y="186"/>
                  </a:lnTo>
                  <a:lnTo>
                    <a:pt x="424" y="181"/>
                  </a:lnTo>
                  <a:lnTo>
                    <a:pt x="430" y="175"/>
                  </a:lnTo>
                  <a:lnTo>
                    <a:pt x="435" y="168"/>
                  </a:lnTo>
                  <a:lnTo>
                    <a:pt x="439" y="163"/>
                  </a:lnTo>
                  <a:lnTo>
                    <a:pt x="445" y="156"/>
                  </a:lnTo>
                  <a:lnTo>
                    <a:pt x="447" y="150"/>
                  </a:lnTo>
                  <a:lnTo>
                    <a:pt x="450" y="144"/>
                  </a:lnTo>
                  <a:lnTo>
                    <a:pt x="454" y="138"/>
                  </a:lnTo>
                  <a:lnTo>
                    <a:pt x="459" y="133"/>
                  </a:lnTo>
                  <a:lnTo>
                    <a:pt x="462" y="128"/>
                  </a:lnTo>
                  <a:lnTo>
                    <a:pt x="466" y="125"/>
                  </a:lnTo>
                  <a:lnTo>
                    <a:pt x="469" y="122"/>
                  </a:lnTo>
                  <a:lnTo>
                    <a:pt x="473" y="119"/>
                  </a:lnTo>
                  <a:lnTo>
                    <a:pt x="478" y="115"/>
                  </a:lnTo>
                  <a:lnTo>
                    <a:pt x="482" y="112"/>
                  </a:lnTo>
                  <a:lnTo>
                    <a:pt x="486" y="108"/>
                  </a:lnTo>
                  <a:lnTo>
                    <a:pt x="490" y="103"/>
                  </a:lnTo>
                  <a:lnTo>
                    <a:pt x="488" y="99"/>
                  </a:lnTo>
                  <a:lnTo>
                    <a:pt x="485" y="98"/>
                  </a:lnTo>
                  <a:lnTo>
                    <a:pt x="482" y="96"/>
                  </a:lnTo>
                  <a:lnTo>
                    <a:pt x="479" y="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1638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BCB2AA-1D5D-4D04-97B0-2ABB06DFA36C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pPr eaLnBrk="1" hangingPunct="1">
              <a:tabLst>
                <a:tab pos="292100" algn="l"/>
              </a:tabLst>
            </a:pPr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>
                <a:ea typeface="맑은 고딕" pitchFamily="50" charset="-127"/>
              </a:rPr>
              <a:t>스택을</a:t>
            </a:r>
            <a:r>
              <a:rPr lang="ko-KR" altLang="en-US" dirty="0">
                <a:ea typeface="맑은 고딕" pitchFamily="50" charset="-127"/>
              </a:rPr>
              <a:t> 사용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638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572000" y="1676400"/>
            <a:ext cx="3886200" cy="40811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isBalanced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stream of symbols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Times New Roman" pitchFamily="18" charset="0"/>
                <a:ea typeface="맑은 고딕" pitchFamily="50" charset="-127"/>
              </a:rPr>
              <a:t>boolean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empty stack	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</a:t>
            </a:r>
            <a:r>
              <a:rPr lang="en-US" altLang="ko-KR" sz="1800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initStack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(!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endOfFile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())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getSymbol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  <a:endParaRPr lang="en-US" altLang="ko-KR" sz="18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isOpenSymbol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))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push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elseif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isCloseSymbol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))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())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False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pop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!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isCounterpart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))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False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6390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62000" y="1600200"/>
            <a:ext cx="3810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end-of-file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까지 심볼을 </a:t>
            </a:r>
            <a:r>
              <a:rPr lang="ko-KR" altLang="en-US" sz="2000" kern="0" dirty="0" err="1">
                <a:latin typeface="맑은 고딕" pitchFamily="50" charset="-127"/>
                <a:ea typeface="맑은 고딕" pitchFamily="50" charset="-127"/>
              </a:rPr>
              <a:t>읽어들이면서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 다음을 반복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b="1" kern="0" dirty="0">
                <a:latin typeface="맑은 고딕" pitchFamily="50" charset="-127"/>
                <a:ea typeface="맑은 고딕" pitchFamily="50" charset="-127"/>
              </a:rPr>
              <a:t>열림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(open) 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심볼이면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스택에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push</a:t>
            </a:r>
            <a:endParaRPr lang="en-US" altLang="ko-KR" sz="1800" b="1" i="1" kern="0" dirty="0">
              <a:latin typeface="Times New Roman" pitchFamily="18" charset="0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b="1" kern="0" dirty="0">
                <a:latin typeface="맑은 고딕" pitchFamily="50" charset="-127"/>
                <a:ea typeface="맑은 고딕" pitchFamily="50" charset="-127"/>
              </a:rPr>
              <a:t>닫힘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(close) 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심볼이면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스택을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pop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하여 서로 짝이 맞는지 확인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안 맞으면 </a:t>
            </a:r>
            <a:r>
              <a:rPr lang="ko-KR" altLang="en-US" sz="1800" b="1" kern="0" dirty="0">
                <a:latin typeface="맑은 고딕" pitchFamily="50" charset="-127"/>
                <a:ea typeface="맑은 고딕" pitchFamily="50" charset="-127"/>
              </a:rPr>
              <a:t>불균형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으로 결정</a:t>
            </a:r>
            <a:endParaRPr lang="en-US" altLang="ko-KR" sz="1800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둘 다 아니면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통과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반복 종료 후 스택이 비어 있으면 </a:t>
            </a:r>
            <a:r>
              <a:rPr lang="ko-KR" altLang="en-US" sz="2000" b="1" kern="0" dirty="0">
                <a:latin typeface="맑은 고딕" pitchFamily="50" charset="-127"/>
                <a:ea typeface="맑은 고딕" pitchFamily="50" charset="-127"/>
              </a:rPr>
              <a:t>균형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으로 결정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이 알고리즘의 스택은 </a:t>
            </a:r>
            <a:r>
              <a:rPr lang="ko-KR" altLang="en-US" sz="2000" b="1" kern="0" dirty="0">
                <a:latin typeface="맑은 고딕" pitchFamily="50" charset="-127"/>
                <a:ea typeface="맑은 고딕" pitchFamily="50" charset="-127"/>
              </a:rPr>
              <a:t>일반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(generic)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스택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배열이나 연결리스트 등의 방식으로 구현을 특정하지 않는다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102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CF853E-C23D-4819-BD6A-517026AC1FE9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기간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4114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정의</a:t>
            </a:r>
            <a:r>
              <a:rPr lang="en-US" altLang="ko-KR" sz="2200" b="1" dirty="0">
                <a:ea typeface="맑은 고딕" pitchFamily="50" charset="-127"/>
              </a:rPr>
              <a:t>: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배열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ko-KR" altLang="en-US" sz="2200" dirty="0">
                <a:ea typeface="맑은 고딕" pitchFamily="50" charset="-127"/>
              </a:rPr>
              <a:t>에 대해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X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r>
              <a:rPr lang="ko-KR" altLang="en-US" sz="2200" dirty="0">
                <a:ea typeface="맑은 고딕" pitchFamily="50" charset="-127"/>
              </a:rPr>
              <a:t>의 </a:t>
            </a:r>
            <a:r>
              <a:rPr lang="ko-KR" altLang="en-US" sz="2200" b="1" dirty="0">
                <a:ea typeface="맑은 고딕" pitchFamily="50" charset="-127"/>
              </a:rPr>
              <a:t>기간</a:t>
            </a:r>
            <a:r>
              <a:rPr lang="en-US" altLang="ko-KR" sz="2200" dirty="0">
                <a:ea typeface="맑은 고딕" pitchFamily="50" charset="-127"/>
              </a:rPr>
              <a:t>(span)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r>
              <a:rPr lang="ko-KR" altLang="en-US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란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X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r>
              <a:rPr lang="ko-KR" altLang="en-US" sz="2200" dirty="0">
                <a:ea typeface="맑은 고딕" pitchFamily="50" charset="-127"/>
              </a:rPr>
              <a:t> 바로 앞의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j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 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X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인 연속적인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X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j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</a:t>
            </a:r>
            <a:r>
              <a:rPr lang="ko-KR" altLang="en-US" sz="2200" dirty="0">
                <a:ea typeface="맑은 고딕" pitchFamily="50" charset="-127"/>
              </a:rPr>
              <a:t>원소들의 최대 개수다</a:t>
            </a:r>
            <a:endParaRPr lang="en-US" altLang="ko-KR" sz="22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응용</a:t>
            </a:r>
            <a:r>
              <a:rPr lang="en-US" altLang="ko-KR" sz="2200" b="1" dirty="0">
                <a:ea typeface="맑은 고딕" pitchFamily="50" charset="-127"/>
              </a:rPr>
              <a:t>:</a:t>
            </a:r>
            <a:r>
              <a:rPr lang="ko-KR" altLang="en-US" sz="2200" dirty="0">
                <a:ea typeface="맑은 고딕" pitchFamily="50" charset="-127"/>
              </a:rPr>
              <a:t> 재무 분석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등 </a:t>
            </a:r>
            <a:r>
              <a:rPr lang="en-US" altLang="ko-KR" sz="2200" dirty="0">
                <a:ea typeface="맑은 고딕" pitchFamily="50" charset="-127"/>
              </a:rPr>
              <a:t>– </a:t>
            </a:r>
            <a:r>
              <a:rPr lang="ko-KR" altLang="en-US" sz="2200" dirty="0">
                <a:ea typeface="맑은 고딕" pitchFamily="50" charset="-127"/>
              </a:rPr>
              <a:t>예를 들어</a:t>
            </a:r>
            <a:r>
              <a:rPr lang="en-US" altLang="ko-KR" sz="2200" dirty="0">
                <a:ea typeface="맑은 고딕" pitchFamily="50" charset="-127"/>
              </a:rPr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>
                <a:ea typeface="맑은 고딕" pitchFamily="50" charset="-127"/>
              </a:rPr>
              <a:t>52</a:t>
            </a:r>
            <a:r>
              <a:rPr lang="ko-KR" altLang="en-US" sz="2000" dirty="0">
                <a:ea typeface="맑은 고딕" pitchFamily="50" charset="-127"/>
              </a:rPr>
              <a:t>주차 주가 최고점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>
                <a:ea typeface="맑은 고딕" pitchFamily="50" charset="-127"/>
              </a:rPr>
              <a:t>7</a:t>
            </a:r>
            <a:r>
              <a:rPr lang="ko-KR" altLang="en-US" sz="2000" dirty="0">
                <a:ea typeface="맑은 고딕" pitchFamily="50" charset="-127"/>
              </a:rPr>
              <a:t>일차 혈당 최고수치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문제</a:t>
            </a:r>
            <a:r>
              <a:rPr lang="en-US" altLang="ko-KR" sz="2200" b="1" dirty="0">
                <a:ea typeface="맑은 고딕" pitchFamily="50" charset="-127"/>
              </a:rPr>
              <a:t>: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주어진 배열로부터 기간배열을 구하라</a:t>
            </a:r>
            <a:endParaRPr lang="en-US" altLang="ko-KR" sz="22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해결</a:t>
            </a:r>
            <a:endParaRPr lang="en-US" altLang="ko-KR" sz="2200" b="1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sz="2000" b="1" dirty="0">
                <a:ea typeface="맑은 고딕" pitchFamily="50" charset="-127"/>
              </a:rPr>
              <a:t>정의</a:t>
            </a:r>
            <a:r>
              <a:rPr lang="ko-KR" altLang="en-US" sz="2000" dirty="0">
                <a:ea typeface="맑은 고딕" pitchFamily="50" charset="-127"/>
              </a:rPr>
              <a:t>를 적용</a:t>
            </a:r>
            <a:endParaRPr lang="en-US" altLang="ko-KR" sz="2000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sz="2000" b="1" dirty="0" err="1">
                <a:ea typeface="맑은 고딕" pitchFamily="50" charset="-127"/>
              </a:rPr>
              <a:t>스택</a:t>
            </a:r>
            <a:r>
              <a:rPr lang="ko-KR" altLang="en-US" sz="2000" dirty="0" err="1">
                <a:ea typeface="맑은 고딕" pitchFamily="50" charset="-127"/>
              </a:rPr>
              <a:t>을</a:t>
            </a:r>
            <a:r>
              <a:rPr lang="ko-KR" altLang="en-US" sz="2000" dirty="0">
                <a:ea typeface="맑은 고딕" pitchFamily="50" charset="-127"/>
              </a:rPr>
              <a:t> 사용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1051" name="Text Box 30"/>
          <p:cNvSpPr txBox="1">
            <a:spLocks noChangeArrowheads="1"/>
          </p:cNvSpPr>
          <p:nvPr/>
        </p:nvSpPr>
        <p:spPr bwMode="auto">
          <a:xfrm>
            <a:off x="5715000" y="51816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b="1" dirty="0">
                <a:latin typeface="맑은 고딕" pitchFamily="50" charset="-127"/>
              </a:rPr>
              <a:t>60</a:t>
            </a:r>
          </a:p>
        </p:txBody>
      </p:sp>
      <p:graphicFrame>
        <p:nvGraphicFramePr>
          <p:cNvPr id="29" name="Object 32"/>
          <p:cNvGraphicFramePr>
            <a:graphicFrameLocks noChangeAspect="1"/>
          </p:cNvGraphicFramePr>
          <p:nvPr/>
        </p:nvGraphicFramePr>
        <p:xfrm>
          <a:off x="5029200" y="1447800"/>
          <a:ext cx="3581400" cy="3824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32" name="Line 44"/>
          <p:cNvSpPr>
            <a:spLocks noChangeShapeType="1"/>
          </p:cNvSpPr>
          <p:nvPr/>
        </p:nvSpPr>
        <p:spPr bwMode="auto">
          <a:xfrm>
            <a:off x="6172200" y="3124200"/>
            <a:ext cx="381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033" name="Line 46"/>
          <p:cNvSpPr>
            <a:spLocks noChangeShapeType="1"/>
          </p:cNvSpPr>
          <p:nvPr/>
        </p:nvSpPr>
        <p:spPr bwMode="auto">
          <a:xfrm>
            <a:off x="6172200" y="2743200"/>
            <a:ext cx="838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034" name="Line 47"/>
          <p:cNvSpPr>
            <a:spLocks noChangeShapeType="1"/>
          </p:cNvSpPr>
          <p:nvPr/>
        </p:nvSpPr>
        <p:spPr bwMode="auto">
          <a:xfrm>
            <a:off x="6172200" y="2362200"/>
            <a:ext cx="1752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035" name="날짜 개체 틀 1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6" name="Line 44"/>
          <p:cNvSpPr>
            <a:spLocks noChangeShapeType="1"/>
          </p:cNvSpPr>
          <p:nvPr/>
        </p:nvSpPr>
        <p:spPr bwMode="auto">
          <a:xfrm>
            <a:off x="5715000" y="1981200"/>
            <a:ext cx="381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037" name="Line 44"/>
          <p:cNvSpPr>
            <a:spLocks noChangeShapeType="1"/>
          </p:cNvSpPr>
          <p:nvPr/>
        </p:nvSpPr>
        <p:spPr bwMode="auto">
          <a:xfrm>
            <a:off x="8001000" y="3124200"/>
            <a:ext cx="381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6172200" y="51816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b="1" dirty="0">
                <a:latin typeface="맑은 고딕" pitchFamily="50" charset="-127"/>
              </a:rPr>
              <a:t>30</a:t>
            </a:r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6629400" y="51816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b="1" dirty="0">
                <a:latin typeface="맑은 고딕" pitchFamily="50" charset="-127"/>
              </a:rPr>
              <a:t>40</a:t>
            </a: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7086600" y="51816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b="1" dirty="0">
                <a:latin typeface="맑은 고딕" pitchFamily="50" charset="-127"/>
              </a:rPr>
              <a:t>20</a:t>
            </a: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7543800" y="51816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b="1" dirty="0">
                <a:latin typeface="맑은 고딕" pitchFamily="50" charset="-127"/>
              </a:rPr>
              <a:t>50</a:t>
            </a:r>
          </a:p>
        </p:txBody>
      </p:sp>
      <p:sp>
        <p:nvSpPr>
          <p:cNvPr id="1042" name="Text Box 30"/>
          <p:cNvSpPr txBox="1">
            <a:spLocks noChangeArrowheads="1"/>
          </p:cNvSpPr>
          <p:nvPr/>
        </p:nvSpPr>
        <p:spPr bwMode="auto">
          <a:xfrm>
            <a:off x="5257800" y="5181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</p:txBody>
      </p:sp>
      <p:sp>
        <p:nvSpPr>
          <p:cNvPr id="36" name="Text Box 30"/>
          <p:cNvSpPr txBox="1">
            <a:spLocks noChangeArrowheads="1"/>
          </p:cNvSpPr>
          <p:nvPr/>
        </p:nvSpPr>
        <p:spPr bwMode="auto">
          <a:xfrm>
            <a:off x="8001000" y="51816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b="1" dirty="0">
                <a:latin typeface="맑은 고딕" pitchFamily="50" charset="-127"/>
              </a:rPr>
              <a:t>30</a:t>
            </a:r>
          </a:p>
        </p:txBody>
      </p:sp>
      <p:sp>
        <p:nvSpPr>
          <p:cNvPr id="1044" name="Line 44"/>
          <p:cNvSpPr>
            <a:spLocks noChangeShapeType="1"/>
          </p:cNvSpPr>
          <p:nvPr/>
        </p:nvSpPr>
        <p:spPr bwMode="auto">
          <a:xfrm>
            <a:off x="7086600" y="3505200"/>
            <a:ext cx="381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045" name="Text Box 30"/>
          <p:cNvSpPr txBox="1">
            <a:spLocks noChangeArrowheads="1"/>
          </p:cNvSpPr>
          <p:nvPr/>
        </p:nvSpPr>
        <p:spPr bwMode="auto">
          <a:xfrm>
            <a:off x="5715000" y="5638800"/>
            <a:ext cx="457200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6" name="Text Box 30"/>
          <p:cNvSpPr txBox="1">
            <a:spLocks noChangeArrowheads="1"/>
          </p:cNvSpPr>
          <p:nvPr/>
        </p:nvSpPr>
        <p:spPr bwMode="auto">
          <a:xfrm>
            <a:off x="6172200" y="5638800"/>
            <a:ext cx="457200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7" name="Text Box 30"/>
          <p:cNvSpPr txBox="1">
            <a:spLocks noChangeArrowheads="1"/>
          </p:cNvSpPr>
          <p:nvPr/>
        </p:nvSpPr>
        <p:spPr bwMode="auto">
          <a:xfrm>
            <a:off x="6629400" y="5638800"/>
            <a:ext cx="457200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8" name="Text Box 30"/>
          <p:cNvSpPr txBox="1">
            <a:spLocks noChangeArrowheads="1"/>
          </p:cNvSpPr>
          <p:nvPr/>
        </p:nvSpPr>
        <p:spPr bwMode="auto">
          <a:xfrm>
            <a:off x="7086600" y="5638800"/>
            <a:ext cx="457200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9" name="Text Box 30"/>
          <p:cNvSpPr txBox="1">
            <a:spLocks noChangeArrowheads="1"/>
          </p:cNvSpPr>
          <p:nvPr/>
        </p:nvSpPr>
        <p:spPr bwMode="auto">
          <a:xfrm>
            <a:off x="7543800" y="5638800"/>
            <a:ext cx="457200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50" name="Text Box 30"/>
          <p:cNvSpPr txBox="1">
            <a:spLocks noChangeArrowheads="1"/>
          </p:cNvSpPr>
          <p:nvPr/>
        </p:nvSpPr>
        <p:spPr bwMode="auto">
          <a:xfrm>
            <a:off x="5257800" y="5638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</a:p>
        </p:txBody>
      </p:sp>
      <p:sp>
        <p:nvSpPr>
          <p:cNvPr id="2" name="Text Box 30"/>
          <p:cNvSpPr txBox="1">
            <a:spLocks noChangeArrowheads="1"/>
          </p:cNvSpPr>
          <p:nvPr/>
        </p:nvSpPr>
        <p:spPr bwMode="auto">
          <a:xfrm>
            <a:off x="8001000" y="5638800"/>
            <a:ext cx="457200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052" name="Picture 10" descr="C:\Documents and Settings\kook\Local Settings\Temporary Internet Files\Content.IE5\DXD59AUB\MCj0339914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228600"/>
            <a:ext cx="16462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409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7B0A73-7369-412C-A612-474826466E9D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맑은 고딕" pitchFamily="50" charset="-127"/>
              </a:rPr>
              <a:t>Outline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962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6.1 </a:t>
            </a:r>
            <a:r>
              <a:rPr lang="ko-KR" altLang="en-US" sz="2400" b="1" dirty="0" err="1">
                <a:ea typeface="맑은 고딕" pitchFamily="50" charset="-127"/>
              </a:rPr>
              <a:t>스택</a:t>
            </a:r>
            <a:r>
              <a:rPr lang="en-US" altLang="ko-KR" sz="2400" b="1" dirty="0">
                <a:ea typeface="맑은 고딕" pitchFamily="50" charset="-127"/>
              </a:rPr>
              <a:t> ADT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6.2 </a:t>
            </a:r>
            <a:r>
              <a:rPr lang="ko-KR" altLang="en-US" sz="2400" b="1" dirty="0" err="1">
                <a:ea typeface="맑은 고딕" pitchFamily="50" charset="-127"/>
              </a:rPr>
              <a:t>스택</a:t>
            </a:r>
            <a:r>
              <a:rPr lang="ko-KR" altLang="en-US" sz="2400" b="1" dirty="0">
                <a:ea typeface="맑은 고딕" pitchFamily="50" charset="-127"/>
              </a:rPr>
              <a:t> </a:t>
            </a:r>
            <a:r>
              <a:rPr lang="en-US" altLang="ko-KR" sz="2400" b="1" dirty="0">
                <a:ea typeface="맑은 고딕" pitchFamily="50" charset="-127"/>
              </a:rPr>
              <a:t>ADT </a:t>
            </a:r>
            <a:r>
              <a:rPr lang="ko-KR" altLang="en-US" sz="2400" b="1" dirty="0" err="1">
                <a:ea typeface="맑은 고딕" pitchFamily="50" charset="-127"/>
              </a:rPr>
              <a:t>메쏘드</a:t>
            </a:r>
            <a:endParaRPr lang="en-US" altLang="ko-KR" sz="24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6.3 </a:t>
            </a:r>
            <a:r>
              <a:rPr lang="ko-KR" altLang="en-US" sz="2400" b="1" dirty="0" err="1">
                <a:ea typeface="맑은 고딕" pitchFamily="50" charset="-127"/>
              </a:rPr>
              <a:t>스택</a:t>
            </a:r>
            <a:r>
              <a:rPr lang="ko-KR" altLang="en-US" sz="2400" b="1" dirty="0">
                <a:ea typeface="맑은 고딕" pitchFamily="50" charset="-127"/>
              </a:rPr>
              <a:t> 응용</a:t>
            </a:r>
            <a:endParaRPr lang="en-US" altLang="ko-KR" sz="24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6.4 </a:t>
            </a:r>
            <a:r>
              <a:rPr lang="ko-KR" altLang="en-US" sz="2400" b="1" dirty="0" err="1">
                <a:ea typeface="맑은 고딕" pitchFamily="50" charset="-127"/>
              </a:rPr>
              <a:t>스택</a:t>
            </a:r>
            <a:r>
              <a:rPr lang="ko-KR" altLang="en-US" sz="2400" b="1" dirty="0">
                <a:ea typeface="맑은 고딕" pitchFamily="50" charset="-127"/>
              </a:rPr>
              <a:t> </a:t>
            </a:r>
            <a:r>
              <a:rPr lang="en-US" altLang="ko-KR" sz="2400" b="1" dirty="0">
                <a:ea typeface="맑은 고딕" pitchFamily="50" charset="-127"/>
              </a:rPr>
              <a:t>ADT </a:t>
            </a:r>
            <a:r>
              <a:rPr lang="ko-KR" altLang="en-US" sz="2400" b="1" dirty="0">
                <a:ea typeface="맑은 고딕" pitchFamily="50" charset="-127"/>
              </a:rPr>
              <a:t>구현</a:t>
            </a:r>
            <a:endParaRPr lang="en-US" altLang="ko-KR" sz="24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6.5 </a:t>
            </a:r>
            <a:r>
              <a:rPr lang="ko-KR" altLang="en-US" sz="2400" b="1" dirty="0">
                <a:ea typeface="맑은 고딕" pitchFamily="50" charset="-127"/>
              </a:rPr>
              <a:t>응용문제</a:t>
            </a:r>
            <a:endParaRPr lang="en-US" altLang="ko-KR" sz="2400" b="1" dirty="0">
              <a:ea typeface="맑은 고딕" pitchFamily="50" charset="-127"/>
            </a:endParaRPr>
          </a:p>
        </p:txBody>
      </p:sp>
      <p:sp>
        <p:nvSpPr>
          <p:cNvPr id="4102" name="날짜 개체 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2969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180EEB-A62C-400D-B086-882275770584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pPr eaLnBrk="1" hangingPunct="1">
              <a:tabLst>
                <a:tab pos="292100" algn="l"/>
              </a:tabLst>
            </a:pPr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 A: </a:t>
            </a:r>
            <a:r>
              <a:rPr lang="ko-KR" altLang="en-US" dirty="0">
                <a:ea typeface="맑은 고딕" pitchFamily="50" charset="-127"/>
              </a:rPr>
              <a:t>정의를 적용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9701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14400" y="2514600"/>
            <a:ext cx="6858000" cy="2862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72306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spans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672306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array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of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integers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72306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array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of spans of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X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723063" algn="l"/>
              </a:tabLst>
            </a:pPr>
            <a:endParaRPr lang="en-US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7230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 0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– 1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}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723063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 1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}</a:t>
            </a:r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7230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while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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) &amp;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–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]))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1 + 2 + … + 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 1) }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7230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+ 1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1 + 2 + … + 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 1) }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7230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ko-KR" sz="2000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2000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 	   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}</a:t>
            </a:r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7230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2000" b="1" i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	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1 }</a:t>
            </a:r>
          </a:p>
        </p:txBody>
      </p:sp>
      <p:sp>
        <p:nvSpPr>
          <p:cNvPr id="29702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0020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기간의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적용함으로써 기간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값들을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차 시간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(quadratic time)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에 계산할 수 있다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03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205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B228DE-DF88-41AC-A667-074060DC6C5C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 </a:t>
            </a:r>
            <a:r>
              <a:rPr lang="en-US" altLang="ko-KR" dirty="0">
                <a:ea typeface="맑은 고딕" pitchFamily="50" charset="-127"/>
              </a:rPr>
              <a:t>B: </a:t>
            </a:r>
            <a:r>
              <a:rPr lang="ko-KR" altLang="en-US" dirty="0" err="1">
                <a:ea typeface="맑은 고딕" pitchFamily="50" charset="-127"/>
              </a:rPr>
              <a:t>스택을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40386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맑은 고딕" pitchFamily="50" charset="-127"/>
              </a:rPr>
              <a:t>“</a:t>
            </a:r>
            <a:r>
              <a:rPr lang="ko-KR" altLang="en-US" sz="2400" dirty="0">
                <a:ea typeface="맑은 고딕" pitchFamily="50" charset="-127"/>
              </a:rPr>
              <a:t>뒤돌아 볼 때</a:t>
            </a:r>
            <a:r>
              <a:rPr lang="en-US" altLang="ko-KR" sz="2400" dirty="0">
                <a:ea typeface="맑은 고딕" pitchFamily="50" charset="-127"/>
              </a:rPr>
              <a:t>”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ko-KR" altLang="en-US" sz="2400" b="1" dirty="0">
                <a:ea typeface="맑은 고딕" pitchFamily="50" charset="-127"/>
              </a:rPr>
              <a:t>장벽</a:t>
            </a:r>
            <a:r>
              <a:rPr lang="ko-KR" altLang="en-US" sz="2400" dirty="0">
                <a:ea typeface="맑은 고딕" pitchFamily="50" charset="-127"/>
              </a:rPr>
              <a:t>으로 보이는 막대의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b="1" dirty="0">
                <a:ea typeface="맑은 고딕" pitchFamily="50" charset="-127"/>
              </a:rPr>
              <a:t>첨자</a:t>
            </a:r>
            <a:r>
              <a:rPr lang="ko-KR" altLang="en-US" sz="2400" dirty="0">
                <a:ea typeface="맑은 고딕" pitchFamily="50" charset="-127"/>
              </a:rPr>
              <a:t>를 스택에 저장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배열을 왼쪽에서 오른쪽으로 스캔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sz="2000" dirty="0">
                <a:ea typeface="맑은 고딕" pitchFamily="50" charset="-127"/>
              </a:rPr>
              <a:t>가 현재 첨자라 하면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X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j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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X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</a:t>
            </a:r>
            <a:r>
              <a:rPr lang="ko-KR" altLang="en-US" sz="2000" dirty="0">
                <a:ea typeface="맑은 고딕" pitchFamily="50" charset="-127"/>
              </a:rPr>
              <a:t>인 첨자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j</a:t>
            </a:r>
            <a:r>
              <a:rPr lang="ko-KR" altLang="en-US" sz="2000" dirty="0">
                <a:ea typeface="맑은 고딕" pitchFamily="50" charset="-127"/>
              </a:rPr>
              <a:t>를 찾을 때까지 첨자들을 </a:t>
            </a:r>
            <a:r>
              <a:rPr lang="ko-KR" altLang="en-US" sz="2000" dirty="0" err="1">
                <a:ea typeface="맑은 고딕" pitchFamily="50" charset="-127"/>
              </a:rPr>
              <a:t>스택으로부터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dirty="0">
                <a:ea typeface="맑은 고딕" pitchFamily="50" charset="-127"/>
              </a:rPr>
              <a:t>pop</a:t>
            </a:r>
            <a:endParaRPr lang="en-US" altLang="ko-KR" sz="2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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-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j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로 치환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sz="2000" dirty="0" err="1">
                <a:ea typeface="맑은 고딕" pitchFamily="50" charset="-127"/>
              </a:rPr>
              <a:t>를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ko-KR" altLang="en-US" sz="2000" dirty="0" err="1">
                <a:ea typeface="맑은 고딕" pitchFamily="50" charset="-127"/>
              </a:rPr>
              <a:t>스택에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dirty="0">
                <a:ea typeface="맑은 고딕" pitchFamily="50" charset="-127"/>
              </a:rPr>
              <a:t>push</a:t>
            </a:r>
          </a:p>
        </p:txBody>
      </p:sp>
      <p:sp>
        <p:nvSpPr>
          <p:cNvPr id="2055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953000" y="1676400"/>
          <a:ext cx="36957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3072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D01731-BF1B-407D-95F4-AE57CBAEA8FE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기간 계산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ko-KR" altLang="en-US" dirty="0">
                <a:ea typeface="맑은 고딕" pitchFamily="50" charset="-127"/>
              </a:rPr>
              <a:t>선형</a:t>
            </a:r>
            <a:r>
              <a:rPr lang="en-US" altLang="ko-KR" dirty="0">
                <a:ea typeface="맑은 고딕" pitchFamily="50" charset="-127"/>
              </a:rPr>
              <a:t>)</a:t>
            </a:r>
          </a:p>
        </p:txBody>
      </p:sp>
      <p:sp>
        <p:nvSpPr>
          <p:cNvPr id="3072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267200" y="1676400"/>
            <a:ext cx="4191000" cy="43304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spans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18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input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array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of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integers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output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array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of spans of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X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endParaRPr lang="en-US" altLang="ko-KR" sz="1800" dirty="0"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empty stack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	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}</a:t>
            </a:r>
            <a:endParaRPr lang="en-US" altLang="ko-KR" sz="18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 0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to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– 1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}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(!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&amp;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top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))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}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pop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()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	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}</a:t>
            </a:r>
            <a:endParaRPr lang="en-US" altLang="ko-KR" sz="18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())</a:t>
            </a:r>
            <a:r>
              <a:rPr lang="en-US" altLang="ko-KR" sz="1800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 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}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+ 1</a:t>
            </a:r>
            <a:r>
              <a:rPr lang="en-US" altLang="ko-KR" sz="1800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}</a:t>
            </a:r>
            <a:endParaRPr lang="en-US" altLang="ko-KR" sz="18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else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 	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–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top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}</a:t>
            </a:r>
            <a:endParaRPr lang="en-US" altLang="ko-KR" sz="1800" b="1" i="1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push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en-US" altLang="ko-KR" sz="1800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		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}</a:t>
            </a:r>
            <a:endParaRPr lang="en-US" altLang="ko-KR" sz="18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while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(!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())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			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}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pop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()			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}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4.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return		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	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1 }</a:t>
            </a:r>
          </a:p>
        </p:txBody>
      </p:sp>
      <p:sp>
        <p:nvSpPr>
          <p:cNvPr id="30726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00200"/>
            <a:ext cx="3505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 배열첨자는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스택에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정확히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회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push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되고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스택으로부터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최대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회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pop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된다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while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문은 최대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회 실행한다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sym typeface="Symbol" pitchFamily="18" charset="2"/>
              </a:rPr>
              <a:t>실행시간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sym typeface="Symbol" pitchFamily="18" charset="2"/>
              </a:rPr>
              <a:t>: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Symbol" pitchFamily="18" charset="2"/>
              </a:rPr>
              <a:t>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 </a:t>
            </a:r>
          </a:p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Symbol" pitchFamily="18" charset="2"/>
              </a:rPr>
              <a:t>spans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sym typeface="Symbol" pitchFamily="18" charset="2"/>
              </a:rPr>
              <a:t>의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일반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스택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307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3C73B4-88F8-420D-BA77-2D8A2E738431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기간 계산 수행 예</a:t>
            </a:r>
            <a:endParaRPr lang="en-US" altLang="ko-KR" dirty="0">
              <a:ea typeface="맑은 고딕" pitchFamily="50" charset="-127"/>
            </a:endParaRPr>
          </a:p>
        </p:txBody>
      </p:sp>
      <p:graphicFrame>
        <p:nvGraphicFramePr>
          <p:cNvPr id="48" name="Object 4"/>
          <p:cNvGraphicFramePr>
            <a:graphicFrameLocks noChangeAspect="1"/>
          </p:cNvGraphicFramePr>
          <p:nvPr/>
        </p:nvGraphicFramePr>
        <p:xfrm>
          <a:off x="609600" y="1524000"/>
          <a:ext cx="36957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7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9" name="원통 11"/>
          <p:cNvSpPr>
            <a:spLocks noChangeArrowheads="1"/>
          </p:cNvSpPr>
          <p:nvPr/>
        </p:nvSpPr>
        <p:spPr bwMode="auto">
          <a:xfrm>
            <a:off x="8153400" y="1752600"/>
            <a:ext cx="381000" cy="1447800"/>
          </a:xfrm>
          <a:prstGeom prst="can">
            <a:avLst>
              <a:gd name="adj" fmla="val 32617"/>
            </a:avLst>
          </a:prstGeom>
          <a:solidFill>
            <a:srgbClr val="CFDBFD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endParaRPr lang="ko-KR" altLang="en-US" b="1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5029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60</a:t>
            </a: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5410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5791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6172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084" name="Text Box 30"/>
          <p:cNvSpPr txBox="1">
            <a:spLocks noChangeArrowheads="1"/>
          </p:cNvSpPr>
          <p:nvPr/>
        </p:nvSpPr>
        <p:spPr bwMode="auto">
          <a:xfrm>
            <a:off x="4648200" y="2286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</p:txBody>
      </p:sp>
      <p:sp>
        <p:nvSpPr>
          <p:cNvPr id="3085" name="Text Box 30"/>
          <p:cNvSpPr txBox="1">
            <a:spLocks noChangeArrowheads="1"/>
          </p:cNvSpPr>
          <p:nvPr/>
        </p:nvSpPr>
        <p:spPr bwMode="auto">
          <a:xfrm>
            <a:off x="50292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86" name="Text Box 30"/>
          <p:cNvSpPr txBox="1">
            <a:spLocks noChangeArrowheads="1"/>
          </p:cNvSpPr>
          <p:nvPr/>
        </p:nvSpPr>
        <p:spPr bwMode="auto">
          <a:xfrm>
            <a:off x="4648200" y="2667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4800600" y="16002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36000" rIns="72000" bIns="36000" anchor="ctr"/>
          <a:lstStyle/>
          <a:p>
            <a:pPr>
              <a:defRPr/>
            </a:pPr>
            <a:r>
              <a:rPr lang="en-US" altLang="ko-KR" sz="2000" dirty="0">
                <a:latin typeface="맑은 고딕" pitchFamily="50" charset="-127"/>
              </a:rPr>
              <a:t>(a) for </a:t>
            </a:r>
            <a:r>
              <a:rPr lang="ko-KR" altLang="en-US" sz="2000" dirty="0">
                <a:latin typeface="맑은 고딕" pitchFamily="50" charset="-127"/>
              </a:rPr>
              <a:t>문에 진입하기 전</a:t>
            </a:r>
            <a:endParaRPr lang="en-US" altLang="ko-KR" sz="2000" dirty="0">
              <a:latin typeface="맑은 고딕" pitchFamily="50" charset="-127"/>
            </a:endParaRPr>
          </a:p>
        </p:txBody>
      </p:sp>
      <p:sp>
        <p:nvSpPr>
          <p:cNvPr id="3089" name="Text Box 30"/>
          <p:cNvSpPr txBox="1">
            <a:spLocks noChangeArrowheads="1"/>
          </p:cNvSpPr>
          <p:nvPr/>
        </p:nvSpPr>
        <p:spPr bwMode="auto">
          <a:xfrm>
            <a:off x="54102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90" name="Text Box 30"/>
          <p:cNvSpPr txBox="1">
            <a:spLocks noChangeArrowheads="1"/>
          </p:cNvSpPr>
          <p:nvPr/>
        </p:nvSpPr>
        <p:spPr bwMode="auto">
          <a:xfrm>
            <a:off x="57912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91" name="Text Box 30"/>
          <p:cNvSpPr txBox="1"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6553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6934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7315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7696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3096" name="Text Box 30"/>
          <p:cNvSpPr txBox="1">
            <a:spLocks noChangeArrowheads="1"/>
          </p:cNvSpPr>
          <p:nvPr/>
        </p:nvSpPr>
        <p:spPr bwMode="auto">
          <a:xfrm>
            <a:off x="65532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97" name="Text Box 30"/>
          <p:cNvSpPr txBox="1">
            <a:spLocks noChangeArrowheads="1"/>
          </p:cNvSpPr>
          <p:nvPr/>
        </p:nvSpPr>
        <p:spPr bwMode="auto">
          <a:xfrm>
            <a:off x="69342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98" name="Text Box 30"/>
          <p:cNvSpPr txBox="1">
            <a:spLocks noChangeArrowheads="1"/>
          </p:cNvSpPr>
          <p:nvPr/>
        </p:nvSpPr>
        <p:spPr bwMode="auto">
          <a:xfrm>
            <a:off x="73152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99" name="Text Box 30"/>
          <p:cNvSpPr txBox="1">
            <a:spLocks noChangeArrowheads="1"/>
          </p:cNvSpPr>
          <p:nvPr/>
        </p:nvSpPr>
        <p:spPr bwMode="auto">
          <a:xfrm>
            <a:off x="76962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00" name="원통 39"/>
          <p:cNvSpPr>
            <a:spLocks noChangeArrowheads="1"/>
          </p:cNvSpPr>
          <p:nvPr/>
        </p:nvSpPr>
        <p:spPr bwMode="auto">
          <a:xfrm>
            <a:off x="8153400" y="4495800"/>
            <a:ext cx="381000" cy="1447800"/>
          </a:xfrm>
          <a:prstGeom prst="can">
            <a:avLst>
              <a:gd name="adj" fmla="val 32617"/>
            </a:avLst>
          </a:prstGeom>
          <a:solidFill>
            <a:srgbClr val="CFDBFD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lang="ko-KR" altLang="en-US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1" name="Text Box 30"/>
          <p:cNvSpPr txBox="1">
            <a:spLocks noChangeArrowheads="1"/>
          </p:cNvSpPr>
          <p:nvPr/>
        </p:nvSpPr>
        <p:spPr bwMode="auto">
          <a:xfrm>
            <a:off x="5029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60</a:t>
            </a:r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5410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5791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6172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105" name="Text Box 30"/>
          <p:cNvSpPr txBox="1">
            <a:spLocks noChangeArrowheads="1"/>
          </p:cNvSpPr>
          <p:nvPr/>
        </p:nvSpPr>
        <p:spPr bwMode="auto">
          <a:xfrm>
            <a:off x="4648200" y="5029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</p:txBody>
      </p:sp>
      <p:sp>
        <p:nvSpPr>
          <p:cNvPr id="3106" name="Text Box 30"/>
          <p:cNvSpPr txBox="1">
            <a:spLocks noChangeArrowheads="1"/>
          </p:cNvSpPr>
          <p:nvPr/>
        </p:nvSpPr>
        <p:spPr bwMode="auto">
          <a:xfrm>
            <a:off x="50292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107" name="Text Box 30"/>
          <p:cNvSpPr txBox="1">
            <a:spLocks noChangeArrowheads="1"/>
          </p:cNvSpPr>
          <p:nvPr/>
        </p:nvSpPr>
        <p:spPr bwMode="auto">
          <a:xfrm>
            <a:off x="4648200" y="541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</a:p>
        </p:txBody>
      </p:sp>
      <p:sp>
        <p:nvSpPr>
          <p:cNvPr id="3108" name="Text Box 30"/>
          <p:cNvSpPr txBox="1">
            <a:spLocks noChangeArrowheads="1"/>
          </p:cNvSpPr>
          <p:nvPr/>
        </p:nvSpPr>
        <p:spPr bwMode="auto">
          <a:xfrm>
            <a:off x="4800600" y="4343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36000" rIns="72000" bIns="360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(b)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실행 직후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09" name="Text Box 30"/>
          <p:cNvSpPr txBox="1">
            <a:spLocks noChangeArrowheads="1"/>
          </p:cNvSpPr>
          <p:nvPr/>
        </p:nvSpPr>
        <p:spPr bwMode="auto">
          <a:xfrm>
            <a:off x="54102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10" name="Text Box 30"/>
          <p:cNvSpPr txBox="1">
            <a:spLocks noChangeArrowheads="1"/>
          </p:cNvSpPr>
          <p:nvPr/>
        </p:nvSpPr>
        <p:spPr bwMode="auto">
          <a:xfrm>
            <a:off x="57912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11" name="Text Box 30"/>
          <p:cNvSpPr txBox="1">
            <a:spLocks noChangeArrowheads="1"/>
          </p:cNvSpPr>
          <p:nvPr/>
        </p:nvSpPr>
        <p:spPr bwMode="auto">
          <a:xfrm>
            <a:off x="61722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 Box 30"/>
          <p:cNvSpPr txBox="1">
            <a:spLocks noChangeArrowheads="1"/>
          </p:cNvSpPr>
          <p:nvPr/>
        </p:nvSpPr>
        <p:spPr bwMode="auto">
          <a:xfrm>
            <a:off x="6553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53" name="Text Box 30"/>
          <p:cNvSpPr txBox="1">
            <a:spLocks noChangeArrowheads="1"/>
          </p:cNvSpPr>
          <p:nvPr/>
        </p:nvSpPr>
        <p:spPr bwMode="auto">
          <a:xfrm>
            <a:off x="6934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7315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7696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3116" name="Text Box 30"/>
          <p:cNvSpPr txBox="1">
            <a:spLocks noChangeArrowheads="1"/>
          </p:cNvSpPr>
          <p:nvPr/>
        </p:nvSpPr>
        <p:spPr bwMode="auto">
          <a:xfrm>
            <a:off x="65532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17" name="Text Box 30"/>
          <p:cNvSpPr txBox="1">
            <a:spLocks noChangeArrowheads="1"/>
          </p:cNvSpPr>
          <p:nvPr/>
        </p:nvSpPr>
        <p:spPr bwMode="auto">
          <a:xfrm>
            <a:off x="69342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18" name="Text Box 30"/>
          <p:cNvSpPr txBox="1">
            <a:spLocks noChangeArrowheads="1"/>
          </p:cNvSpPr>
          <p:nvPr/>
        </p:nvSpPr>
        <p:spPr bwMode="auto">
          <a:xfrm>
            <a:off x="73152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19" name="Text Box 30"/>
          <p:cNvSpPr txBox="1">
            <a:spLocks noChangeArrowheads="1"/>
          </p:cNvSpPr>
          <p:nvPr/>
        </p:nvSpPr>
        <p:spPr bwMode="auto">
          <a:xfrm>
            <a:off x="76962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AutoShape 1081"/>
          <p:cNvSpPr>
            <a:spLocks noChangeArrowheads="1"/>
          </p:cNvSpPr>
          <p:nvPr/>
        </p:nvSpPr>
        <p:spPr bwMode="auto">
          <a:xfrm rot="5400000">
            <a:off x="6667515" y="3619485"/>
            <a:ext cx="609601" cy="381032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3174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B930A4-DB14-4142-9381-C743E728BF45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기간 계산 수행 예</a:t>
            </a:r>
            <a:r>
              <a:rPr lang="en-US" altLang="ko-KR">
                <a:ea typeface="맑은 고딕" pitchFamily="50" charset="-127"/>
              </a:rPr>
              <a:t>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31749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50" name="원통 11"/>
          <p:cNvSpPr>
            <a:spLocks noChangeArrowheads="1"/>
          </p:cNvSpPr>
          <p:nvPr/>
        </p:nvSpPr>
        <p:spPr bwMode="auto">
          <a:xfrm>
            <a:off x="8153400" y="1752600"/>
            <a:ext cx="381000" cy="1447800"/>
          </a:xfrm>
          <a:prstGeom prst="can">
            <a:avLst>
              <a:gd name="adj" fmla="val 32617"/>
            </a:avLst>
          </a:prstGeom>
          <a:solidFill>
            <a:srgbClr val="CFDBFD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</a:p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</a:p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5029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60</a:t>
            </a: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5410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5791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6172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1755" name="Text Box 30"/>
          <p:cNvSpPr txBox="1">
            <a:spLocks noChangeArrowheads="1"/>
          </p:cNvSpPr>
          <p:nvPr/>
        </p:nvSpPr>
        <p:spPr bwMode="auto">
          <a:xfrm>
            <a:off x="4648200" y="2286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</p:txBody>
      </p:sp>
      <p:sp>
        <p:nvSpPr>
          <p:cNvPr id="31756" name="Text Box 30"/>
          <p:cNvSpPr txBox="1">
            <a:spLocks noChangeArrowheads="1"/>
          </p:cNvSpPr>
          <p:nvPr/>
        </p:nvSpPr>
        <p:spPr bwMode="auto">
          <a:xfrm>
            <a:off x="50292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1757" name="Text Box 30"/>
          <p:cNvSpPr txBox="1">
            <a:spLocks noChangeArrowheads="1"/>
          </p:cNvSpPr>
          <p:nvPr/>
        </p:nvSpPr>
        <p:spPr bwMode="auto">
          <a:xfrm>
            <a:off x="4648200" y="2667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</a:p>
        </p:txBody>
      </p:sp>
      <p:sp>
        <p:nvSpPr>
          <p:cNvPr id="31758" name="Text Box 30"/>
          <p:cNvSpPr txBox="1">
            <a:spLocks noChangeArrowheads="1"/>
          </p:cNvSpPr>
          <p:nvPr/>
        </p:nvSpPr>
        <p:spPr bwMode="auto">
          <a:xfrm>
            <a:off x="4800600" y="16002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36000" rIns="72000" bIns="360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(e)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3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실행 직후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60" name="Text Box 30"/>
          <p:cNvSpPr txBox="1">
            <a:spLocks noChangeArrowheads="1"/>
          </p:cNvSpPr>
          <p:nvPr/>
        </p:nvSpPr>
        <p:spPr bwMode="auto">
          <a:xfrm>
            <a:off x="54102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1761" name="Text Box 30"/>
          <p:cNvSpPr txBox="1">
            <a:spLocks noChangeArrowheads="1"/>
          </p:cNvSpPr>
          <p:nvPr/>
        </p:nvSpPr>
        <p:spPr bwMode="auto">
          <a:xfrm>
            <a:off x="57912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</a:p>
        </p:txBody>
      </p:sp>
      <p:sp>
        <p:nvSpPr>
          <p:cNvPr id="31762" name="Text Box 30"/>
          <p:cNvSpPr txBox="1"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6553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6934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7315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7696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31767" name="Text Box 30"/>
          <p:cNvSpPr txBox="1">
            <a:spLocks noChangeArrowheads="1"/>
          </p:cNvSpPr>
          <p:nvPr/>
        </p:nvSpPr>
        <p:spPr bwMode="auto">
          <a:xfrm>
            <a:off x="65532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768" name="Text Box 30"/>
          <p:cNvSpPr txBox="1">
            <a:spLocks noChangeArrowheads="1"/>
          </p:cNvSpPr>
          <p:nvPr/>
        </p:nvSpPr>
        <p:spPr bwMode="auto">
          <a:xfrm>
            <a:off x="69342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769" name="Text Box 30"/>
          <p:cNvSpPr txBox="1">
            <a:spLocks noChangeArrowheads="1"/>
          </p:cNvSpPr>
          <p:nvPr/>
        </p:nvSpPr>
        <p:spPr bwMode="auto">
          <a:xfrm>
            <a:off x="73152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770" name="Text Box 30"/>
          <p:cNvSpPr txBox="1">
            <a:spLocks noChangeArrowheads="1"/>
          </p:cNvSpPr>
          <p:nvPr/>
        </p:nvSpPr>
        <p:spPr bwMode="auto">
          <a:xfrm>
            <a:off x="76962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771" name="원통 39"/>
          <p:cNvSpPr>
            <a:spLocks noChangeArrowheads="1"/>
          </p:cNvSpPr>
          <p:nvPr/>
        </p:nvSpPr>
        <p:spPr bwMode="auto">
          <a:xfrm>
            <a:off x="8153400" y="4495800"/>
            <a:ext cx="381000" cy="1447800"/>
          </a:xfrm>
          <a:prstGeom prst="can">
            <a:avLst>
              <a:gd name="adj" fmla="val 32617"/>
            </a:avLst>
          </a:prstGeom>
          <a:solidFill>
            <a:srgbClr val="CFDBFD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</a:t>
            </a:r>
          </a:p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</a:p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lang="ko-KR" altLang="en-US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1" name="Text Box 30"/>
          <p:cNvSpPr txBox="1">
            <a:spLocks noChangeArrowheads="1"/>
          </p:cNvSpPr>
          <p:nvPr/>
        </p:nvSpPr>
        <p:spPr bwMode="auto">
          <a:xfrm>
            <a:off x="5029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60</a:t>
            </a:r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5410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5791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6172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1776" name="Text Box 30"/>
          <p:cNvSpPr txBox="1">
            <a:spLocks noChangeArrowheads="1"/>
          </p:cNvSpPr>
          <p:nvPr/>
        </p:nvSpPr>
        <p:spPr bwMode="auto">
          <a:xfrm>
            <a:off x="4648200" y="5029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</p:txBody>
      </p:sp>
      <p:sp>
        <p:nvSpPr>
          <p:cNvPr id="31777" name="Text Box 30"/>
          <p:cNvSpPr txBox="1">
            <a:spLocks noChangeArrowheads="1"/>
          </p:cNvSpPr>
          <p:nvPr/>
        </p:nvSpPr>
        <p:spPr bwMode="auto">
          <a:xfrm>
            <a:off x="50292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1778" name="Text Box 30"/>
          <p:cNvSpPr txBox="1">
            <a:spLocks noChangeArrowheads="1"/>
          </p:cNvSpPr>
          <p:nvPr/>
        </p:nvSpPr>
        <p:spPr bwMode="auto">
          <a:xfrm>
            <a:off x="4648200" y="541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</a:p>
        </p:txBody>
      </p:sp>
      <p:sp>
        <p:nvSpPr>
          <p:cNvPr id="31779" name="Text Box 30"/>
          <p:cNvSpPr txBox="1">
            <a:spLocks noChangeArrowheads="1"/>
          </p:cNvSpPr>
          <p:nvPr/>
        </p:nvSpPr>
        <p:spPr bwMode="auto">
          <a:xfrm>
            <a:off x="4800600" y="4343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36000" rIns="72000" bIns="360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(f)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4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실행 직후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80" name="Text Box 30"/>
          <p:cNvSpPr txBox="1">
            <a:spLocks noChangeArrowheads="1"/>
          </p:cNvSpPr>
          <p:nvPr/>
        </p:nvSpPr>
        <p:spPr bwMode="auto">
          <a:xfrm>
            <a:off x="54102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1781" name="Text Box 30"/>
          <p:cNvSpPr txBox="1">
            <a:spLocks noChangeArrowheads="1"/>
          </p:cNvSpPr>
          <p:nvPr/>
        </p:nvSpPr>
        <p:spPr bwMode="auto">
          <a:xfrm>
            <a:off x="57912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</a:p>
        </p:txBody>
      </p:sp>
      <p:sp>
        <p:nvSpPr>
          <p:cNvPr id="31782" name="Text Box 30"/>
          <p:cNvSpPr txBox="1">
            <a:spLocks noChangeArrowheads="1"/>
          </p:cNvSpPr>
          <p:nvPr/>
        </p:nvSpPr>
        <p:spPr bwMode="auto">
          <a:xfrm>
            <a:off x="61722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52" name="Text Box 30"/>
          <p:cNvSpPr txBox="1">
            <a:spLocks noChangeArrowheads="1"/>
          </p:cNvSpPr>
          <p:nvPr/>
        </p:nvSpPr>
        <p:spPr bwMode="auto">
          <a:xfrm>
            <a:off x="6553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53" name="Text Box 30"/>
          <p:cNvSpPr txBox="1">
            <a:spLocks noChangeArrowheads="1"/>
          </p:cNvSpPr>
          <p:nvPr/>
        </p:nvSpPr>
        <p:spPr bwMode="auto">
          <a:xfrm>
            <a:off x="6934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7315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7696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31787" name="Text Box 30"/>
          <p:cNvSpPr txBox="1">
            <a:spLocks noChangeArrowheads="1"/>
          </p:cNvSpPr>
          <p:nvPr/>
        </p:nvSpPr>
        <p:spPr bwMode="auto">
          <a:xfrm>
            <a:off x="65532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</a:p>
        </p:txBody>
      </p:sp>
      <p:sp>
        <p:nvSpPr>
          <p:cNvPr id="31788" name="Text Box 30"/>
          <p:cNvSpPr txBox="1">
            <a:spLocks noChangeArrowheads="1"/>
          </p:cNvSpPr>
          <p:nvPr/>
        </p:nvSpPr>
        <p:spPr bwMode="auto">
          <a:xfrm>
            <a:off x="69342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789" name="Text Box 30"/>
          <p:cNvSpPr txBox="1">
            <a:spLocks noChangeArrowheads="1"/>
          </p:cNvSpPr>
          <p:nvPr/>
        </p:nvSpPr>
        <p:spPr bwMode="auto">
          <a:xfrm>
            <a:off x="73152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790" name="Text Box 30"/>
          <p:cNvSpPr txBox="1">
            <a:spLocks noChangeArrowheads="1"/>
          </p:cNvSpPr>
          <p:nvPr/>
        </p:nvSpPr>
        <p:spPr bwMode="auto">
          <a:xfrm>
            <a:off x="76962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791" name="원통 59"/>
          <p:cNvSpPr>
            <a:spLocks noChangeArrowheads="1"/>
          </p:cNvSpPr>
          <p:nvPr/>
        </p:nvSpPr>
        <p:spPr bwMode="auto">
          <a:xfrm>
            <a:off x="4038600" y="1752600"/>
            <a:ext cx="381000" cy="1447800"/>
          </a:xfrm>
          <a:prstGeom prst="can">
            <a:avLst>
              <a:gd name="adj" fmla="val 32617"/>
            </a:avLst>
          </a:prstGeom>
          <a:solidFill>
            <a:srgbClr val="CFDBFD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1" name="Text Box 30"/>
          <p:cNvSpPr txBox="1">
            <a:spLocks noChangeArrowheads="1"/>
          </p:cNvSpPr>
          <p:nvPr/>
        </p:nvSpPr>
        <p:spPr bwMode="auto">
          <a:xfrm>
            <a:off x="914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60</a:t>
            </a:r>
          </a:p>
        </p:txBody>
      </p:sp>
      <p:sp>
        <p:nvSpPr>
          <p:cNvPr id="62" name="Text Box 30"/>
          <p:cNvSpPr txBox="1">
            <a:spLocks noChangeArrowheads="1"/>
          </p:cNvSpPr>
          <p:nvPr/>
        </p:nvSpPr>
        <p:spPr bwMode="auto">
          <a:xfrm>
            <a:off x="1295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63" name="Text Box 30"/>
          <p:cNvSpPr txBox="1">
            <a:spLocks noChangeArrowheads="1"/>
          </p:cNvSpPr>
          <p:nvPr/>
        </p:nvSpPr>
        <p:spPr bwMode="auto">
          <a:xfrm>
            <a:off x="1676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64" name="Text Box 30"/>
          <p:cNvSpPr txBox="1">
            <a:spLocks noChangeArrowheads="1"/>
          </p:cNvSpPr>
          <p:nvPr/>
        </p:nvSpPr>
        <p:spPr bwMode="auto">
          <a:xfrm>
            <a:off x="2057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1796" name="Text Box 30"/>
          <p:cNvSpPr txBox="1">
            <a:spLocks noChangeArrowheads="1"/>
          </p:cNvSpPr>
          <p:nvPr/>
        </p:nvSpPr>
        <p:spPr bwMode="auto">
          <a:xfrm>
            <a:off x="533400" y="2286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</p:txBody>
      </p:sp>
      <p:sp>
        <p:nvSpPr>
          <p:cNvPr id="31797" name="Text Box 30"/>
          <p:cNvSpPr txBox="1">
            <a:spLocks noChangeArrowheads="1"/>
          </p:cNvSpPr>
          <p:nvPr/>
        </p:nvSpPr>
        <p:spPr bwMode="auto">
          <a:xfrm>
            <a:off x="9144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1798" name="Text Box 30"/>
          <p:cNvSpPr txBox="1">
            <a:spLocks noChangeArrowheads="1"/>
          </p:cNvSpPr>
          <p:nvPr/>
        </p:nvSpPr>
        <p:spPr bwMode="auto">
          <a:xfrm>
            <a:off x="533400" y="2667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</a:p>
        </p:txBody>
      </p:sp>
      <p:sp>
        <p:nvSpPr>
          <p:cNvPr id="31799" name="Text Box 30"/>
          <p:cNvSpPr txBox="1">
            <a:spLocks noChangeArrowheads="1"/>
          </p:cNvSpPr>
          <p:nvPr/>
        </p:nvSpPr>
        <p:spPr bwMode="auto">
          <a:xfrm>
            <a:off x="685800" y="16002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36000" rIns="72000" bIns="360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(c)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실행 직후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801" name="Text Box 30"/>
          <p:cNvSpPr txBox="1">
            <a:spLocks noChangeArrowheads="1"/>
          </p:cNvSpPr>
          <p:nvPr/>
        </p:nvSpPr>
        <p:spPr bwMode="auto">
          <a:xfrm>
            <a:off x="12954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1802" name="Text Box 30"/>
          <p:cNvSpPr txBox="1">
            <a:spLocks noChangeArrowheads="1"/>
          </p:cNvSpPr>
          <p:nvPr/>
        </p:nvSpPr>
        <p:spPr bwMode="auto">
          <a:xfrm>
            <a:off x="16764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803" name="Text Box 30"/>
          <p:cNvSpPr txBox="1">
            <a:spLocks noChangeArrowheads="1"/>
          </p:cNvSpPr>
          <p:nvPr/>
        </p:nvSpPr>
        <p:spPr bwMode="auto">
          <a:xfrm>
            <a:off x="20574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3" name="Text Box 30"/>
          <p:cNvSpPr txBox="1">
            <a:spLocks noChangeArrowheads="1"/>
          </p:cNvSpPr>
          <p:nvPr/>
        </p:nvSpPr>
        <p:spPr bwMode="auto">
          <a:xfrm>
            <a:off x="2438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74" name="Text Box 30"/>
          <p:cNvSpPr txBox="1">
            <a:spLocks noChangeArrowheads="1"/>
          </p:cNvSpPr>
          <p:nvPr/>
        </p:nvSpPr>
        <p:spPr bwMode="auto">
          <a:xfrm>
            <a:off x="2819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75" name="Text Box 30"/>
          <p:cNvSpPr txBox="1">
            <a:spLocks noChangeArrowheads="1"/>
          </p:cNvSpPr>
          <p:nvPr/>
        </p:nvSpPr>
        <p:spPr bwMode="auto">
          <a:xfrm>
            <a:off x="3200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76" name="Text Box 30"/>
          <p:cNvSpPr txBox="1">
            <a:spLocks noChangeArrowheads="1"/>
          </p:cNvSpPr>
          <p:nvPr/>
        </p:nvSpPr>
        <p:spPr bwMode="auto">
          <a:xfrm>
            <a:off x="3581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31808" name="Text Box 30"/>
          <p:cNvSpPr txBox="1">
            <a:spLocks noChangeArrowheads="1"/>
          </p:cNvSpPr>
          <p:nvPr/>
        </p:nvSpPr>
        <p:spPr bwMode="auto">
          <a:xfrm>
            <a:off x="24384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809" name="Text Box 30"/>
          <p:cNvSpPr txBox="1">
            <a:spLocks noChangeArrowheads="1"/>
          </p:cNvSpPr>
          <p:nvPr/>
        </p:nvSpPr>
        <p:spPr bwMode="auto">
          <a:xfrm>
            <a:off x="28194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810" name="Text Box 30"/>
          <p:cNvSpPr txBox="1">
            <a:spLocks noChangeArrowheads="1"/>
          </p:cNvSpPr>
          <p:nvPr/>
        </p:nvSpPr>
        <p:spPr bwMode="auto">
          <a:xfrm>
            <a:off x="32004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811" name="Text Box 30"/>
          <p:cNvSpPr txBox="1">
            <a:spLocks noChangeArrowheads="1"/>
          </p:cNvSpPr>
          <p:nvPr/>
        </p:nvSpPr>
        <p:spPr bwMode="auto">
          <a:xfrm>
            <a:off x="35814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812" name="원통 80"/>
          <p:cNvSpPr>
            <a:spLocks noChangeArrowheads="1"/>
          </p:cNvSpPr>
          <p:nvPr/>
        </p:nvSpPr>
        <p:spPr bwMode="auto">
          <a:xfrm>
            <a:off x="4038600" y="4495800"/>
            <a:ext cx="381000" cy="1447800"/>
          </a:xfrm>
          <a:prstGeom prst="can">
            <a:avLst>
              <a:gd name="adj" fmla="val 32617"/>
            </a:avLst>
          </a:prstGeom>
          <a:solidFill>
            <a:srgbClr val="CFDBFD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</a:p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lang="ko-KR" altLang="en-US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2" name="Text Box 30"/>
          <p:cNvSpPr txBox="1">
            <a:spLocks noChangeArrowheads="1"/>
          </p:cNvSpPr>
          <p:nvPr/>
        </p:nvSpPr>
        <p:spPr bwMode="auto">
          <a:xfrm>
            <a:off x="914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60</a:t>
            </a:r>
          </a:p>
        </p:txBody>
      </p:sp>
      <p:sp>
        <p:nvSpPr>
          <p:cNvPr id="83" name="Text Box 30"/>
          <p:cNvSpPr txBox="1">
            <a:spLocks noChangeArrowheads="1"/>
          </p:cNvSpPr>
          <p:nvPr/>
        </p:nvSpPr>
        <p:spPr bwMode="auto">
          <a:xfrm>
            <a:off x="1295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84" name="Text Box 30"/>
          <p:cNvSpPr txBox="1">
            <a:spLocks noChangeArrowheads="1"/>
          </p:cNvSpPr>
          <p:nvPr/>
        </p:nvSpPr>
        <p:spPr bwMode="auto">
          <a:xfrm>
            <a:off x="1676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85" name="Text Box 30"/>
          <p:cNvSpPr txBox="1">
            <a:spLocks noChangeArrowheads="1"/>
          </p:cNvSpPr>
          <p:nvPr/>
        </p:nvSpPr>
        <p:spPr bwMode="auto">
          <a:xfrm>
            <a:off x="2057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1817" name="Text Box 30"/>
          <p:cNvSpPr txBox="1">
            <a:spLocks noChangeArrowheads="1"/>
          </p:cNvSpPr>
          <p:nvPr/>
        </p:nvSpPr>
        <p:spPr bwMode="auto">
          <a:xfrm>
            <a:off x="533400" y="5029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</p:txBody>
      </p:sp>
      <p:sp>
        <p:nvSpPr>
          <p:cNvPr id="31818" name="Text Box 30"/>
          <p:cNvSpPr txBox="1">
            <a:spLocks noChangeArrowheads="1"/>
          </p:cNvSpPr>
          <p:nvPr/>
        </p:nvSpPr>
        <p:spPr bwMode="auto">
          <a:xfrm>
            <a:off x="9144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1819" name="Text Box 30"/>
          <p:cNvSpPr txBox="1">
            <a:spLocks noChangeArrowheads="1"/>
          </p:cNvSpPr>
          <p:nvPr/>
        </p:nvSpPr>
        <p:spPr bwMode="auto">
          <a:xfrm>
            <a:off x="533400" y="541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</a:p>
        </p:txBody>
      </p:sp>
      <p:sp>
        <p:nvSpPr>
          <p:cNvPr id="31820" name="Text Box 30"/>
          <p:cNvSpPr txBox="1">
            <a:spLocks noChangeArrowheads="1"/>
          </p:cNvSpPr>
          <p:nvPr/>
        </p:nvSpPr>
        <p:spPr bwMode="auto">
          <a:xfrm>
            <a:off x="685800" y="4343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36000" rIns="72000" bIns="360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(d)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실행 직후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821" name="Text Box 30"/>
          <p:cNvSpPr txBox="1">
            <a:spLocks noChangeArrowheads="1"/>
          </p:cNvSpPr>
          <p:nvPr/>
        </p:nvSpPr>
        <p:spPr bwMode="auto">
          <a:xfrm>
            <a:off x="12954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1822" name="Text Box 30"/>
          <p:cNvSpPr txBox="1">
            <a:spLocks noChangeArrowheads="1"/>
          </p:cNvSpPr>
          <p:nvPr/>
        </p:nvSpPr>
        <p:spPr bwMode="auto">
          <a:xfrm>
            <a:off x="16764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</a:p>
        </p:txBody>
      </p:sp>
      <p:sp>
        <p:nvSpPr>
          <p:cNvPr id="31823" name="Text Box 30"/>
          <p:cNvSpPr txBox="1">
            <a:spLocks noChangeArrowheads="1"/>
          </p:cNvSpPr>
          <p:nvPr/>
        </p:nvSpPr>
        <p:spPr bwMode="auto">
          <a:xfrm>
            <a:off x="20574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3" name="Text Box 30"/>
          <p:cNvSpPr txBox="1">
            <a:spLocks noChangeArrowheads="1"/>
          </p:cNvSpPr>
          <p:nvPr/>
        </p:nvSpPr>
        <p:spPr bwMode="auto">
          <a:xfrm>
            <a:off x="2438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94" name="Text Box 30"/>
          <p:cNvSpPr txBox="1">
            <a:spLocks noChangeArrowheads="1"/>
          </p:cNvSpPr>
          <p:nvPr/>
        </p:nvSpPr>
        <p:spPr bwMode="auto">
          <a:xfrm>
            <a:off x="2819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95" name="Text Box 30"/>
          <p:cNvSpPr txBox="1">
            <a:spLocks noChangeArrowheads="1"/>
          </p:cNvSpPr>
          <p:nvPr/>
        </p:nvSpPr>
        <p:spPr bwMode="auto">
          <a:xfrm>
            <a:off x="3200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96" name="Text Box 30"/>
          <p:cNvSpPr txBox="1">
            <a:spLocks noChangeArrowheads="1"/>
          </p:cNvSpPr>
          <p:nvPr/>
        </p:nvSpPr>
        <p:spPr bwMode="auto">
          <a:xfrm>
            <a:off x="3581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31828" name="Text Box 30"/>
          <p:cNvSpPr txBox="1">
            <a:spLocks noChangeArrowheads="1"/>
          </p:cNvSpPr>
          <p:nvPr/>
        </p:nvSpPr>
        <p:spPr bwMode="auto">
          <a:xfrm>
            <a:off x="24384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829" name="Text Box 30"/>
          <p:cNvSpPr txBox="1">
            <a:spLocks noChangeArrowheads="1"/>
          </p:cNvSpPr>
          <p:nvPr/>
        </p:nvSpPr>
        <p:spPr bwMode="auto">
          <a:xfrm>
            <a:off x="28194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830" name="Text Box 30"/>
          <p:cNvSpPr txBox="1">
            <a:spLocks noChangeArrowheads="1"/>
          </p:cNvSpPr>
          <p:nvPr/>
        </p:nvSpPr>
        <p:spPr bwMode="auto">
          <a:xfrm>
            <a:off x="32004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831" name="Text Box 30"/>
          <p:cNvSpPr txBox="1">
            <a:spLocks noChangeArrowheads="1"/>
          </p:cNvSpPr>
          <p:nvPr/>
        </p:nvSpPr>
        <p:spPr bwMode="auto">
          <a:xfrm>
            <a:off x="35814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0" name="AutoShape 1080"/>
          <p:cNvSpPr>
            <a:spLocks noChangeArrowheads="1"/>
          </p:cNvSpPr>
          <p:nvPr/>
        </p:nvSpPr>
        <p:spPr bwMode="auto">
          <a:xfrm rot="8100000" flipH="1" flipV="1">
            <a:off x="3931548" y="3614859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AutoShape 1081"/>
          <p:cNvSpPr>
            <a:spLocks noChangeArrowheads="1"/>
          </p:cNvSpPr>
          <p:nvPr/>
        </p:nvSpPr>
        <p:spPr bwMode="auto">
          <a:xfrm rot="5400000">
            <a:off x="2095482" y="3619486"/>
            <a:ext cx="609601" cy="381032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AutoShape 1081"/>
          <p:cNvSpPr>
            <a:spLocks noChangeArrowheads="1"/>
          </p:cNvSpPr>
          <p:nvPr/>
        </p:nvSpPr>
        <p:spPr bwMode="auto">
          <a:xfrm rot="5400000">
            <a:off x="6667515" y="3619485"/>
            <a:ext cx="609601" cy="381032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327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459F2D-6A6B-41B1-8C18-C229610F445A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기간 계산 수행 예</a:t>
            </a:r>
            <a:r>
              <a:rPr lang="en-US" altLang="ko-KR">
                <a:ea typeface="맑은 고딕" pitchFamily="50" charset="-127"/>
              </a:rPr>
              <a:t>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32773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74" name="원통 11"/>
          <p:cNvSpPr>
            <a:spLocks noChangeArrowheads="1"/>
          </p:cNvSpPr>
          <p:nvPr/>
        </p:nvSpPr>
        <p:spPr bwMode="auto">
          <a:xfrm>
            <a:off x="8153400" y="1752600"/>
            <a:ext cx="381000" cy="1447800"/>
          </a:xfrm>
          <a:prstGeom prst="can">
            <a:avLst>
              <a:gd name="adj" fmla="val 32617"/>
            </a:avLst>
          </a:prstGeom>
          <a:solidFill>
            <a:srgbClr val="CFDBFD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7</a:t>
            </a:r>
          </a:p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6</a:t>
            </a:r>
          </a:p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5029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60</a:t>
            </a: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5410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5791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6172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2779" name="Text Box 30"/>
          <p:cNvSpPr txBox="1">
            <a:spLocks noChangeArrowheads="1"/>
          </p:cNvSpPr>
          <p:nvPr/>
        </p:nvSpPr>
        <p:spPr bwMode="auto">
          <a:xfrm>
            <a:off x="4648200" y="2286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</p:txBody>
      </p:sp>
      <p:sp>
        <p:nvSpPr>
          <p:cNvPr id="32780" name="Text Box 30"/>
          <p:cNvSpPr txBox="1">
            <a:spLocks noChangeArrowheads="1"/>
          </p:cNvSpPr>
          <p:nvPr/>
        </p:nvSpPr>
        <p:spPr bwMode="auto">
          <a:xfrm>
            <a:off x="50292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2781" name="Text Box 30"/>
          <p:cNvSpPr txBox="1">
            <a:spLocks noChangeArrowheads="1"/>
          </p:cNvSpPr>
          <p:nvPr/>
        </p:nvSpPr>
        <p:spPr bwMode="auto">
          <a:xfrm>
            <a:off x="4648200" y="2667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</a:p>
        </p:txBody>
      </p:sp>
      <p:sp>
        <p:nvSpPr>
          <p:cNvPr id="32782" name="Text Box 30"/>
          <p:cNvSpPr txBox="1">
            <a:spLocks noChangeArrowheads="1"/>
          </p:cNvSpPr>
          <p:nvPr/>
        </p:nvSpPr>
        <p:spPr bwMode="auto">
          <a:xfrm>
            <a:off x="4800600" y="16002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36000" rIns="72000" bIns="360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7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실행 직후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84" name="Text Box 30"/>
          <p:cNvSpPr txBox="1">
            <a:spLocks noChangeArrowheads="1"/>
          </p:cNvSpPr>
          <p:nvPr/>
        </p:nvSpPr>
        <p:spPr bwMode="auto">
          <a:xfrm>
            <a:off x="54102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2785" name="Text Box 30"/>
          <p:cNvSpPr txBox="1">
            <a:spLocks noChangeArrowheads="1"/>
          </p:cNvSpPr>
          <p:nvPr/>
        </p:nvSpPr>
        <p:spPr bwMode="auto">
          <a:xfrm>
            <a:off x="57912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</a:p>
        </p:txBody>
      </p:sp>
      <p:sp>
        <p:nvSpPr>
          <p:cNvPr id="32786" name="Text Box 30"/>
          <p:cNvSpPr txBox="1"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6553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6934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7315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7696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32791" name="Text Box 30"/>
          <p:cNvSpPr txBox="1">
            <a:spLocks noChangeArrowheads="1"/>
          </p:cNvSpPr>
          <p:nvPr/>
        </p:nvSpPr>
        <p:spPr bwMode="auto">
          <a:xfrm>
            <a:off x="65532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</a:p>
        </p:txBody>
      </p:sp>
      <p:sp>
        <p:nvSpPr>
          <p:cNvPr id="32792" name="Text Box 30"/>
          <p:cNvSpPr txBox="1">
            <a:spLocks noChangeArrowheads="1"/>
          </p:cNvSpPr>
          <p:nvPr/>
        </p:nvSpPr>
        <p:spPr bwMode="auto">
          <a:xfrm>
            <a:off x="69342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</a:p>
        </p:txBody>
      </p:sp>
      <p:sp>
        <p:nvSpPr>
          <p:cNvPr id="32793" name="Text Box 30"/>
          <p:cNvSpPr txBox="1">
            <a:spLocks noChangeArrowheads="1"/>
          </p:cNvSpPr>
          <p:nvPr/>
        </p:nvSpPr>
        <p:spPr bwMode="auto">
          <a:xfrm>
            <a:off x="73152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6</a:t>
            </a:r>
          </a:p>
        </p:txBody>
      </p:sp>
      <p:sp>
        <p:nvSpPr>
          <p:cNvPr id="32794" name="Text Box 30"/>
          <p:cNvSpPr txBox="1">
            <a:spLocks noChangeArrowheads="1"/>
          </p:cNvSpPr>
          <p:nvPr/>
        </p:nvSpPr>
        <p:spPr bwMode="auto">
          <a:xfrm>
            <a:off x="76962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2795" name="원통 39"/>
          <p:cNvSpPr>
            <a:spLocks noChangeArrowheads="1"/>
          </p:cNvSpPr>
          <p:nvPr/>
        </p:nvSpPr>
        <p:spPr bwMode="auto">
          <a:xfrm>
            <a:off x="8153400" y="4495800"/>
            <a:ext cx="381000" cy="1447800"/>
          </a:xfrm>
          <a:prstGeom prst="can">
            <a:avLst>
              <a:gd name="adj" fmla="val 32617"/>
            </a:avLst>
          </a:prstGeom>
          <a:solidFill>
            <a:srgbClr val="CFDBFD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endParaRPr lang="ko-KR" altLang="en-US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1" name="Text Box 30"/>
          <p:cNvSpPr txBox="1">
            <a:spLocks noChangeArrowheads="1"/>
          </p:cNvSpPr>
          <p:nvPr/>
        </p:nvSpPr>
        <p:spPr bwMode="auto">
          <a:xfrm>
            <a:off x="5029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60</a:t>
            </a:r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5410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5791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6172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2800" name="Text Box 30"/>
          <p:cNvSpPr txBox="1">
            <a:spLocks noChangeArrowheads="1"/>
          </p:cNvSpPr>
          <p:nvPr/>
        </p:nvSpPr>
        <p:spPr bwMode="auto">
          <a:xfrm>
            <a:off x="4648200" y="5029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</p:txBody>
      </p:sp>
      <p:sp>
        <p:nvSpPr>
          <p:cNvPr id="32801" name="Text Box 30"/>
          <p:cNvSpPr txBox="1">
            <a:spLocks noChangeArrowheads="1"/>
          </p:cNvSpPr>
          <p:nvPr/>
        </p:nvSpPr>
        <p:spPr bwMode="auto">
          <a:xfrm>
            <a:off x="50292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2802" name="Text Box 30"/>
          <p:cNvSpPr txBox="1">
            <a:spLocks noChangeArrowheads="1"/>
          </p:cNvSpPr>
          <p:nvPr/>
        </p:nvSpPr>
        <p:spPr bwMode="auto">
          <a:xfrm>
            <a:off x="4648200" y="541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4800600" y="4343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36000" rIns="72000" bIns="36000" anchor="ctr"/>
          <a:lstStyle/>
          <a:p>
            <a:pPr>
              <a:defRPr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(j) </a:t>
            </a:r>
            <a:r>
              <a:rPr lang="ko-KR" altLang="en-US" sz="2000" dirty="0">
                <a:latin typeface="맑은 고딕" pitchFamily="50" charset="-127"/>
              </a:rPr>
              <a:t>완료</a:t>
            </a:r>
            <a:endParaRPr lang="en-US" altLang="ko-KR" sz="2000" dirty="0">
              <a:latin typeface="맑은 고딕" pitchFamily="50" charset="-127"/>
            </a:endParaRPr>
          </a:p>
        </p:txBody>
      </p:sp>
      <p:sp>
        <p:nvSpPr>
          <p:cNvPr id="32804" name="Text Box 30"/>
          <p:cNvSpPr txBox="1">
            <a:spLocks noChangeArrowheads="1"/>
          </p:cNvSpPr>
          <p:nvPr/>
        </p:nvSpPr>
        <p:spPr bwMode="auto">
          <a:xfrm>
            <a:off x="54102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2805" name="Text Box 30"/>
          <p:cNvSpPr txBox="1">
            <a:spLocks noChangeArrowheads="1"/>
          </p:cNvSpPr>
          <p:nvPr/>
        </p:nvSpPr>
        <p:spPr bwMode="auto">
          <a:xfrm>
            <a:off x="57912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</a:p>
        </p:txBody>
      </p:sp>
      <p:sp>
        <p:nvSpPr>
          <p:cNvPr id="32806" name="Text Box 30"/>
          <p:cNvSpPr txBox="1">
            <a:spLocks noChangeArrowheads="1"/>
          </p:cNvSpPr>
          <p:nvPr/>
        </p:nvSpPr>
        <p:spPr bwMode="auto">
          <a:xfrm>
            <a:off x="61722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52" name="Text Box 30"/>
          <p:cNvSpPr txBox="1">
            <a:spLocks noChangeArrowheads="1"/>
          </p:cNvSpPr>
          <p:nvPr/>
        </p:nvSpPr>
        <p:spPr bwMode="auto">
          <a:xfrm>
            <a:off x="6553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53" name="Text Box 30"/>
          <p:cNvSpPr txBox="1">
            <a:spLocks noChangeArrowheads="1"/>
          </p:cNvSpPr>
          <p:nvPr/>
        </p:nvSpPr>
        <p:spPr bwMode="auto">
          <a:xfrm>
            <a:off x="6934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7315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7696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32811" name="Text Box 30"/>
          <p:cNvSpPr txBox="1">
            <a:spLocks noChangeArrowheads="1"/>
          </p:cNvSpPr>
          <p:nvPr/>
        </p:nvSpPr>
        <p:spPr bwMode="auto">
          <a:xfrm>
            <a:off x="65532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</a:p>
        </p:txBody>
      </p:sp>
      <p:sp>
        <p:nvSpPr>
          <p:cNvPr id="32812" name="Text Box 30"/>
          <p:cNvSpPr txBox="1">
            <a:spLocks noChangeArrowheads="1"/>
          </p:cNvSpPr>
          <p:nvPr/>
        </p:nvSpPr>
        <p:spPr bwMode="auto">
          <a:xfrm>
            <a:off x="69342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</a:p>
        </p:txBody>
      </p:sp>
      <p:sp>
        <p:nvSpPr>
          <p:cNvPr id="32813" name="Text Box 30"/>
          <p:cNvSpPr txBox="1">
            <a:spLocks noChangeArrowheads="1"/>
          </p:cNvSpPr>
          <p:nvPr/>
        </p:nvSpPr>
        <p:spPr bwMode="auto">
          <a:xfrm>
            <a:off x="73152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6</a:t>
            </a:r>
          </a:p>
        </p:txBody>
      </p:sp>
      <p:sp>
        <p:nvSpPr>
          <p:cNvPr id="32814" name="Text Box 30"/>
          <p:cNvSpPr txBox="1">
            <a:spLocks noChangeArrowheads="1"/>
          </p:cNvSpPr>
          <p:nvPr/>
        </p:nvSpPr>
        <p:spPr bwMode="auto">
          <a:xfrm>
            <a:off x="76962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2815" name="원통 59"/>
          <p:cNvSpPr>
            <a:spLocks noChangeArrowheads="1"/>
          </p:cNvSpPr>
          <p:nvPr/>
        </p:nvSpPr>
        <p:spPr bwMode="auto">
          <a:xfrm>
            <a:off x="4038600" y="1752600"/>
            <a:ext cx="381000" cy="1447800"/>
          </a:xfrm>
          <a:prstGeom prst="can">
            <a:avLst>
              <a:gd name="adj" fmla="val 32617"/>
            </a:avLst>
          </a:prstGeom>
          <a:solidFill>
            <a:srgbClr val="CFDBFD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</a:t>
            </a:r>
          </a:p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</a:p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1" name="Text Box 30"/>
          <p:cNvSpPr txBox="1">
            <a:spLocks noChangeArrowheads="1"/>
          </p:cNvSpPr>
          <p:nvPr/>
        </p:nvSpPr>
        <p:spPr bwMode="auto">
          <a:xfrm>
            <a:off x="914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60</a:t>
            </a:r>
          </a:p>
        </p:txBody>
      </p:sp>
      <p:sp>
        <p:nvSpPr>
          <p:cNvPr id="62" name="Text Box 30"/>
          <p:cNvSpPr txBox="1">
            <a:spLocks noChangeArrowheads="1"/>
          </p:cNvSpPr>
          <p:nvPr/>
        </p:nvSpPr>
        <p:spPr bwMode="auto">
          <a:xfrm>
            <a:off x="1295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63" name="Text Box 30"/>
          <p:cNvSpPr txBox="1">
            <a:spLocks noChangeArrowheads="1"/>
          </p:cNvSpPr>
          <p:nvPr/>
        </p:nvSpPr>
        <p:spPr bwMode="auto">
          <a:xfrm>
            <a:off x="1676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64" name="Text Box 30"/>
          <p:cNvSpPr txBox="1">
            <a:spLocks noChangeArrowheads="1"/>
          </p:cNvSpPr>
          <p:nvPr/>
        </p:nvSpPr>
        <p:spPr bwMode="auto">
          <a:xfrm>
            <a:off x="2057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2820" name="Text Box 30"/>
          <p:cNvSpPr txBox="1">
            <a:spLocks noChangeArrowheads="1"/>
          </p:cNvSpPr>
          <p:nvPr/>
        </p:nvSpPr>
        <p:spPr bwMode="auto">
          <a:xfrm>
            <a:off x="533400" y="2286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</p:txBody>
      </p:sp>
      <p:sp>
        <p:nvSpPr>
          <p:cNvPr id="32821" name="Text Box 30"/>
          <p:cNvSpPr txBox="1">
            <a:spLocks noChangeArrowheads="1"/>
          </p:cNvSpPr>
          <p:nvPr/>
        </p:nvSpPr>
        <p:spPr bwMode="auto">
          <a:xfrm>
            <a:off x="9144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2822" name="Text Box 30"/>
          <p:cNvSpPr txBox="1">
            <a:spLocks noChangeArrowheads="1"/>
          </p:cNvSpPr>
          <p:nvPr/>
        </p:nvSpPr>
        <p:spPr bwMode="auto">
          <a:xfrm>
            <a:off x="533400" y="2667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</a:p>
        </p:txBody>
      </p:sp>
      <p:sp>
        <p:nvSpPr>
          <p:cNvPr id="32823" name="Text Box 30"/>
          <p:cNvSpPr txBox="1">
            <a:spLocks noChangeArrowheads="1"/>
          </p:cNvSpPr>
          <p:nvPr/>
        </p:nvSpPr>
        <p:spPr bwMode="auto">
          <a:xfrm>
            <a:off x="685800" y="16002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36000" rIns="72000" bIns="360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(g)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실행 직후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825" name="Text Box 30"/>
          <p:cNvSpPr txBox="1">
            <a:spLocks noChangeArrowheads="1"/>
          </p:cNvSpPr>
          <p:nvPr/>
        </p:nvSpPr>
        <p:spPr bwMode="auto">
          <a:xfrm>
            <a:off x="12954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2826" name="Text Box 30"/>
          <p:cNvSpPr txBox="1">
            <a:spLocks noChangeArrowheads="1"/>
          </p:cNvSpPr>
          <p:nvPr/>
        </p:nvSpPr>
        <p:spPr bwMode="auto">
          <a:xfrm>
            <a:off x="16764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</a:p>
        </p:txBody>
      </p:sp>
      <p:sp>
        <p:nvSpPr>
          <p:cNvPr id="32827" name="Text Box 30"/>
          <p:cNvSpPr txBox="1">
            <a:spLocks noChangeArrowheads="1"/>
          </p:cNvSpPr>
          <p:nvPr/>
        </p:nvSpPr>
        <p:spPr bwMode="auto">
          <a:xfrm>
            <a:off x="20574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73" name="Text Box 30"/>
          <p:cNvSpPr txBox="1">
            <a:spLocks noChangeArrowheads="1"/>
          </p:cNvSpPr>
          <p:nvPr/>
        </p:nvSpPr>
        <p:spPr bwMode="auto">
          <a:xfrm>
            <a:off x="2438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74" name="Text Box 30"/>
          <p:cNvSpPr txBox="1">
            <a:spLocks noChangeArrowheads="1"/>
          </p:cNvSpPr>
          <p:nvPr/>
        </p:nvSpPr>
        <p:spPr bwMode="auto">
          <a:xfrm>
            <a:off x="2819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75" name="Text Box 30"/>
          <p:cNvSpPr txBox="1">
            <a:spLocks noChangeArrowheads="1"/>
          </p:cNvSpPr>
          <p:nvPr/>
        </p:nvSpPr>
        <p:spPr bwMode="auto">
          <a:xfrm>
            <a:off x="3200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76" name="Text Box 30"/>
          <p:cNvSpPr txBox="1">
            <a:spLocks noChangeArrowheads="1"/>
          </p:cNvSpPr>
          <p:nvPr/>
        </p:nvSpPr>
        <p:spPr bwMode="auto">
          <a:xfrm>
            <a:off x="3581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32832" name="Text Box 30"/>
          <p:cNvSpPr txBox="1">
            <a:spLocks noChangeArrowheads="1"/>
          </p:cNvSpPr>
          <p:nvPr/>
        </p:nvSpPr>
        <p:spPr bwMode="auto">
          <a:xfrm>
            <a:off x="24384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</a:p>
        </p:txBody>
      </p:sp>
      <p:sp>
        <p:nvSpPr>
          <p:cNvPr id="32833" name="Text Box 30"/>
          <p:cNvSpPr txBox="1">
            <a:spLocks noChangeArrowheads="1"/>
          </p:cNvSpPr>
          <p:nvPr/>
        </p:nvSpPr>
        <p:spPr bwMode="auto">
          <a:xfrm>
            <a:off x="28194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</a:p>
        </p:txBody>
      </p:sp>
      <p:sp>
        <p:nvSpPr>
          <p:cNvPr id="32834" name="Text Box 30"/>
          <p:cNvSpPr txBox="1">
            <a:spLocks noChangeArrowheads="1"/>
          </p:cNvSpPr>
          <p:nvPr/>
        </p:nvSpPr>
        <p:spPr bwMode="auto">
          <a:xfrm>
            <a:off x="32004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835" name="Text Box 30"/>
          <p:cNvSpPr txBox="1">
            <a:spLocks noChangeArrowheads="1"/>
          </p:cNvSpPr>
          <p:nvPr/>
        </p:nvSpPr>
        <p:spPr bwMode="auto">
          <a:xfrm>
            <a:off x="35814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836" name="원통 80"/>
          <p:cNvSpPr>
            <a:spLocks noChangeArrowheads="1"/>
          </p:cNvSpPr>
          <p:nvPr/>
        </p:nvSpPr>
        <p:spPr bwMode="auto">
          <a:xfrm>
            <a:off x="4038600" y="4495800"/>
            <a:ext cx="381000" cy="1447800"/>
          </a:xfrm>
          <a:prstGeom prst="can">
            <a:avLst>
              <a:gd name="adj" fmla="val 32617"/>
            </a:avLst>
          </a:prstGeom>
          <a:solidFill>
            <a:srgbClr val="CFDBFD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6</a:t>
            </a:r>
          </a:p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lang="ko-KR" altLang="en-US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2" name="Text Box 30"/>
          <p:cNvSpPr txBox="1">
            <a:spLocks noChangeArrowheads="1"/>
          </p:cNvSpPr>
          <p:nvPr/>
        </p:nvSpPr>
        <p:spPr bwMode="auto">
          <a:xfrm>
            <a:off x="914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60</a:t>
            </a:r>
          </a:p>
        </p:txBody>
      </p:sp>
      <p:sp>
        <p:nvSpPr>
          <p:cNvPr id="83" name="Text Box 30"/>
          <p:cNvSpPr txBox="1">
            <a:spLocks noChangeArrowheads="1"/>
          </p:cNvSpPr>
          <p:nvPr/>
        </p:nvSpPr>
        <p:spPr bwMode="auto">
          <a:xfrm>
            <a:off x="1295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84" name="Text Box 30"/>
          <p:cNvSpPr txBox="1">
            <a:spLocks noChangeArrowheads="1"/>
          </p:cNvSpPr>
          <p:nvPr/>
        </p:nvSpPr>
        <p:spPr bwMode="auto">
          <a:xfrm>
            <a:off x="1676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85" name="Text Box 30"/>
          <p:cNvSpPr txBox="1">
            <a:spLocks noChangeArrowheads="1"/>
          </p:cNvSpPr>
          <p:nvPr/>
        </p:nvSpPr>
        <p:spPr bwMode="auto">
          <a:xfrm>
            <a:off x="2057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2841" name="Text Box 30"/>
          <p:cNvSpPr txBox="1">
            <a:spLocks noChangeArrowheads="1"/>
          </p:cNvSpPr>
          <p:nvPr/>
        </p:nvSpPr>
        <p:spPr bwMode="auto">
          <a:xfrm>
            <a:off x="533400" y="5029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</p:txBody>
      </p:sp>
      <p:sp>
        <p:nvSpPr>
          <p:cNvPr id="32842" name="Text Box 30"/>
          <p:cNvSpPr txBox="1">
            <a:spLocks noChangeArrowheads="1"/>
          </p:cNvSpPr>
          <p:nvPr/>
        </p:nvSpPr>
        <p:spPr bwMode="auto">
          <a:xfrm>
            <a:off x="9144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2843" name="Text Box 30"/>
          <p:cNvSpPr txBox="1">
            <a:spLocks noChangeArrowheads="1"/>
          </p:cNvSpPr>
          <p:nvPr/>
        </p:nvSpPr>
        <p:spPr bwMode="auto">
          <a:xfrm>
            <a:off x="533400" y="541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</a:p>
        </p:txBody>
      </p:sp>
      <p:sp>
        <p:nvSpPr>
          <p:cNvPr id="32844" name="Text Box 30"/>
          <p:cNvSpPr txBox="1">
            <a:spLocks noChangeArrowheads="1"/>
          </p:cNvSpPr>
          <p:nvPr/>
        </p:nvSpPr>
        <p:spPr bwMode="auto">
          <a:xfrm>
            <a:off x="685800" y="4343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36000" rIns="72000" bIns="360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(h)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6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실행 직후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845" name="Text Box 30"/>
          <p:cNvSpPr txBox="1">
            <a:spLocks noChangeArrowheads="1"/>
          </p:cNvSpPr>
          <p:nvPr/>
        </p:nvSpPr>
        <p:spPr bwMode="auto">
          <a:xfrm>
            <a:off x="12954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2846" name="Text Box 30"/>
          <p:cNvSpPr txBox="1">
            <a:spLocks noChangeArrowheads="1"/>
          </p:cNvSpPr>
          <p:nvPr/>
        </p:nvSpPr>
        <p:spPr bwMode="auto">
          <a:xfrm>
            <a:off x="16764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</a:p>
        </p:txBody>
      </p:sp>
      <p:sp>
        <p:nvSpPr>
          <p:cNvPr id="32847" name="Text Box 30"/>
          <p:cNvSpPr txBox="1">
            <a:spLocks noChangeArrowheads="1"/>
          </p:cNvSpPr>
          <p:nvPr/>
        </p:nvSpPr>
        <p:spPr bwMode="auto">
          <a:xfrm>
            <a:off x="20574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93" name="Text Box 30"/>
          <p:cNvSpPr txBox="1">
            <a:spLocks noChangeArrowheads="1"/>
          </p:cNvSpPr>
          <p:nvPr/>
        </p:nvSpPr>
        <p:spPr bwMode="auto">
          <a:xfrm>
            <a:off x="2438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94" name="Text Box 30"/>
          <p:cNvSpPr txBox="1">
            <a:spLocks noChangeArrowheads="1"/>
          </p:cNvSpPr>
          <p:nvPr/>
        </p:nvSpPr>
        <p:spPr bwMode="auto">
          <a:xfrm>
            <a:off x="2819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95" name="Text Box 30"/>
          <p:cNvSpPr txBox="1">
            <a:spLocks noChangeArrowheads="1"/>
          </p:cNvSpPr>
          <p:nvPr/>
        </p:nvSpPr>
        <p:spPr bwMode="auto">
          <a:xfrm>
            <a:off x="3200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96" name="Text Box 30"/>
          <p:cNvSpPr txBox="1">
            <a:spLocks noChangeArrowheads="1"/>
          </p:cNvSpPr>
          <p:nvPr/>
        </p:nvSpPr>
        <p:spPr bwMode="auto">
          <a:xfrm>
            <a:off x="3581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32852" name="Text Box 30"/>
          <p:cNvSpPr txBox="1">
            <a:spLocks noChangeArrowheads="1"/>
          </p:cNvSpPr>
          <p:nvPr/>
        </p:nvSpPr>
        <p:spPr bwMode="auto">
          <a:xfrm>
            <a:off x="24384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</a:p>
        </p:txBody>
      </p:sp>
      <p:sp>
        <p:nvSpPr>
          <p:cNvPr id="32853" name="Text Box 30"/>
          <p:cNvSpPr txBox="1">
            <a:spLocks noChangeArrowheads="1"/>
          </p:cNvSpPr>
          <p:nvPr/>
        </p:nvSpPr>
        <p:spPr bwMode="auto">
          <a:xfrm>
            <a:off x="28194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</a:p>
        </p:txBody>
      </p:sp>
      <p:sp>
        <p:nvSpPr>
          <p:cNvPr id="32854" name="Text Box 30"/>
          <p:cNvSpPr txBox="1">
            <a:spLocks noChangeArrowheads="1"/>
          </p:cNvSpPr>
          <p:nvPr/>
        </p:nvSpPr>
        <p:spPr bwMode="auto">
          <a:xfrm>
            <a:off x="32004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6</a:t>
            </a:r>
          </a:p>
        </p:txBody>
      </p:sp>
      <p:sp>
        <p:nvSpPr>
          <p:cNvPr id="32855" name="Text Box 30"/>
          <p:cNvSpPr txBox="1">
            <a:spLocks noChangeArrowheads="1"/>
          </p:cNvSpPr>
          <p:nvPr/>
        </p:nvSpPr>
        <p:spPr bwMode="auto">
          <a:xfrm>
            <a:off x="35814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1" name="AutoShape 1080"/>
          <p:cNvSpPr>
            <a:spLocks noChangeArrowheads="1"/>
          </p:cNvSpPr>
          <p:nvPr/>
        </p:nvSpPr>
        <p:spPr bwMode="auto">
          <a:xfrm rot="8100000" flipH="1" flipV="1">
            <a:off x="3931548" y="3614859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AutoShape 1081"/>
          <p:cNvSpPr>
            <a:spLocks noChangeArrowheads="1"/>
          </p:cNvSpPr>
          <p:nvPr/>
        </p:nvSpPr>
        <p:spPr bwMode="auto">
          <a:xfrm rot="5400000">
            <a:off x="2095482" y="3619486"/>
            <a:ext cx="609601" cy="381032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AutoShape 1081"/>
          <p:cNvSpPr>
            <a:spLocks noChangeArrowheads="1"/>
          </p:cNvSpPr>
          <p:nvPr/>
        </p:nvSpPr>
        <p:spPr bwMode="auto">
          <a:xfrm rot="5400000">
            <a:off x="6667515" y="3619485"/>
            <a:ext cx="609601" cy="381032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1741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789C5F-D4B1-4B49-8514-04BAD1B5C421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248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후위수식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4800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아래와 같은 쇼핑 내역을 계산하고 싶다</a:t>
            </a:r>
            <a:r>
              <a:rPr lang="en-US" altLang="ko-KR" sz="2400" dirty="0">
                <a:ea typeface="맑은 고딕" pitchFamily="50" charset="-127"/>
              </a:rPr>
              <a:t>(</a:t>
            </a:r>
            <a:r>
              <a:rPr lang="ko-KR" altLang="en-US" sz="2400" dirty="0">
                <a:ea typeface="맑은 고딕" pitchFamily="50" charset="-127"/>
              </a:rPr>
              <a:t>단위</a:t>
            </a:r>
            <a:r>
              <a:rPr lang="en-US" altLang="ko-KR" sz="2400" dirty="0">
                <a:ea typeface="맑은 고딕" pitchFamily="50" charset="-127"/>
              </a:rPr>
              <a:t>: </a:t>
            </a:r>
            <a:r>
              <a:rPr lang="ko-KR" altLang="en-US" sz="2400" dirty="0">
                <a:ea typeface="맑은 고딕" pitchFamily="50" charset="-127"/>
              </a:rPr>
              <a:t>원</a:t>
            </a:r>
            <a:r>
              <a:rPr lang="en-US" altLang="ko-KR" sz="2400" dirty="0"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2400" dirty="0">
                <a:ea typeface="맑은 고딕" pitchFamily="50" charset="-127"/>
              </a:rPr>
              <a:t>	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</a:t>
            </a:r>
            <a:r>
              <a:rPr lang="en-US" altLang="ko-KR" sz="24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4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4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4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4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6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4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4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6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4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중위수식</a:t>
            </a:r>
            <a:r>
              <a:rPr lang="en-US" altLang="ko-KR" sz="2400" dirty="0">
                <a:ea typeface="맑은 고딕" pitchFamily="50" charset="-127"/>
              </a:rPr>
              <a:t>(infix expression)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 </a:t>
            </a:r>
            <a:r>
              <a:rPr lang="az-Cyrl-AZ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3 + 2 + (6 + 3)</a:t>
            </a:r>
            <a:r>
              <a:rPr lang="az-Cyrl-AZ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az-Cyrl-AZ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2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암묵적 우선순위</a:t>
            </a:r>
            <a:r>
              <a:rPr lang="en-US" altLang="ko-KR" sz="2000" dirty="0">
                <a:ea typeface="맑은 고딕" pitchFamily="50" charset="-127"/>
              </a:rPr>
              <a:t>(precedence)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우선순위는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괄호에 의해 무시됨</a:t>
            </a:r>
            <a:endParaRPr lang="en-US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후위수식</a:t>
            </a:r>
            <a:r>
              <a:rPr lang="en-US" altLang="ko-KR" sz="2400" dirty="0">
                <a:ea typeface="맑은 고딕" pitchFamily="50" charset="-127"/>
              </a:rPr>
              <a:t>(postfix expression)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5 3</a:t>
            </a:r>
            <a:r>
              <a:rPr lang="az-Cyrl-AZ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az-Cyrl-AZ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2 + 6 3 + 2 </a:t>
            </a:r>
            <a:r>
              <a:rPr lang="az-Cyrl-AZ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우선순위 없음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괄호 없음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17414" name="날짜 개체 틀 1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415" name="Picture 12" descr="C:\Documents and Settings\kook\Local Settings\Temporary Internet Files\Content.IE5\5M1Q1XEP\MCj0419018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68706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 descr="C:\Documents and Settings\kook\Local Settings\Temporary Internet Files\Content.IE5\XCN2BESK\MC900188117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419600"/>
            <a:ext cx="1820570" cy="16870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1843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A5EC52-4FE1-4394-85FE-E578604CD46F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후위수식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200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b="1" dirty="0">
                <a:ea typeface="맑은 고딕" pitchFamily="50" charset="-127"/>
              </a:rPr>
              <a:t>중위수식</a:t>
            </a:r>
            <a:r>
              <a:rPr lang="en-US" altLang="ko-KR" sz="2400" dirty="0">
                <a:ea typeface="맑은 고딕" pitchFamily="50" charset="-127"/>
              </a:rPr>
              <a:t>: </a:t>
            </a:r>
            <a:r>
              <a:rPr lang="ko-KR" altLang="en-US" sz="2400" i="1" dirty="0" err="1">
                <a:ea typeface="맑은 고딕" pitchFamily="50" charset="-127"/>
              </a:rPr>
              <a:t>피연산자</a:t>
            </a:r>
            <a:r>
              <a:rPr lang="ko-KR" altLang="en-US" sz="2400" i="1" dirty="0">
                <a:ea typeface="맑은 고딕" pitchFamily="50" charset="-127"/>
              </a:rPr>
              <a:t> 연산자 </a:t>
            </a:r>
            <a:r>
              <a:rPr lang="ko-KR" altLang="en-US" sz="2400" i="1" dirty="0" err="1">
                <a:ea typeface="맑은 고딕" pitchFamily="50" charset="-127"/>
              </a:rPr>
              <a:t>피연산자</a:t>
            </a:r>
            <a:endParaRPr lang="en-US" altLang="ko-KR" sz="2400" i="1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>
                <a:ea typeface="맑은 고딕" pitchFamily="50" charset="-127"/>
              </a:rPr>
              <a:t>(A + B) </a:t>
            </a:r>
            <a:r>
              <a:rPr lang="az-Cyrl-AZ" altLang="ko-KR" sz="2000" dirty="0">
                <a:ea typeface="맑은 고딕" pitchFamily="50" charset="-127"/>
              </a:rPr>
              <a:t>х</a:t>
            </a:r>
            <a:r>
              <a:rPr lang="en-US" altLang="ko-KR" sz="2000" dirty="0">
                <a:ea typeface="맑은 고딕" pitchFamily="50" charset="-127"/>
              </a:rPr>
              <a:t> C – (D </a:t>
            </a:r>
            <a:r>
              <a:rPr lang="az-Cyrl-AZ" altLang="ko-KR" sz="2000" dirty="0">
                <a:ea typeface="맑은 고딕" pitchFamily="50" charset="-127"/>
              </a:rPr>
              <a:t>х</a:t>
            </a:r>
            <a:r>
              <a:rPr lang="en-US" altLang="ko-KR" sz="2000" dirty="0">
                <a:ea typeface="맑은 고딕" pitchFamily="50" charset="-127"/>
              </a:rPr>
              <a:t> 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000" dirty="0">
                <a:ea typeface="맑은 고딕" pitchFamily="50" charset="-127"/>
              </a:rPr>
              <a:t>우선순위는 괄호에 의해 무시됨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000" b="1" dirty="0">
                <a:ea typeface="맑은 고딕" pitchFamily="50" charset="-127"/>
              </a:rPr>
              <a:t>예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수학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b="1" dirty="0">
                <a:ea typeface="맑은 고딕" pitchFamily="50" charset="-127"/>
              </a:rPr>
              <a:t>후위수식</a:t>
            </a:r>
            <a:r>
              <a:rPr lang="en-US" altLang="ko-KR" sz="2400" dirty="0">
                <a:ea typeface="맑은 고딕" pitchFamily="50" charset="-127"/>
              </a:rPr>
              <a:t>: </a:t>
            </a:r>
            <a:r>
              <a:rPr lang="ko-KR" altLang="en-US" sz="2400" i="1" dirty="0" err="1">
                <a:ea typeface="맑은 고딕" pitchFamily="50" charset="-127"/>
              </a:rPr>
              <a:t>피연산자</a:t>
            </a:r>
            <a:r>
              <a:rPr lang="en-US" altLang="ko-KR" sz="2400" i="1" dirty="0">
                <a:ea typeface="맑은 고딕" pitchFamily="50" charset="-127"/>
              </a:rPr>
              <a:t>… </a:t>
            </a:r>
            <a:r>
              <a:rPr lang="ko-KR" altLang="en-US" sz="2400" i="1" dirty="0">
                <a:ea typeface="맑은 고딕" pitchFamily="50" charset="-127"/>
              </a:rPr>
              <a:t>연산자</a:t>
            </a:r>
            <a:endParaRPr lang="en-US" altLang="ko-KR" sz="2400" i="1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>
                <a:ea typeface="맑은 고딕" pitchFamily="50" charset="-127"/>
              </a:rPr>
              <a:t>A B + C </a:t>
            </a:r>
            <a:r>
              <a:rPr lang="az-Cyrl-AZ" altLang="ko-KR" sz="2000" dirty="0">
                <a:ea typeface="맑은 고딕" pitchFamily="50" charset="-127"/>
              </a:rPr>
              <a:t>х</a:t>
            </a:r>
            <a:r>
              <a:rPr lang="en-US" altLang="ko-KR" sz="2000" dirty="0">
                <a:ea typeface="맑은 고딕" pitchFamily="50" charset="-127"/>
              </a:rPr>
              <a:t> D E </a:t>
            </a:r>
            <a:r>
              <a:rPr lang="az-Cyrl-AZ" altLang="ko-KR" sz="2000" dirty="0">
                <a:ea typeface="맑은 고딕" pitchFamily="50" charset="-127"/>
              </a:rPr>
              <a:t>х</a:t>
            </a:r>
            <a:r>
              <a:rPr lang="en-US" altLang="ko-KR" sz="2000" dirty="0">
                <a:ea typeface="맑은 고딕" pitchFamily="50" charset="-127"/>
              </a:rPr>
              <a:t> –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000" dirty="0" err="1">
                <a:ea typeface="맑은 고딕" pitchFamily="50" charset="-127"/>
              </a:rPr>
              <a:t>역폴란드식</a:t>
            </a:r>
            <a:r>
              <a:rPr lang="en-US" altLang="ko-KR" sz="2000" dirty="0">
                <a:ea typeface="맑은 고딕" pitchFamily="50" charset="-127"/>
              </a:rPr>
              <a:t>(reverse Polish) </a:t>
            </a:r>
            <a:r>
              <a:rPr lang="ko-KR" altLang="en-US" sz="2000" dirty="0">
                <a:ea typeface="맑은 고딕" pitchFamily="50" charset="-127"/>
              </a:rPr>
              <a:t>표기라고도 불림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000" b="1" dirty="0">
                <a:ea typeface="맑은 고딕" pitchFamily="50" charset="-127"/>
              </a:rPr>
              <a:t>예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국어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b="1" dirty="0">
                <a:ea typeface="맑은 고딕" pitchFamily="50" charset="-127"/>
              </a:rPr>
              <a:t>전위수식</a:t>
            </a:r>
            <a:r>
              <a:rPr lang="en-US" altLang="ko-KR" sz="2400" dirty="0">
                <a:ea typeface="맑은 고딕" pitchFamily="50" charset="-127"/>
              </a:rPr>
              <a:t>: </a:t>
            </a:r>
            <a:r>
              <a:rPr lang="ko-KR" altLang="en-US" sz="2400" i="1" dirty="0">
                <a:ea typeface="맑은 고딕" pitchFamily="50" charset="-127"/>
              </a:rPr>
              <a:t>연산자 </a:t>
            </a:r>
            <a:r>
              <a:rPr lang="ko-KR" altLang="en-US" sz="2400" i="1" dirty="0" err="1">
                <a:ea typeface="맑은 고딕" pitchFamily="50" charset="-127"/>
              </a:rPr>
              <a:t>피연산자</a:t>
            </a:r>
            <a:r>
              <a:rPr lang="en-US" altLang="ko-KR" sz="2400" i="1" dirty="0">
                <a:ea typeface="맑은 고딕" pitchFamily="50" charset="-127"/>
              </a:rPr>
              <a:t>…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>
                <a:ea typeface="맑은 고딕" pitchFamily="50" charset="-127"/>
              </a:rPr>
              <a:t>– </a:t>
            </a:r>
            <a:r>
              <a:rPr lang="az-Cyrl-AZ" altLang="ko-KR" sz="2000" dirty="0">
                <a:ea typeface="맑은 고딕" pitchFamily="50" charset="-127"/>
              </a:rPr>
              <a:t>х</a:t>
            </a:r>
            <a:r>
              <a:rPr lang="en-US" altLang="ko-KR" sz="2000" dirty="0">
                <a:ea typeface="맑은 고딕" pitchFamily="50" charset="-127"/>
              </a:rPr>
              <a:t> + A B C </a:t>
            </a:r>
            <a:r>
              <a:rPr lang="az-Cyrl-AZ" altLang="ko-KR" sz="2000" dirty="0">
                <a:ea typeface="맑은 고딕" pitchFamily="50" charset="-127"/>
              </a:rPr>
              <a:t>х</a:t>
            </a:r>
            <a:r>
              <a:rPr lang="en-US" altLang="ko-KR" sz="2000" dirty="0">
                <a:ea typeface="맑은 고딕" pitchFamily="50" charset="-127"/>
              </a:rPr>
              <a:t> D 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000" dirty="0" err="1">
                <a:ea typeface="맑은 고딕" pitchFamily="50" charset="-127"/>
              </a:rPr>
              <a:t>폴란드식</a:t>
            </a:r>
            <a:r>
              <a:rPr lang="en-US" altLang="ko-KR" sz="2000" dirty="0">
                <a:ea typeface="맑은 고딕" pitchFamily="50" charset="-127"/>
              </a:rPr>
              <a:t>(Polish) </a:t>
            </a:r>
            <a:r>
              <a:rPr lang="ko-KR" altLang="en-US" sz="2000" dirty="0">
                <a:ea typeface="맑은 고딕" pitchFamily="50" charset="-127"/>
              </a:rPr>
              <a:t>표기라고도 불림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000" b="1" dirty="0">
                <a:ea typeface="맑은 고딕" pitchFamily="50" charset="-127"/>
              </a:rPr>
              <a:t>예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영어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18438" name="날짜 개체 틀 1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1945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5DA853-B3CB-47D2-9A7F-AB802695FB48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후위수식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440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20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b="1" dirty="0">
                <a:ea typeface="맑은 고딕" pitchFamily="50" charset="-127"/>
              </a:rPr>
              <a:t>후위수식</a:t>
            </a:r>
            <a:r>
              <a:rPr lang="ko-KR" altLang="en-US" sz="2400" dirty="0">
                <a:ea typeface="맑은 고딕" pitchFamily="50" charset="-127"/>
              </a:rPr>
              <a:t>은 수식의 평가가 단순직선적이므로 컴퓨터에 의한 처리가 용이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>
                <a:ea typeface="맑은 고딕" pitchFamily="50" charset="-127"/>
              </a:rPr>
              <a:t>처리의 두 단계</a:t>
            </a:r>
            <a:endParaRPr lang="en-US" altLang="ko-KR" sz="2400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ko-KR" altLang="en-US" sz="2000" b="1" dirty="0">
                <a:ea typeface="맑은 고딕" pitchFamily="50" charset="-127"/>
              </a:rPr>
              <a:t>수식 전환</a:t>
            </a:r>
            <a:r>
              <a:rPr lang="en-US" altLang="ko-KR" sz="2000" dirty="0">
                <a:ea typeface="맑은 고딕" pitchFamily="50" charset="-127"/>
              </a:rPr>
              <a:t>(convert): </a:t>
            </a:r>
            <a:r>
              <a:rPr lang="ko-KR" altLang="en-US" sz="2000" dirty="0">
                <a:ea typeface="맑은 고딕" pitchFamily="50" charset="-127"/>
              </a:rPr>
              <a:t>소스프로그램의 중위수식을 모두 후위 수식으로 전환</a:t>
            </a:r>
            <a:endParaRPr lang="en-US" altLang="ko-KR" sz="2000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ko-KR" altLang="en-US" sz="2000" b="1" dirty="0">
                <a:ea typeface="맑은 고딕" pitchFamily="50" charset="-127"/>
              </a:rPr>
              <a:t>수식 평가</a:t>
            </a:r>
            <a:r>
              <a:rPr lang="en-US" altLang="ko-KR" sz="2000" dirty="0">
                <a:ea typeface="맑은 고딕" pitchFamily="50" charset="-127"/>
              </a:rPr>
              <a:t>(evaluate): </a:t>
            </a:r>
            <a:r>
              <a:rPr lang="ko-KR" altLang="en-US" sz="2000" dirty="0">
                <a:ea typeface="맑은 고딕" pitchFamily="50" charset="-127"/>
              </a:rPr>
              <a:t>후위수식들을 평가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19462" name="날짜 개체 틀 1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1843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A5EC52-4FE1-4394-85FE-E578604CD46F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후위수식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20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b="1" dirty="0">
                <a:ea typeface="맑은 고딕" pitchFamily="50" charset="-127"/>
              </a:rPr>
              <a:t>문제</a:t>
            </a:r>
            <a:r>
              <a:rPr lang="en-US" altLang="ko-KR" sz="2400" b="1" dirty="0">
                <a:ea typeface="맑은 고딕" pitchFamily="50" charset="-127"/>
              </a:rPr>
              <a:t>: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두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단계의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알고리즘을 각각 작성하라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convert</a:t>
            </a:r>
            <a:r>
              <a:rPr lang="en-US" altLang="ko-KR" sz="2000" dirty="0">
                <a:ea typeface="맑은 고딕" pitchFamily="50" charset="-127"/>
              </a:rPr>
              <a:t>(): </a:t>
            </a:r>
            <a:r>
              <a:rPr lang="ko-KR" altLang="en-US" sz="2000" dirty="0">
                <a:ea typeface="맑은 고딕" pitchFamily="50" charset="-127"/>
              </a:rPr>
              <a:t>중위수식을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후위수식으로 전환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evaluate</a:t>
            </a:r>
            <a:r>
              <a:rPr lang="en-US" altLang="ko-KR" sz="2000" dirty="0">
                <a:ea typeface="맑은 고딕" pitchFamily="50" charset="-127"/>
              </a:rPr>
              <a:t>(): </a:t>
            </a:r>
            <a:r>
              <a:rPr lang="ko-KR" altLang="en-US" sz="2000" dirty="0">
                <a:ea typeface="맑은 고딕" pitchFamily="50" charset="-127"/>
              </a:rPr>
              <a:t>후위수식을 평가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b="1" dirty="0">
                <a:ea typeface="맑은 고딕" pitchFamily="50" charset="-127"/>
              </a:rPr>
              <a:t>전제</a:t>
            </a:r>
            <a:r>
              <a:rPr lang="en-US" altLang="ko-KR" sz="2400" b="1" dirty="0">
                <a:ea typeface="맑은 고딕" pitchFamily="50" charset="-127"/>
              </a:rPr>
              <a:t>: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입력은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표준입력을 통한 중위수식으로써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표준 우선순위의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+</a:t>
            </a:r>
            <a:r>
              <a:rPr lang="en-US" altLang="ko-KR" sz="2000" dirty="0">
                <a:ea typeface="맑은 고딕" pitchFamily="50" charset="-127"/>
              </a:rPr>
              <a:t>,</a:t>
            </a: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 –</a:t>
            </a:r>
            <a:r>
              <a:rPr lang="en-US" altLang="ko-KR" sz="2000" dirty="0">
                <a:ea typeface="맑은 고딕" pitchFamily="50" charset="-127"/>
              </a:rPr>
              <a:t>,</a:t>
            </a: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 x</a:t>
            </a:r>
            <a:r>
              <a:rPr lang="en-US" altLang="ko-KR" sz="2000" dirty="0">
                <a:ea typeface="맑은 고딕" pitchFamily="50" charset="-127"/>
              </a:rPr>
              <a:t>,</a:t>
            </a: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 /</a:t>
            </a:r>
            <a:r>
              <a:rPr lang="en-US" altLang="ko-KR" sz="2000" dirty="0">
                <a:ea typeface="맑은 고딕" pitchFamily="50" charset="-127"/>
              </a:rPr>
              <a:t>,</a:t>
            </a: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 (</a:t>
            </a:r>
            <a:r>
              <a:rPr lang="en-US" altLang="ko-KR" sz="2000" dirty="0">
                <a:ea typeface="맑은 고딕" pitchFamily="50" charset="-127"/>
              </a:rPr>
              <a:t>,</a:t>
            </a: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 )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연산자들로 표현됨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b="1" dirty="0">
                <a:ea typeface="맑은 고딕" pitchFamily="50" charset="-127"/>
              </a:rPr>
              <a:t>사용 가능</a:t>
            </a:r>
            <a:endParaRPr lang="en-US" altLang="ko-KR" sz="2400" b="1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000" dirty="0">
                <a:ea typeface="맑은 고딕" pitchFamily="50" charset="-127"/>
              </a:rPr>
              <a:t>표준입력 함수</a:t>
            </a:r>
            <a:endParaRPr lang="en-US" altLang="ko-KR" sz="2000" dirty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ko-KR" sz="1800" dirty="0">
                <a:ea typeface="맑은 고딕" pitchFamily="50" charset="-127"/>
              </a:rPr>
              <a:t>symbol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getSymbol</a:t>
            </a:r>
            <a:r>
              <a:rPr lang="en-US" altLang="ko-KR" sz="1800" dirty="0">
                <a:ea typeface="맑은 고딕" pitchFamily="50" charset="-127"/>
              </a:rPr>
              <a:t>(): </a:t>
            </a:r>
            <a:r>
              <a:rPr lang="ko-KR" altLang="en-US" sz="1800" dirty="0">
                <a:ea typeface="맑은 고딕" pitchFamily="50" charset="-127"/>
              </a:rPr>
              <a:t>입력으로부터 한 개의 심볼을 </a:t>
            </a:r>
            <a:r>
              <a:rPr lang="ko-KR" altLang="en-US" sz="1800" dirty="0" err="1">
                <a:ea typeface="맑은 고딕" pitchFamily="50" charset="-127"/>
              </a:rPr>
              <a:t>읽어들여</a:t>
            </a:r>
            <a:r>
              <a:rPr lang="ko-KR" altLang="en-US" sz="1800" dirty="0">
                <a:ea typeface="맑은 고딕" pitchFamily="50" charset="-127"/>
              </a:rPr>
              <a:t> 반환</a:t>
            </a:r>
            <a:endParaRPr lang="en-US" altLang="ko-KR" sz="1800" dirty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ko-KR" sz="1800" dirty="0" err="1">
                <a:ea typeface="맑은 고딕" pitchFamily="50" charset="-127"/>
              </a:rPr>
              <a:t>boolean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endOfFile</a:t>
            </a:r>
            <a:r>
              <a:rPr lang="en-US" altLang="ko-KR" sz="1800" dirty="0">
                <a:ea typeface="맑은 고딕" pitchFamily="50" charset="-127"/>
              </a:rPr>
              <a:t>(): end-of-file </a:t>
            </a:r>
            <a:r>
              <a:rPr lang="ko-KR" altLang="en-US" sz="1800" dirty="0">
                <a:ea typeface="맑은 고딕" pitchFamily="50" charset="-127"/>
              </a:rPr>
              <a:t>도달 여부를 반환</a:t>
            </a:r>
            <a:endParaRPr lang="en-US" altLang="ko-KR" sz="16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>
                <a:ea typeface="맑은 고딕" pitchFamily="50" charset="-127"/>
              </a:rPr>
              <a:t>Utility </a:t>
            </a:r>
            <a:r>
              <a:rPr lang="ko-KR" altLang="en-US" sz="2000" dirty="0">
                <a:ea typeface="맑은 고딕" pitchFamily="50" charset="-127"/>
              </a:rPr>
              <a:t>함수</a:t>
            </a:r>
            <a:endParaRPr lang="en-US" altLang="ko-KR" sz="2000" dirty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ko-KR" sz="1800" dirty="0" err="1">
                <a:ea typeface="맑은 고딕" pitchFamily="50" charset="-127"/>
              </a:rPr>
              <a:t>boolean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isOperand</a:t>
            </a:r>
            <a:r>
              <a:rPr lang="en-US" altLang="ko-KR" sz="1800" dirty="0">
                <a:ea typeface="맑은 고딕" pitchFamily="50" charset="-127"/>
              </a:rPr>
              <a:t>(s): </a:t>
            </a:r>
            <a:r>
              <a:rPr lang="ko-KR" altLang="en-US" sz="1800" dirty="0">
                <a:ea typeface="맑은 고딕" pitchFamily="50" charset="-127"/>
              </a:rPr>
              <a:t>심볼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ko-KR" altLang="en-US" sz="1800" dirty="0">
                <a:ea typeface="맑은 고딕" pitchFamily="50" charset="-127"/>
              </a:rPr>
              <a:t>가 </a:t>
            </a:r>
            <a:r>
              <a:rPr lang="ko-KR" altLang="en-US" sz="1800" dirty="0" err="1">
                <a:ea typeface="맑은 고딕" pitchFamily="50" charset="-127"/>
              </a:rPr>
              <a:t>피연산자인지</a:t>
            </a:r>
            <a:r>
              <a:rPr lang="ko-KR" altLang="en-US" sz="1800" dirty="0">
                <a:ea typeface="맑은 고딕" pitchFamily="50" charset="-127"/>
              </a:rPr>
              <a:t> 여부를 반환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18438" name="날짜 개체 틀 1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172"/>
          <p:cNvSpPr>
            <a:spLocks noChangeArrowheads="1"/>
          </p:cNvSpPr>
          <p:nvPr/>
        </p:nvSpPr>
        <p:spPr bwMode="auto">
          <a:xfrm rot="632688" flipH="1">
            <a:off x="4818063" y="3478213"/>
            <a:ext cx="552450" cy="249237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AutoShape 172"/>
          <p:cNvSpPr>
            <a:spLocks noChangeArrowheads="1"/>
          </p:cNvSpPr>
          <p:nvPr/>
        </p:nvSpPr>
        <p:spPr bwMode="auto">
          <a:xfrm flipH="1">
            <a:off x="5789613" y="3124200"/>
            <a:ext cx="1220787" cy="2427288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AutoShape 169"/>
          <p:cNvSpPr>
            <a:spLocks noChangeArrowheads="1"/>
          </p:cNvSpPr>
          <p:nvPr/>
        </p:nvSpPr>
        <p:spPr bwMode="auto">
          <a:xfrm flipH="1">
            <a:off x="5865813" y="5094288"/>
            <a:ext cx="1066800" cy="381000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AutoShape 170"/>
          <p:cNvSpPr>
            <a:spLocks noChangeArrowheads="1"/>
          </p:cNvSpPr>
          <p:nvPr/>
        </p:nvSpPr>
        <p:spPr bwMode="auto">
          <a:xfrm flipH="1">
            <a:off x="5865813" y="4865688"/>
            <a:ext cx="1066800" cy="381000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AutoShape 171"/>
          <p:cNvSpPr>
            <a:spLocks noChangeArrowheads="1"/>
          </p:cNvSpPr>
          <p:nvPr/>
        </p:nvSpPr>
        <p:spPr bwMode="auto">
          <a:xfrm flipH="1">
            <a:off x="5865813" y="4637088"/>
            <a:ext cx="1066800" cy="381000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7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512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1C5BE2-4979-4B5C-8F26-0879607DC636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51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스택</a:t>
            </a:r>
            <a:r>
              <a:rPr lang="en-US" altLang="ko-KR">
                <a:ea typeface="맑은 고딕" pitchFamily="50" charset="-127"/>
              </a:rPr>
              <a:t> </a:t>
            </a:r>
            <a:r>
              <a:rPr lang="en-US" altLang="ko-KR" dirty="0">
                <a:ea typeface="맑은 고딕" pitchFamily="50" charset="-127"/>
              </a:rPr>
              <a:t>ADT</a:t>
            </a:r>
          </a:p>
        </p:txBody>
      </p:sp>
      <p:sp>
        <p:nvSpPr>
          <p:cNvPr id="51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3733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solidFill>
                  <a:schemeClr val="tx2"/>
                </a:solidFill>
                <a:ea typeface="맑은 고딕" pitchFamily="50" charset="-127"/>
              </a:rPr>
              <a:t>스택</a:t>
            </a:r>
            <a:r>
              <a:rPr lang="en-US" altLang="ko-KR" sz="2400" dirty="0">
                <a:ea typeface="맑은 고딕" pitchFamily="50" charset="-127"/>
              </a:rPr>
              <a:t> ADT</a:t>
            </a:r>
            <a:r>
              <a:rPr lang="ko-KR" altLang="en-US" sz="2400" dirty="0">
                <a:ea typeface="맑은 고딕" pitchFamily="50" charset="-127"/>
              </a:rPr>
              <a:t>는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임의의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개체를 저장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삽입과 삭제는 </a:t>
            </a:r>
            <a:r>
              <a:rPr lang="ko-KR" altLang="en-US" sz="2400" b="1" dirty="0" err="1">
                <a:ea typeface="맑은 고딕" pitchFamily="50" charset="-127"/>
              </a:rPr>
              <a:t>후입선출</a:t>
            </a:r>
            <a:r>
              <a:rPr lang="en-US" altLang="ko-KR" sz="2400" dirty="0">
                <a:ea typeface="맑은 고딕" pitchFamily="50" charset="-127"/>
              </a:rPr>
              <a:t>(Last-In First-Out, LIFO) </a:t>
            </a:r>
            <a:r>
              <a:rPr lang="ko-KR" altLang="en-US" sz="2400" dirty="0">
                <a:ea typeface="맑은 고딕" pitchFamily="50" charset="-127"/>
              </a:rPr>
              <a:t>순서를 따른다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삽입과 삭제는 </a:t>
            </a:r>
            <a:r>
              <a:rPr lang="ko-KR" altLang="en-US" sz="2400" dirty="0" err="1">
                <a:ea typeface="맑은 고딕" pitchFamily="50" charset="-127"/>
              </a:rPr>
              <a:t>스택의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en-US" altLang="ko-KR" sz="2400" b="1" dirty="0">
                <a:ea typeface="맑은 고딕" pitchFamily="50" charset="-127"/>
              </a:rPr>
              <a:t>top</a:t>
            </a:r>
            <a:r>
              <a:rPr lang="ko-KR" altLang="en-US" sz="2400" dirty="0">
                <a:ea typeface="맑은 고딕" pitchFamily="50" charset="-127"/>
              </a:rPr>
              <a:t>이라 불리는 위치에서 수행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5131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AutoShape 169"/>
          <p:cNvSpPr>
            <a:spLocks noChangeArrowheads="1"/>
          </p:cNvSpPr>
          <p:nvPr/>
        </p:nvSpPr>
        <p:spPr bwMode="auto">
          <a:xfrm flipH="1">
            <a:off x="5865813" y="4408488"/>
            <a:ext cx="1066800" cy="381000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AutoShape 170"/>
          <p:cNvSpPr>
            <a:spLocks noChangeArrowheads="1"/>
          </p:cNvSpPr>
          <p:nvPr/>
        </p:nvSpPr>
        <p:spPr bwMode="auto">
          <a:xfrm flipH="1">
            <a:off x="5865813" y="4179888"/>
            <a:ext cx="1066800" cy="381000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AutoShape 171"/>
          <p:cNvSpPr>
            <a:spLocks noChangeArrowheads="1"/>
          </p:cNvSpPr>
          <p:nvPr/>
        </p:nvSpPr>
        <p:spPr bwMode="auto">
          <a:xfrm flipH="1">
            <a:off x="5865813" y="3951288"/>
            <a:ext cx="1066800" cy="381000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아래로 구부러진 화살표 18"/>
          <p:cNvSpPr/>
          <p:nvPr/>
        </p:nvSpPr>
        <p:spPr bwMode="auto">
          <a:xfrm rot="802071">
            <a:off x="5124450" y="2716213"/>
            <a:ext cx="1203325" cy="960437"/>
          </a:xfrm>
          <a:prstGeom prst="curvedDownArrow">
            <a:avLst>
              <a:gd name="adj1" fmla="val 15527"/>
              <a:gd name="adj2" fmla="val 29937"/>
              <a:gd name="adj3" fmla="val 33394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AutoShape 172"/>
          <p:cNvSpPr>
            <a:spLocks noChangeArrowheads="1"/>
          </p:cNvSpPr>
          <p:nvPr/>
        </p:nvSpPr>
        <p:spPr bwMode="auto">
          <a:xfrm rot="651006" flipH="1">
            <a:off x="6602413" y="4527550"/>
            <a:ext cx="2017712" cy="720725"/>
          </a:xfrm>
          <a:prstGeom prst="can">
            <a:avLst>
              <a:gd name="adj" fmla="val 47483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아래로 구부러진 화살표 24"/>
          <p:cNvSpPr/>
          <p:nvPr/>
        </p:nvSpPr>
        <p:spPr bwMode="auto">
          <a:xfrm rot="802071">
            <a:off x="6437313" y="2433638"/>
            <a:ext cx="1801812" cy="1849437"/>
          </a:xfrm>
          <a:prstGeom prst="curvedDownArrow">
            <a:avLst>
              <a:gd name="adj1" fmla="val 15479"/>
              <a:gd name="adj2" fmla="val 31560"/>
              <a:gd name="adj3" fmla="val 33394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38" name="왼쪽/오른쪽 화살표 19"/>
          <p:cNvSpPr>
            <a:spLocks noChangeArrowheads="1"/>
          </p:cNvSpPr>
          <p:nvPr/>
        </p:nvSpPr>
        <p:spPr bwMode="auto">
          <a:xfrm rot="5400000">
            <a:off x="5943600" y="2286000"/>
            <a:ext cx="914400" cy="609600"/>
          </a:xfrm>
          <a:prstGeom prst="leftRightArrow">
            <a:avLst>
              <a:gd name="adj1" fmla="val 53463"/>
              <a:gd name="adj2" fmla="val 37014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108000" anchor="ctr" anchorCtr="1"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top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1843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A5EC52-4FE1-4394-85FE-E578604CD46F}" type="slidenum">
              <a:rPr lang="en-US" altLang="ko-KR" smtClean="0"/>
              <a:pPr/>
              <a:t>30</a:t>
            </a:fld>
            <a:endParaRPr lang="en-US" altLang="ko-KR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>
                <a:ea typeface="맑은 고딕" pitchFamily="50" charset="-127"/>
              </a:rPr>
              <a:t>스택을</a:t>
            </a:r>
            <a:r>
              <a:rPr lang="ko-KR" altLang="en-US" dirty="0">
                <a:ea typeface="맑은 고딕" pitchFamily="50" charset="-127"/>
              </a:rPr>
              <a:t> 사용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200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>
                <a:ea typeface="맑은 고딕" pitchFamily="50" charset="-127"/>
              </a:rPr>
              <a:t>두 알고리즘 모두에서 </a:t>
            </a:r>
            <a:r>
              <a:rPr lang="ko-KR" altLang="en-US" sz="2400" dirty="0" err="1">
                <a:ea typeface="맑은 고딕" pitchFamily="50" charset="-127"/>
              </a:rPr>
              <a:t>스택을</a:t>
            </a:r>
            <a:r>
              <a:rPr lang="ko-KR" altLang="en-US" sz="2400" dirty="0">
                <a:ea typeface="맑은 고딕" pitchFamily="50" charset="-127"/>
              </a:rPr>
              <a:t> 사용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convert</a:t>
            </a:r>
            <a:r>
              <a:rPr lang="ko-KR" altLang="en-US" sz="2000" dirty="0">
                <a:ea typeface="맑은 고딕" pitchFamily="50" charset="-127"/>
              </a:rPr>
              <a:t>에서는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입력 수식의 </a:t>
            </a:r>
            <a:r>
              <a:rPr lang="ko-KR" altLang="en-US" sz="2000" b="1" dirty="0">
                <a:ea typeface="맑은 고딕" pitchFamily="50" charset="-127"/>
              </a:rPr>
              <a:t>연산자</a:t>
            </a:r>
            <a:r>
              <a:rPr lang="ko-KR" altLang="en-US" sz="2000" dirty="0">
                <a:ea typeface="맑은 고딕" pitchFamily="50" charset="-127"/>
              </a:rPr>
              <a:t>들을 스택에 저장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evaluate</a:t>
            </a:r>
            <a:r>
              <a:rPr lang="ko-KR" altLang="en-US" sz="2000" dirty="0">
                <a:ea typeface="맑은 고딕" pitchFamily="50" charset="-127"/>
              </a:rPr>
              <a:t>에서는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입력 수식의 </a:t>
            </a:r>
            <a:r>
              <a:rPr lang="ko-KR" altLang="en-US" sz="2000" b="1" dirty="0">
                <a:ea typeface="맑은 고딕" pitchFamily="50" charset="-127"/>
              </a:rPr>
              <a:t>피연산자</a:t>
            </a:r>
            <a:r>
              <a:rPr lang="ko-KR" altLang="en-US" sz="2000" dirty="0">
                <a:ea typeface="맑은 고딕" pitchFamily="50" charset="-127"/>
              </a:rPr>
              <a:t>들을 스택에 저장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b="1" dirty="0" smtClean="0">
                <a:ea typeface="맑은 고딕" pitchFamily="50" charset="-127"/>
              </a:rPr>
              <a:t>전제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각 </a:t>
            </a:r>
            <a:r>
              <a:rPr lang="ko-KR" altLang="en-US" sz="2400" dirty="0">
                <a:ea typeface="맑은 고딕" pitchFamily="50" charset="-127"/>
              </a:rPr>
              <a:t>스택을 </a:t>
            </a:r>
            <a:r>
              <a:rPr lang="ko-KR" altLang="en-US" sz="2400" b="1" dirty="0">
                <a:ea typeface="맑은 고딕" pitchFamily="50" charset="-127"/>
              </a:rPr>
              <a:t>일반 스택</a:t>
            </a:r>
            <a:r>
              <a:rPr lang="ko-KR" altLang="en-US" sz="2400" dirty="0">
                <a:ea typeface="맑은 고딕" pitchFamily="50" charset="-127"/>
              </a:rPr>
              <a:t>으로 </a:t>
            </a:r>
            <a:r>
              <a:rPr lang="ko-KR" altLang="en-US" sz="2400" dirty="0" smtClean="0">
                <a:ea typeface="맑은 고딕" pitchFamily="50" charset="-127"/>
              </a:rPr>
              <a:t>설계</a:t>
            </a:r>
            <a:endParaRPr lang="en-US" altLang="ko-KR" sz="2400" b="1" dirty="0">
              <a:ea typeface="맑은 고딕" pitchFamily="50" charset="-127"/>
            </a:endParaRPr>
          </a:p>
        </p:txBody>
      </p:sp>
      <p:sp>
        <p:nvSpPr>
          <p:cNvPr id="18438" name="날짜 개체 틀 1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dirty="0" err="1"/>
              <a:t>스택</a:t>
            </a:r>
            <a:endParaRPr lang="en-US" altLang="ko-KR" dirty="0"/>
          </a:p>
        </p:txBody>
      </p:sp>
      <p:sp>
        <p:nvSpPr>
          <p:cNvPr id="2048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B0720B-28A6-4C6D-B8FB-1079EA07D1F0}" type="slidenum">
              <a:rPr lang="en-US" altLang="ko-KR" smtClean="0"/>
              <a:pPr/>
              <a:t>31</a:t>
            </a:fld>
            <a:endParaRPr lang="en-US" altLang="ko-KR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pPr eaLnBrk="1" hangingPunct="1">
              <a:tabLst>
                <a:tab pos="292100" algn="l"/>
              </a:tabLst>
            </a:pPr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수식 전환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0486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87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724400" y="1676400"/>
            <a:ext cx="3733800" cy="457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(!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endOfFile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())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getSymbol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  <a:endParaRPr lang="en-US" altLang="ko-KR" sz="18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isOperand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))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write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elseif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‘(’)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push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elseif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‘)’)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 ≠ ‘(’)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write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pop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())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pop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else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{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is an operator}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while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(!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 &amp;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		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≤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()]))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	write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pop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())</a:t>
            </a:r>
            <a:endParaRPr lang="en-US" altLang="ko-KR" sz="18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push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(!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())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write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pop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())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488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76400"/>
            <a:ext cx="7696200" cy="4572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69875" indent="-269875">
              <a:lnSpc>
                <a:spcPct val="90000"/>
              </a:lnSpc>
              <a:tabLst>
                <a:tab pos="627063" algn="l"/>
                <a:tab pos="984250" algn="l"/>
                <a:tab pos="1341438" algn="l"/>
                <a:tab pos="1706563" algn="l"/>
              </a:tabLst>
            </a:pPr>
            <a:endParaRPr lang="en-US" altLang="ko-KR" sz="20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48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76400"/>
            <a:ext cx="3962400" cy="457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: array[0..4] of integers = (0, 1, 1, 2, 2)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{Precedence information of operators 	needs to be defined externally as: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}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convert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stream of legal infix	expression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stream of postfix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expression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empty stack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{stores operators}</a:t>
            </a: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20490" name="Text Box 30"/>
          <p:cNvSpPr txBox="1">
            <a:spLocks noChangeArrowheads="1"/>
          </p:cNvSpPr>
          <p:nvPr/>
        </p:nvSpPr>
        <p:spPr bwMode="auto">
          <a:xfrm>
            <a:off x="2209800" y="2438400"/>
            <a:ext cx="381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20491" name="Text Box 30"/>
          <p:cNvSpPr txBox="1">
            <a:spLocks noChangeArrowheads="1"/>
          </p:cNvSpPr>
          <p:nvPr/>
        </p:nvSpPr>
        <p:spPr bwMode="auto">
          <a:xfrm>
            <a:off x="2590800" y="2438400"/>
            <a:ext cx="381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</a:p>
        </p:txBody>
      </p:sp>
      <p:sp>
        <p:nvSpPr>
          <p:cNvPr id="20492" name="Text Box 30"/>
          <p:cNvSpPr txBox="1">
            <a:spLocks noChangeArrowheads="1"/>
          </p:cNvSpPr>
          <p:nvPr/>
        </p:nvSpPr>
        <p:spPr bwMode="auto">
          <a:xfrm>
            <a:off x="2971800" y="2438400"/>
            <a:ext cx="381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az-Cyrl-AZ" altLang="ko-KR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х</a:t>
            </a:r>
            <a:endParaRPr lang="en-US" altLang="ko-KR" sz="1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3" name="Text Box 30"/>
          <p:cNvSpPr txBox="1">
            <a:spLocks noChangeArrowheads="1"/>
          </p:cNvSpPr>
          <p:nvPr/>
        </p:nvSpPr>
        <p:spPr bwMode="auto">
          <a:xfrm>
            <a:off x="3352800" y="2438400"/>
            <a:ext cx="381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</p:txBody>
      </p:sp>
      <p:sp>
        <p:nvSpPr>
          <p:cNvPr id="20494" name="Text Box 30"/>
          <p:cNvSpPr txBox="1">
            <a:spLocks noChangeArrowheads="1"/>
          </p:cNvSpPr>
          <p:nvPr/>
        </p:nvSpPr>
        <p:spPr bwMode="auto">
          <a:xfrm>
            <a:off x="2209800" y="28194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0495" name="Text Box 30"/>
          <p:cNvSpPr txBox="1">
            <a:spLocks noChangeArrowheads="1"/>
          </p:cNvSpPr>
          <p:nvPr/>
        </p:nvSpPr>
        <p:spPr bwMode="auto">
          <a:xfrm>
            <a:off x="1447800" y="2819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</a:p>
        </p:txBody>
      </p:sp>
      <p:sp>
        <p:nvSpPr>
          <p:cNvPr id="20496" name="Text Box 30"/>
          <p:cNvSpPr txBox="1">
            <a:spLocks noChangeArrowheads="1"/>
          </p:cNvSpPr>
          <p:nvPr/>
        </p:nvSpPr>
        <p:spPr bwMode="auto">
          <a:xfrm>
            <a:off x="2590800" y="28194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0497" name="Text Box 30"/>
          <p:cNvSpPr txBox="1">
            <a:spLocks noChangeArrowheads="1"/>
          </p:cNvSpPr>
          <p:nvPr/>
        </p:nvSpPr>
        <p:spPr bwMode="auto">
          <a:xfrm>
            <a:off x="2971800" y="28194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0498" name="Text Box 30"/>
          <p:cNvSpPr txBox="1">
            <a:spLocks noChangeArrowheads="1"/>
          </p:cNvSpPr>
          <p:nvPr/>
        </p:nvSpPr>
        <p:spPr bwMode="auto">
          <a:xfrm>
            <a:off x="3352800" y="28194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0499" name="Text Box 30"/>
          <p:cNvSpPr txBox="1">
            <a:spLocks noChangeArrowheads="1"/>
          </p:cNvSpPr>
          <p:nvPr/>
        </p:nvSpPr>
        <p:spPr bwMode="auto">
          <a:xfrm>
            <a:off x="1828800" y="28194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20500" name="Text Box 30"/>
          <p:cNvSpPr txBox="1">
            <a:spLocks noChangeArrowheads="1"/>
          </p:cNvSpPr>
          <p:nvPr/>
        </p:nvSpPr>
        <p:spPr bwMode="auto">
          <a:xfrm>
            <a:off x="1828800" y="2438400"/>
            <a:ext cx="381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2150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89F041-C79F-4CBB-A257-6538CCDC2136}" type="slidenum">
              <a:rPr lang="en-US" altLang="ko-KR" smtClean="0"/>
              <a:pPr/>
              <a:t>32</a:t>
            </a:fld>
            <a:endParaRPr lang="en-US" altLang="ko-KR" dirty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수식 전환 예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1509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11" name="순서도: 카드 47"/>
          <p:cNvSpPr>
            <a:spLocks noChangeArrowheads="1"/>
          </p:cNvSpPr>
          <p:nvPr/>
        </p:nvSpPr>
        <p:spPr bwMode="auto">
          <a:xfrm>
            <a:off x="1143000" y="18288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– b – c + (d + e </a:t>
            </a:r>
            <a:r>
              <a:rPr lang="az-Cyrl-AZ" altLang="ko-KR" sz="2000" dirty="0">
                <a:latin typeface="맑은 고딕" pitchFamily="50" charset="-127"/>
                <a:ea typeface="맑은 고딕" pitchFamily="50" charset="-127"/>
              </a:rPr>
              <a:t>х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f) / 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13" name="원통 11"/>
          <p:cNvSpPr>
            <a:spLocks noChangeArrowheads="1"/>
          </p:cNvSpPr>
          <p:nvPr/>
        </p:nvSpPr>
        <p:spPr bwMode="auto">
          <a:xfrm>
            <a:off x="685800" y="17526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endParaRPr lang="ko-KR" altLang="en-US" b="1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1516" name="순서도: 카드 58"/>
          <p:cNvSpPr>
            <a:spLocks noChangeArrowheads="1"/>
          </p:cNvSpPr>
          <p:nvPr/>
        </p:nvSpPr>
        <p:spPr bwMode="auto">
          <a:xfrm>
            <a:off x="1143000" y="45720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b – c + (d + e </a:t>
            </a:r>
            <a:r>
              <a:rPr lang="az-Cyrl-AZ" altLang="ko-KR" sz="2000" dirty="0">
                <a:latin typeface="맑은 고딕" pitchFamily="50" charset="-127"/>
                <a:ea typeface="맑은 고딕" pitchFamily="50" charset="-127"/>
              </a:rPr>
              <a:t>х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f) / 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18" name="원통 11"/>
          <p:cNvSpPr>
            <a:spLocks noChangeArrowheads="1"/>
          </p:cNvSpPr>
          <p:nvPr/>
        </p:nvSpPr>
        <p:spPr bwMode="auto">
          <a:xfrm>
            <a:off x="685800" y="44958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1519" name="순서도: 카드 62"/>
          <p:cNvSpPr>
            <a:spLocks noChangeArrowheads="1"/>
          </p:cNvSpPr>
          <p:nvPr/>
        </p:nvSpPr>
        <p:spPr bwMode="auto">
          <a:xfrm>
            <a:off x="5334000" y="18288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 –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– c + (d + e </a:t>
            </a:r>
            <a:r>
              <a:rPr lang="az-Cyrl-AZ" altLang="ko-KR" sz="2000" dirty="0">
                <a:latin typeface="맑은 고딕" pitchFamily="50" charset="-127"/>
                <a:ea typeface="맑은 고딕" pitchFamily="50" charset="-127"/>
              </a:rPr>
              <a:t>х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f) / 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21" name="원통 11"/>
          <p:cNvSpPr>
            <a:spLocks noChangeArrowheads="1"/>
          </p:cNvSpPr>
          <p:nvPr/>
        </p:nvSpPr>
        <p:spPr bwMode="auto">
          <a:xfrm>
            <a:off x="4876800" y="17526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1522" name="순서도: 카드 65"/>
          <p:cNvSpPr>
            <a:spLocks noChangeArrowheads="1"/>
          </p:cNvSpPr>
          <p:nvPr/>
        </p:nvSpPr>
        <p:spPr bwMode="auto">
          <a:xfrm>
            <a:off x="5334000" y="45720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 – b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c + (d + e </a:t>
            </a:r>
            <a:r>
              <a:rPr lang="az-Cyrl-AZ" altLang="ko-KR" sz="2000" dirty="0">
                <a:latin typeface="맑은 고딕" pitchFamily="50" charset="-127"/>
                <a:ea typeface="맑은 고딕" pitchFamily="50" charset="-127"/>
              </a:rPr>
              <a:t>х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f) / 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24" name="원통 11"/>
          <p:cNvSpPr>
            <a:spLocks noChangeArrowheads="1"/>
          </p:cNvSpPr>
          <p:nvPr/>
        </p:nvSpPr>
        <p:spPr bwMode="auto">
          <a:xfrm>
            <a:off x="4876800" y="44958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2" name="모서리가 접힌 도형 21"/>
          <p:cNvSpPr/>
          <p:nvPr/>
        </p:nvSpPr>
        <p:spPr bwMode="auto">
          <a:xfrm>
            <a:off x="1143000" y="54102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3" name="모서리가 접힌 도형 22"/>
          <p:cNvSpPr/>
          <p:nvPr/>
        </p:nvSpPr>
        <p:spPr bwMode="auto">
          <a:xfrm>
            <a:off x="5334000" y="26670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 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4" name="모서리가 접힌 도형 23"/>
          <p:cNvSpPr/>
          <p:nvPr/>
        </p:nvSpPr>
        <p:spPr bwMode="auto">
          <a:xfrm>
            <a:off x="5334000" y="54102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 b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5" name="모서리가 접힌 도형 24"/>
          <p:cNvSpPr/>
          <p:nvPr/>
        </p:nvSpPr>
        <p:spPr bwMode="auto">
          <a:xfrm>
            <a:off x="1143000" y="26670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7" name="AutoShape 1081"/>
          <p:cNvSpPr>
            <a:spLocks noChangeArrowheads="1"/>
          </p:cNvSpPr>
          <p:nvPr/>
        </p:nvSpPr>
        <p:spPr bwMode="auto">
          <a:xfrm rot="5400000">
            <a:off x="2095483" y="3619484"/>
            <a:ext cx="609598" cy="381033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AutoShape 1081"/>
          <p:cNvSpPr>
            <a:spLocks noChangeArrowheads="1"/>
          </p:cNvSpPr>
          <p:nvPr/>
        </p:nvSpPr>
        <p:spPr bwMode="auto">
          <a:xfrm rot="5400000">
            <a:off x="6286517" y="3619483"/>
            <a:ext cx="609598" cy="381033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AutoShape 1080"/>
          <p:cNvSpPr>
            <a:spLocks noChangeArrowheads="1"/>
          </p:cNvSpPr>
          <p:nvPr/>
        </p:nvSpPr>
        <p:spPr bwMode="auto">
          <a:xfrm rot="7850428" flipH="1" flipV="1">
            <a:off x="3949636" y="3689109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2190732" y="3124201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(a)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196319" y="5872886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(b)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6381766" y="3124201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(c)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6381766" y="5872886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(d)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2253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79846F-836C-404B-A313-124D86671AA5}" type="slidenum">
              <a:rPr lang="en-US" altLang="ko-KR" smtClean="0"/>
              <a:pPr/>
              <a:t>33</a:t>
            </a:fld>
            <a:endParaRPr lang="en-US" altLang="ko-KR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수식 전환 예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22533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5" name="순서도: 카드 47"/>
          <p:cNvSpPr>
            <a:spLocks noChangeArrowheads="1"/>
          </p:cNvSpPr>
          <p:nvPr/>
        </p:nvSpPr>
        <p:spPr bwMode="auto">
          <a:xfrm>
            <a:off x="1143000" y="18288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 – b –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c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+ (d + e </a:t>
            </a:r>
            <a:r>
              <a:rPr lang="az-Cyrl-AZ" altLang="ko-KR" sz="2000" dirty="0">
                <a:latin typeface="맑은 고딕" pitchFamily="50" charset="-127"/>
                <a:ea typeface="맑은 고딕" pitchFamily="50" charset="-127"/>
              </a:rPr>
              <a:t>х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f) / 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7" name="원통 11"/>
          <p:cNvSpPr>
            <a:spLocks noChangeArrowheads="1"/>
          </p:cNvSpPr>
          <p:nvPr/>
        </p:nvSpPr>
        <p:spPr bwMode="auto">
          <a:xfrm>
            <a:off x="685800" y="17526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2540" name="순서도: 카드 58"/>
          <p:cNvSpPr>
            <a:spLocks noChangeArrowheads="1"/>
          </p:cNvSpPr>
          <p:nvPr/>
        </p:nvSpPr>
        <p:spPr bwMode="auto">
          <a:xfrm>
            <a:off x="1143000" y="45720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 – b – c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(d + e </a:t>
            </a:r>
            <a:r>
              <a:rPr lang="az-Cyrl-AZ" altLang="ko-KR" sz="2000" dirty="0">
                <a:latin typeface="맑은 고딕" pitchFamily="50" charset="-127"/>
                <a:ea typeface="맑은 고딕" pitchFamily="50" charset="-127"/>
              </a:rPr>
              <a:t>х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f) / 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2" name="원통 11"/>
          <p:cNvSpPr>
            <a:spLocks noChangeArrowheads="1"/>
          </p:cNvSpPr>
          <p:nvPr/>
        </p:nvSpPr>
        <p:spPr bwMode="auto">
          <a:xfrm>
            <a:off x="685800" y="44958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2544" name="원통 11"/>
          <p:cNvSpPr>
            <a:spLocks noChangeArrowheads="1"/>
          </p:cNvSpPr>
          <p:nvPr/>
        </p:nvSpPr>
        <p:spPr bwMode="auto">
          <a:xfrm>
            <a:off x="4876800" y="17526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+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2546" name="원통 11"/>
          <p:cNvSpPr>
            <a:spLocks noChangeArrowheads="1"/>
          </p:cNvSpPr>
          <p:nvPr/>
        </p:nvSpPr>
        <p:spPr bwMode="auto">
          <a:xfrm>
            <a:off x="4876800" y="44958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+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2547" name="순서도: 카드 20"/>
          <p:cNvSpPr>
            <a:spLocks noChangeArrowheads="1"/>
          </p:cNvSpPr>
          <p:nvPr/>
        </p:nvSpPr>
        <p:spPr bwMode="auto">
          <a:xfrm>
            <a:off x="5334000" y="18288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 – b – c +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d + e </a:t>
            </a:r>
            <a:r>
              <a:rPr lang="az-Cyrl-AZ" altLang="ko-KR" sz="2000" dirty="0">
                <a:latin typeface="맑은 고딕" pitchFamily="50" charset="-127"/>
                <a:ea typeface="맑은 고딕" pitchFamily="50" charset="-127"/>
              </a:rPr>
              <a:t>х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f) / 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8" name="순서도: 카드 21"/>
          <p:cNvSpPr>
            <a:spLocks noChangeArrowheads="1"/>
          </p:cNvSpPr>
          <p:nvPr/>
        </p:nvSpPr>
        <p:spPr bwMode="auto">
          <a:xfrm>
            <a:off x="5334000" y="45720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 – b – c + (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+ e </a:t>
            </a:r>
            <a:r>
              <a:rPr lang="az-Cyrl-AZ" altLang="ko-KR" sz="2000" dirty="0">
                <a:latin typeface="맑은 고딕" pitchFamily="50" charset="-127"/>
                <a:ea typeface="맑은 고딕" pitchFamily="50" charset="-127"/>
              </a:rPr>
              <a:t>х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f) / 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접힌 도형 20"/>
          <p:cNvSpPr/>
          <p:nvPr/>
        </p:nvSpPr>
        <p:spPr bwMode="auto">
          <a:xfrm>
            <a:off x="1143000" y="26670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 b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 c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2" name="모서리가 접힌 도형 21"/>
          <p:cNvSpPr/>
          <p:nvPr/>
        </p:nvSpPr>
        <p:spPr bwMode="auto">
          <a:xfrm>
            <a:off x="1143000" y="54102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 b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 c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3" name="모서리가 접힌 도형 22"/>
          <p:cNvSpPr/>
          <p:nvPr/>
        </p:nvSpPr>
        <p:spPr bwMode="auto">
          <a:xfrm>
            <a:off x="5334000" y="26670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 b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 c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4" name="모서리가 접힌 도형 23"/>
          <p:cNvSpPr/>
          <p:nvPr/>
        </p:nvSpPr>
        <p:spPr bwMode="auto">
          <a:xfrm>
            <a:off x="5334000" y="54102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 b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 c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 d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6" name="AutoShape 1081"/>
          <p:cNvSpPr>
            <a:spLocks noChangeArrowheads="1"/>
          </p:cNvSpPr>
          <p:nvPr/>
        </p:nvSpPr>
        <p:spPr bwMode="auto">
          <a:xfrm rot="5400000">
            <a:off x="2095483" y="3619484"/>
            <a:ext cx="609598" cy="381033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AutoShape 1081"/>
          <p:cNvSpPr>
            <a:spLocks noChangeArrowheads="1"/>
          </p:cNvSpPr>
          <p:nvPr/>
        </p:nvSpPr>
        <p:spPr bwMode="auto">
          <a:xfrm rot="5400000">
            <a:off x="6286517" y="3619483"/>
            <a:ext cx="609598" cy="381033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AutoShape 1080"/>
          <p:cNvSpPr>
            <a:spLocks noChangeArrowheads="1"/>
          </p:cNvSpPr>
          <p:nvPr/>
        </p:nvSpPr>
        <p:spPr bwMode="auto">
          <a:xfrm rot="7850428" flipH="1" flipV="1">
            <a:off x="3949636" y="3689109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190732" y="3124201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(e)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196319" y="5872886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(f)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381766" y="3124201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(g)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6381766" y="5872886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(h)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2355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F549B4-CD56-4AEE-A97E-15DF25DB41E0}" type="slidenum">
              <a:rPr lang="en-US" altLang="ko-KR" smtClean="0"/>
              <a:pPr/>
              <a:t>34</a:t>
            </a:fld>
            <a:endParaRPr lang="en-US" altLang="ko-KR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수식 전환 예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2355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62" name="원통 11"/>
          <p:cNvSpPr>
            <a:spLocks noChangeArrowheads="1"/>
          </p:cNvSpPr>
          <p:nvPr/>
        </p:nvSpPr>
        <p:spPr bwMode="auto">
          <a:xfrm>
            <a:off x="685800" y="17526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+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+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3563" name="순서도: 카드 22"/>
          <p:cNvSpPr>
            <a:spLocks noChangeArrowheads="1"/>
          </p:cNvSpPr>
          <p:nvPr/>
        </p:nvSpPr>
        <p:spPr bwMode="auto">
          <a:xfrm>
            <a:off x="1143000" y="18288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 – b – c + (d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e </a:t>
            </a:r>
            <a:r>
              <a:rPr lang="az-Cyrl-AZ" altLang="ko-KR" sz="2000" dirty="0">
                <a:latin typeface="맑은 고딕" pitchFamily="50" charset="-127"/>
                <a:ea typeface="맑은 고딕" pitchFamily="50" charset="-127"/>
              </a:rPr>
              <a:t>х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f) / 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65" name="원통 11"/>
          <p:cNvSpPr>
            <a:spLocks noChangeArrowheads="1"/>
          </p:cNvSpPr>
          <p:nvPr/>
        </p:nvSpPr>
        <p:spPr bwMode="auto">
          <a:xfrm>
            <a:off x="685800" y="44958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+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+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3566" name="순서도: 카드 25"/>
          <p:cNvSpPr>
            <a:spLocks noChangeArrowheads="1"/>
          </p:cNvSpPr>
          <p:nvPr/>
        </p:nvSpPr>
        <p:spPr bwMode="auto">
          <a:xfrm>
            <a:off x="1143000" y="45720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 – b – c + (d +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az-Cyrl-AZ" altLang="ko-KR" sz="2000" dirty="0">
                <a:latin typeface="맑은 고딕" pitchFamily="50" charset="-127"/>
                <a:ea typeface="맑은 고딕" pitchFamily="50" charset="-127"/>
              </a:rPr>
              <a:t>х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f) / 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68" name="원통 11"/>
          <p:cNvSpPr>
            <a:spLocks noChangeArrowheads="1"/>
          </p:cNvSpPr>
          <p:nvPr/>
        </p:nvSpPr>
        <p:spPr bwMode="auto">
          <a:xfrm>
            <a:off x="4876800" y="17526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x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+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+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3569" name="순서도: 카드 28"/>
          <p:cNvSpPr>
            <a:spLocks noChangeArrowheads="1"/>
          </p:cNvSpPr>
          <p:nvPr/>
        </p:nvSpPr>
        <p:spPr bwMode="auto">
          <a:xfrm>
            <a:off x="5334000" y="18288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 – b – c + (d + e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f) / 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71" name="원통 11"/>
          <p:cNvSpPr>
            <a:spLocks noChangeArrowheads="1"/>
          </p:cNvSpPr>
          <p:nvPr/>
        </p:nvSpPr>
        <p:spPr bwMode="auto">
          <a:xfrm>
            <a:off x="4876800" y="44958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x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+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+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3572" name="순서도: 카드 31"/>
          <p:cNvSpPr>
            <a:spLocks noChangeArrowheads="1"/>
          </p:cNvSpPr>
          <p:nvPr/>
        </p:nvSpPr>
        <p:spPr bwMode="auto">
          <a:xfrm>
            <a:off x="5334000" y="45720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 – b – c + (d + e x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f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 / 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접힌 도형 20"/>
          <p:cNvSpPr/>
          <p:nvPr/>
        </p:nvSpPr>
        <p:spPr bwMode="auto">
          <a:xfrm>
            <a:off x="1143000" y="26670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 b – c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 d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2" name="모서리가 접힌 도형 21"/>
          <p:cNvSpPr/>
          <p:nvPr/>
        </p:nvSpPr>
        <p:spPr bwMode="auto">
          <a:xfrm>
            <a:off x="1143000" y="54102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 b – c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 d 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3" name="모서리가 접힌 도형 22"/>
          <p:cNvSpPr/>
          <p:nvPr/>
        </p:nvSpPr>
        <p:spPr bwMode="auto">
          <a:xfrm>
            <a:off x="5334000" y="26670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 b – c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 d 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4" name="모서리가 접힌 도형 23"/>
          <p:cNvSpPr/>
          <p:nvPr/>
        </p:nvSpPr>
        <p:spPr bwMode="auto">
          <a:xfrm>
            <a:off x="5334000" y="54102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 b – c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 d e f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6" name="AutoShape 1081"/>
          <p:cNvSpPr>
            <a:spLocks noChangeArrowheads="1"/>
          </p:cNvSpPr>
          <p:nvPr/>
        </p:nvSpPr>
        <p:spPr bwMode="auto">
          <a:xfrm rot="5400000">
            <a:off x="2095483" y="3619484"/>
            <a:ext cx="609598" cy="381033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AutoShape 1081"/>
          <p:cNvSpPr>
            <a:spLocks noChangeArrowheads="1"/>
          </p:cNvSpPr>
          <p:nvPr/>
        </p:nvSpPr>
        <p:spPr bwMode="auto">
          <a:xfrm rot="5400000">
            <a:off x="6286517" y="3619483"/>
            <a:ext cx="609598" cy="381033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AutoShape 1080"/>
          <p:cNvSpPr>
            <a:spLocks noChangeArrowheads="1"/>
          </p:cNvSpPr>
          <p:nvPr/>
        </p:nvSpPr>
        <p:spPr bwMode="auto">
          <a:xfrm rot="7850428" flipH="1" flipV="1">
            <a:off x="3949636" y="3689109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190732" y="3124201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i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196319" y="5872886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(j)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381766" y="3124201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(k)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6381766" y="5872886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(l)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2457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E7BA11-6287-4E12-A816-46F644E433D4}" type="slidenum">
              <a:rPr lang="en-US" altLang="ko-KR" smtClean="0"/>
              <a:pPr/>
              <a:t>35</a:t>
            </a:fld>
            <a:endParaRPr lang="en-US" altLang="ko-KR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수식 전환 예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24581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86" name="원통 11"/>
          <p:cNvSpPr>
            <a:spLocks noChangeArrowheads="1"/>
          </p:cNvSpPr>
          <p:nvPr/>
        </p:nvSpPr>
        <p:spPr bwMode="auto">
          <a:xfrm>
            <a:off x="685800" y="17526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4587" name="순서도: 카드 22"/>
          <p:cNvSpPr>
            <a:spLocks noChangeArrowheads="1"/>
          </p:cNvSpPr>
          <p:nvPr/>
        </p:nvSpPr>
        <p:spPr bwMode="auto">
          <a:xfrm>
            <a:off x="1143000" y="18288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 – b – c + (d + e x f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/ 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89" name="원통 11"/>
          <p:cNvSpPr>
            <a:spLocks noChangeArrowheads="1"/>
          </p:cNvSpPr>
          <p:nvPr/>
        </p:nvSpPr>
        <p:spPr bwMode="auto">
          <a:xfrm>
            <a:off x="685800" y="44958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4590" name="순서도: 카드 25"/>
          <p:cNvSpPr>
            <a:spLocks noChangeArrowheads="1"/>
          </p:cNvSpPr>
          <p:nvPr/>
        </p:nvSpPr>
        <p:spPr bwMode="auto">
          <a:xfrm>
            <a:off x="1143000" y="45720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 – b – c + (d + e x f)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92" name="원통 11"/>
          <p:cNvSpPr>
            <a:spLocks noChangeArrowheads="1"/>
          </p:cNvSpPr>
          <p:nvPr/>
        </p:nvSpPr>
        <p:spPr bwMode="auto">
          <a:xfrm>
            <a:off x="4876800" y="17526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4593" name="순서도: 카드 28"/>
          <p:cNvSpPr>
            <a:spLocks noChangeArrowheads="1"/>
          </p:cNvSpPr>
          <p:nvPr/>
        </p:nvSpPr>
        <p:spPr bwMode="auto">
          <a:xfrm>
            <a:off x="5334000" y="18288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 – b – c + (d + e x f) /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95" name="원통 11"/>
          <p:cNvSpPr>
            <a:spLocks noChangeArrowheads="1"/>
          </p:cNvSpPr>
          <p:nvPr/>
        </p:nvSpPr>
        <p:spPr bwMode="auto">
          <a:xfrm>
            <a:off x="4876800" y="44958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>
              <a:lnSpc>
                <a:spcPct val="80000"/>
              </a:lnSpc>
            </a:pPr>
            <a:endParaRPr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4596" name="순서도: 카드 31"/>
          <p:cNvSpPr>
            <a:spLocks noChangeArrowheads="1"/>
          </p:cNvSpPr>
          <p:nvPr/>
        </p:nvSpPr>
        <p:spPr bwMode="auto">
          <a:xfrm>
            <a:off x="5334000" y="45720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 – b – c + (d + e x f) / 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접힌 도형 20"/>
          <p:cNvSpPr/>
          <p:nvPr/>
        </p:nvSpPr>
        <p:spPr bwMode="auto">
          <a:xfrm>
            <a:off x="1143000" y="26670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 b – c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 d e f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x +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2" name="모서리가 접힌 도형 21"/>
          <p:cNvSpPr/>
          <p:nvPr/>
        </p:nvSpPr>
        <p:spPr bwMode="auto">
          <a:xfrm>
            <a:off x="1143000" y="54102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 b – c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 d e f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x +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3" name="모서리가 접힌 도형 22"/>
          <p:cNvSpPr/>
          <p:nvPr/>
        </p:nvSpPr>
        <p:spPr bwMode="auto">
          <a:xfrm>
            <a:off x="5334000" y="26670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 b – c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 d e f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x + g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4" name="모서리가 접힌 도형 23"/>
          <p:cNvSpPr/>
          <p:nvPr/>
        </p:nvSpPr>
        <p:spPr bwMode="auto">
          <a:xfrm>
            <a:off x="5334000" y="54102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 b – c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 d e f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x + g / +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5" name="AutoShape 1081"/>
          <p:cNvSpPr>
            <a:spLocks noChangeArrowheads="1"/>
          </p:cNvSpPr>
          <p:nvPr/>
        </p:nvSpPr>
        <p:spPr bwMode="auto">
          <a:xfrm rot="5400000">
            <a:off x="2095483" y="3619484"/>
            <a:ext cx="609598" cy="381033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AutoShape 1081"/>
          <p:cNvSpPr>
            <a:spLocks noChangeArrowheads="1"/>
          </p:cNvSpPr>
          <p:nvPr/>
        </p:nvSpPr>
        <p:spPr bwMode="auto">
          <a:xfrm rot="5400000">
            <a:off x="6286517" y="3619483"/>
            <a:ext cx="609598" cy="381033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AutoShape 1080"/>
          <p:cNvSpPr>
            <a:spLocks noChangeArrowheads="1"/>
          </p:cNvSpPr>
          <p:nvPr/>
        </p:nvSpPr>
        <p:spPr bwMode="auto">
          <a:xfrm rot="7850428" flipH="1" flipV="1">
            <a:off x="3949636" y="3689109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190732" y="3124201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(m)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196319" y="5872886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(n)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381766" y="3124201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(o)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6381766" y="5872886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(p)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2560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A75AB0-D2BD-42F0-965A-618184650D24}" type="slidenum">
              <a:rPr lang="en-US" altLang="ko-KR" smtClean="0"/>
              <a:pPr/>
              <a:t>36</a:t>
            </a:fld>
            <a:endParaRPr lang="en-US" altLang="ko-KR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pPr eaLnBrk="1" hangingPunct="1">
              <a:tabLst>
                <a:tab pos="292100" algn="l"/>
              </a:tabLst>
            </a:pPr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수식 평가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072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76400"/>
            <a:ext cx="40386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evaluate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stream of legal postfix exp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number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empty stack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{stores operands}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(!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endOfFile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())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getSymbol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isOperand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))</a:t>
            </a:r>
            <a:endParaRPr lang="en-US" altLang="ko-KR" sz="2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push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{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is an operator}</a:t>
            </a:r>
            <a:endParaRPr lang="en-US" altLang="ko-KR" sz="2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pop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pop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push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doOperator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))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write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pop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())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lang="en-US" altLang="ko-KR" sz="2000" b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5606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800600" y="1676400"/>
            <a:ext cx="3657600" cy="29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doOperator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op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operator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op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operand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y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result of applying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to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endParaRPr lang="en-US" altLang="ko-KR" sz="20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switch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‘+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’ :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y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‘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–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’ :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y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‘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’ :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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y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‘/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’ :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/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y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v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5608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76400"/>
            <a:ext cx="7696200" cy="42473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69875" indent="-269875">
              <a:lnSpc>
                <a:spcPct val="90000"/>
              </a:lnSpc>
              <a:tabLst>
                <a:tab pos="635000" algn="l"/>
                <a:tab pos="984250" algn="l"/>
                <a:tab pos="1341438" algn="l"/>
                <a:tab pos="1706563" algn="l"/>
              </a:tabLst>
            </a:pPr>
            <a:endParaRPr lang="en-US" altLang="ko-KR" sz="2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2662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65349E-CC82-48DD-9DDB-D4BA2AC6A704}" type="slidenum">
              <a:rPr lang="en-US" altLang="ko-KR" smtClean="0"/>
              <a:pPr/>
              <a:t>37</a:t>
            </a:fld>
            <a:endParaRPr lang="en-US" altLang="ko-KR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수식 평가 수행 예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6629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631" name="순서도: 카드 47"/>
          <p:cNvSpPr>
            <a:spLocks noChangeArrowheads="1"/>
          </p:cNvSpPr>
          <p:nvPr/>
        </p:nvSpPr>
        <p:spPr bwMode="auto">
          <a:xfrm>
            <a:off x="1143000" y="18288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4 1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– 2 – 4 2 3 x + 5 / +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632" name="원통 11"/>
          <p:cNvSpPr>
            <a:spLocks noChangeArrowheads="1"/>
          </p:cNvSpPr>
          <p:nvPr/>
        </p:nvSpPr>
        <p:spPr bwMode="auto">
          <a:xfrm>
            <a:off x="685800" y="17526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b="1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6635" name="원통 11"/>
          <p:cNvSpPr>
            <a:spLocks noChangeArrowheads="1"/>
          </p:cNvSpPr>
          <p:nvPr/>
        </p:nvSpPr>
        <p:spPr bwMode="auto">
          <a:xfrm>
            <a:off x="685800" y="44958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3</a:t>
            </a:r>
          </a:p>
        </p:txBody>
      </p:sp>
      <p:sp>
        <p:nvSpPr>
          <p:cNvPr id="26636" name="원통 11"/>
          <p:cNvSpPr>
            <a:spLocks noChangeArrowheads="1"/>
          </p:cNvSpPr>
          <p:nvPr/>
        </p:nvSpPr>
        <p:spPr bwMode="auto">
          <a:xfrm>
            <a:off x="4876800" y="17526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2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3</a:t>
            </a:r>
          </a:p>
        </p:txBody>
      </p:sp>
      <p:sp>
        <p:nvSpPr>
          <p:cNvPr id="26637" name="원통 11"/>
          <p:cNvSpPr>
            <a:spLocks noChangeArrowheads="1"/>
          </p:cNvSpPr>
          <p:nvPr/>
        </p:nvSpPr>
        <p:spPr bwMode="auto">
          <a:xfrm>
            <a:off x="4876800" y="44958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26638" name="순서도: 카드 20"/>
          <p:cNvSpPr>
            <a:spLocks noChangeArrowheads="1"/>
          </p:cNvSpPr>
          <p:nvPr/>
        </p:nvSpPr>
        <p:spPr bwMode="auto">
          <a:xfrm>
            <a:off x="1143000" y="45720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4 1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2 – 4 2 3 x + 5 / +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639" name="순서도: 카드 21"/>
          <p:cNvSpPr>
            <a:spLocks noChangeArrowheads="1"/>
          </p:cNvSpPr>
          <p:nvPr/>
        </p:nvSpPr>
        <p:spPr bwMode="auto">
          <a:xfrm>
            <a:off x="5334000" y="18288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 1 –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– 4 2 3 x + 5 / +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640" name="순서도: 카드 22"/>
          <p:cNvSpPr>
            <a:spLocks noChangeArrowheads="1"/>
          </p:cNvSpPr>
          <p:nvPr/>
        </p:nvSpPr>
        <p:spPr bwMode="auto">
          <a:xfrm>
            <a:off x="5334000" y="45720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 1 – 2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4 2 3 x + 5 / +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AutoShape 1081"/>
          <p:cNvSpPr>
            <a:spLocks noChangeArrowheads="1"/>
          </p:cNvSpPr>
          <p:nvPr/>
        </p:nvSpPr>
        <p:spPr bwMode="auto">
          <a:xfrm rot="5400000">
            <a:off x="2095483" y="3619484"/>
            <a:ext cx="609598" cy="381033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AutoShape 1081"/>
          <p:cNvSpPr>
            <a:spLocks noChangeArrowheads="1"/>
          </p:cNvSpPr>
          <p:nvPr/>
        </p:nvSpPr>
        <p:spPr bwMode="auto">
          <a:xfrm rot="5400000">
            <a:off x="6286517" y="3619483"/>
            <a:ext cx="609598" cy="381033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AutoShape 1080"/>
          <p:cNvSpPr>
            <a:spLocks noChangeArrowheads="1"/>
          </p:cNvSpPr>
          <p:nvPr/>
        </p:nvSpPr>
        <p:spPr bwMode="auto">
          <a:xfrm rot="7850428" flipH="1" flipV="1">
            <a:off x="3949636" y="3689109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190732" y="3124201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(a)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196319" y="5872886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(b)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6381766" y="3124201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(c)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381766" y="5872886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(d)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2765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BD4A31-EC65-4335-90F9-01B7D5356953}" type="slidenum">
              <a:rPr lang="en-US" altLang="ko-KR" smtClean="0"/>
              <a:pPr/>
              <a:t>38</a:t>
            </a:fld>
            <a:endParaRPr lang="en-US" altLang="ko-KR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수식 평가 수행 예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27653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655" name="순서도: 카드 47"/>
          <p:cNvSpPr>
            <a:spLocks noChangeArrowheads="1"/>
          </p:cNvSpPr>
          <p:nvPr/>
        </p:nvSpPr>
        <p:spPr bwMode="auto">
          <a:xfrm>
            <a:off x="1143000" y="18288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 1 – 2 –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x + 5 / +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656" name="원통 11"/>
          <p:cNvSpPr>
            <a:spLocks noChangeArrowheads="1"/>
          </p:cNvSpPr>
          <p:nvPr/>
        </p:nvSpPr>
        <p:spPr bwMode="auto">
          <a:xfrm>
            <a:off x="685800" y="17526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7659" name="원통 11"/>
          <p:cNvSpPr>
            <a:spLocks noChangeArrowheads="1"/>
          </p:cNvSpPr>
          <p:nvPr/>
        </p:nvSpPr>
        <p:spPr bwMode="auto">
          <a:xfrm>
            <a:off x="685800" y="44958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6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4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27660" name="원통 11"/>
          <p:cNvSpPr>
            <a:spLocks noChangeArrowheads="1"/>
          </p:cNvSpPr>
          <p:nvPr/>
        </p:nvSpPr>
        <p:spPr bwMode="auto">
          <a:xfrm>
            <a:off x="4876800" y="17526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10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27661" name="원통 11"/>
          <p:cNvSpPr>
            <a:spLocks noChangeArrowheads="1"/>
          </p:cNvSpPr>
          <p:nvPr/>
        </p:nvSpPr>
        <p:spPr bwMode="auto">
          <a:xfrm>
            <a:off x="4876800" y="44958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5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10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27662" name="순서도: 카드 20"/>
          <p:cNvSpPr>
            <a:spLocks noChangeArrowheads="1"/>
          </p:cNvSpPr>
          <p:nvPr/>
        </p:nvSpPr>
        <p:spPr bwMode="auto">
          <a:xfrm>
            <a:off x="1143000" y="45720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 1 – 2 – 4 2 3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+ 5 / +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663" name="순서도: 카드 21"/>
          <p:cNvSpPr>
            <a:spLocks noChangeArrowheads="1"/>
          </p:cNvSpPr>
          <p:nvPr/>
        </p:nvSpPr>
        <p:spPr bwMode="auto">
          <a:xfrm>
            <a:off x="5334000" y="18288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 1 – 2 – 4 2 3 x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5 / +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664" name="순서도: 카드 22"/>
          <p:cNvSpPr>
            <a:spLocks noChangeArrowheads="1"/>
          </p:cNvSpPr>
          <p:nvPr/>
        </p:nvSpPr>
        <p:spPr bwMode="auto">
          <a:xfrm>
            <a:off x="5334000" y="45720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 1 – 2 – 4 2 3 x +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/ +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AutoShape 1081"/>
          <p:cNvSpPr>
            <a:spLocks noChangeArrowheads="1"/>
          </p:cNvSpPr>
          <p:nvPr/>
        </p:nvSpPr>
        <p:spPr bwMode="auto">
          <a:xfrm rot="5400000">
            <a:off x="2095483" y="3619484"/>
            <a:ext cx="609598" cy="381033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AutoShape 1081"/>
          <p:cNvSpPr>
            <a:spLocks noChangeArrowheads="1"/>
          </p:cNvSpPr>
          <p:nvPr/>
        </p:nvSpPr>
        <p:spPr bwMode="auto">
          <a:xfrm rot="5400000">
            <a:off x="6286517" y="3619483"/>
            <a:ext cx="609598" cy="381033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AutoShape 1080"/>
          <p:cNvSpPr>
            <a:spLocks noChangeArrowheads="1"/>
          </p:cNvSpPr>
          <p:nvPr/>
        </p:nvSpPr>
        <p:spPr bwMode="auto">
          <a:xfrm rot="7850428" flipH="1" flipV="1">
            <a:off x="3949636" y="3689109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190732" y="3124201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(e)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2196319" y="5872886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(f)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6381766" y="3124201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(g)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381766" y="5872886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(h)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접힌 도형 15"/>
          <p:cNvSpPr/>
          <p:nvPr/>
        </p:nvSpPr>
        <p:spPr bwMode="auto">
          <a:xfrm>
            <a:off x="5334000" y="26670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3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867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2867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DA5312-DDDD-48D6-BE9C-761F7BE7CB0F}" type="slidenum">
              <a:rPr lang="en-US" altLang="ko-KR" smtClean="0"/>
              <a:pPr/>
              <a:t>39</a:t>
            </a:fld>
            <a:endParaRPr lang="en-US" altLang="ko-KR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수식 평가 수행 예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2867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78" name="순서도: 카드 47"/>
          <p:cNvSpPr>
            <a:spLocks noChangeArrowheads="1"/>
          </p:cNvSpPr>
          <p:nvPr/>
        </p:nvSpPr>
        <p:spPr bwMode="auto">
          <a:xfrm>
            <a:off x="1143000" y="18288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 1 – 2 – 4 2 3 x + 5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+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79" name="원통 11"/>
          <p:cNvSpPr>
            <a:spLocks noChangeArrowheads="1"/>
          </p:cNvSpPr>
          <p:nvPr/>
        </p:nvSpPr>
        <p:spPr bwMode="auto">
          <a:xfrm>
            <a:off x="685800" y="17526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8682" name="원통 11"/>
          <p:cNvSpPr>
            <a:spLocks noChangeArrowheads="1"/>
          </p:cNvSpPr>
          <p:nvPr/>
        </p:nvSpPr>
        <p:spPr bwMode="auto">
          <a:xfrm>
            <a:off x="685800" y="44958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3</a:t>
            </a:r>
          </a:p>
        </p:txBody>
      </p:sp>
      <p:sp>
        <p:nvSpPr>
          <p:cNvPr id="28683" name="원통 11"/>
          <p:cNvSpPr>
            <a:spLocks noChangeArrowheads="1"/>
          </p:cNvSpPr>
          <p:nvPr/>
        </p:nvSpPr>
        <p:spPr bwMode="auto">
          <a:xfrm>
            <a:off x="4876800" y="17526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8684" name="순서도: 카드 20"/>
          <p:cNvSpPr>
            <a:spLocks noChangeArrowheads="1"/>
          </p:cNvSpPr>
          <p:nvPr/>
        </p:nvSpPr>
        <p:spPr bwMode="auto">
          <a:xfrm>
            <a:off x="1143000" y="45720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 1 – 2 – 4 2 3 x + 5 /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5" name="아래로 구부러진 화살표 17"/>
          <p:cNvSpPr>
            <a:spLocks noChangeArrowheads="1"/>
          </p:cNvSpPr>
          <p:nvPr/>
        </p:nvSpPr>
        <p:spPr bwMode="auto">
          <a:xfrm rot="3628719">
            <a:off x="5000138" y="1828411"/>
            <a:ext cx="1266086" cy="671248"/>
          </a:xfrm>
          <a:prstGeom prst="curvedDownArrow">
            <a:avLst>
              <a:gd name="adj1" fmla="val 16895"/>
              <a:gd name="adj2" fmla="val 44185"/>
              <a:gd name="adj3" fmla="val 33415"/>
            </a:avLst>
          </a:prstGeom>
          <a:solidFill>
            <a:schemeClr val="accent1">
              <a:alpha val="79999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AutoShape 1080"/>
          <p:cNvSpPr>
            <a:spLocks noChangeArrowheads="1"/>
          </p:cNvSpPr>
          <p:nvPr/>
        </p:nvSpPr>
        <p:spPr bwMode="auto">
          <a:xfrm rot="7850428" flipH="1" flipV="1">
            <a:off x="3949636" y="3689109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AutoShape 1081"/>
          <p:cNvSpPr>
            <a:spLocks noChangeArrowheads="1"/>
          </p:cNvSpPr>
          <p:nvPr/>
        </p:nvSpPr>
        <p:spPr bwMode="auto">
          <a:xfrm rot="5400000">
            <a:off x="2095483" y="3619484"/>
            <a:ext cx="609598" cy="381033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190732" y="3124201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i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196319" y="5872886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(j)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381766" y="3124201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(k)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614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75A86A-59BA-4E23-8C72-D485A98FD15C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614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스택</a:t>
            </a:r>
            <a:r>
              <a:rPr lang="en-US" altLang="ko-KR">
                <a:ea typeface="맑은 고딕" pitchFamily="50" charset="-127"/>
              </a:rPr>
              <a:t> </a:t>
            </a:r>
            <a:r>
              <a:rPr lang="en-US" altLang="ko-KR" dirty="0">
                <a:ea typeface="맑은 고딕" pitchFamily="50" charset="-127"/>
              </a:rPr>
              <a:t>ADT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614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4114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주요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 err="1">
                <a:ea typeface="맑은 고딕" pitchFamily="50" charset="-127"/>
              </a:rPr>
              <a:t>스택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 err="1">
                <a:ea typeface="맑은 고딕" pitchFamily="50" charset="-127"/>
              </a:rPr>
              <a:t>메쏘드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push</a:t>
            </a:r>
            <a:r>
              <a:rPr lang="en-US" altLang="ko-KR" sz="2000" dirty="0">
                <a:ea typeface="맑은 고딕" pitchFamily="50" charset="-127"/>
              </a:rPr>
              <a:t>(e): </a:t>
            </a:r>
            <a:r>
              <a:rPr lang="ko-KR" altLang="en-US" sz="2000" dirty="0">
                <a:ea typeface="맑은 고딕" pitchFamily="50" charset="-127"/>
              </a:rPr>
              <a:t>원소를 삽입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>
                <a:ea typeface="맑은 고딕" pitchFamily="50" charset="-127"/>
              </a:rPr>
              <a:t>element </a:t>
            </a: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pop</a:t>
            </a:r>
            <a:r>
              <a:rPr lang="en-US" altLang="ko-KR" sz="2000" dirty="0">
                <a:ea typeface="맑은 고딕" pitchFamily="50" charset="-127"/>
              </a:rPr>
              <a:t>(): </a:t>
            </a:r>
            <a:r>
              <a:rPr lang="ko-KR" altLang="en-US" sz="2000" dirty="0">
                <a:ea typeface="맑은 고딕" pitchFamily="50" charset="-127"/>
              </a:rPr>
              <a:t>가장 최근에 삽입된 원소를 삭제하여 반환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보조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 err="1">
                <a:ea typeface="맑은 고딕" pitchFamily="50" charset="-127"/>
              </a:rPr>
              <a:t>스택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 err="1">
                <a:ea typeface="맑은 고딕" pitchFamily="50" charset="-127"/>
              </a:rPr>
              <a:t>메쏘드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>
                <a:ea typeface="맑은 고딕" pitchFamily="50" charset="-127"/>
              </a:rPr>
              <a:t>element </a:t>
            </a: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top</a:t>
            </a:r>
            <a:r>
              <a:rPr lang="en-US" altLang="ko-KR" sz="2000" dirty="0">
                <a:ea typeface="맑은 고딕" pitchFamily="50" charset="-127"/>
              </a:rPr>
              <a:t>(): </a:t>
            </a:r>
            <a:r>
              <a:rPr lang="ko-KR" altLang="en-US" sz="2000" dirty="0">
                <a:ea typeface="맑은 고딕" pitchFamily="50" charset="-127"/>
              </a:rPr>
              <a:t>가장 최근에 삽입된 원소를 </a:t>
            </a:r>
            <a:r>
              <a:rPr lang="en-US" altLang="ko-KR" sz="2000" dirty="0">
                <a:ea typeface="맑은 고딕" pitchFamily="50" charset="-127"/>
              </a:rPr>
              <a:t>(</a:t>
            </a:r>
            <a:r>
              <a:rPr lang="ko-KR" altLang="en-US" sz="2000" dirty="0">
                <a:ea typeface="맑은 고딕" pitchFamily="50" charset="-127"/>
              </a:rPr>
              <a:t>삭제하지 않고</a:t>
            </a:r>
            <a:r>
              <a:rPr lang="en-US" altLang="ko-KR" sz="2000" dirty="0">
                <a:ea typeface="맑은 고딕" pitchFamily="50" charset="-127"/>
              </a:rPr>
              <a:t>)</a:t>
            </a:r>
            <a:r>
              <a:rPr lang="ko-KR" altLang="en-US" sz="2000" dirty="0">
                <a:ea typeface="맑은 고딕" pitchFamily="50" charset="-127"/>
              </a:rPr>
              <a:t> 반환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>
                <a:ea typeface="맑은 고딕" pitchFamily="50" charset="-127"/>
              </a:rPr>
              <a:t>integer </a:t>
            </a: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en-US" altLang="ko-KR" sz="2000" dirty="0">
                <a:ea typeface="맑은 고딕" pitchFamily="50" charset="-127"/>
              </a:rPr>
              <a:t>(): </a:t>
            </a:r>
            <a:r>
              <a:rPr lang="ko-KR" altLang="en-US" sz="2000" dirty="0">
                <a:ea typeface="맑은 고딕" pitchFamily="50" charset="-127"/>
              </a:rPr>
              <a:t>저장된 원소의 수를 반환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>
                <a:ea typeface="맑은 고딕" pitchFamily="50" charset="-127"/>
              </a:rPr>
              <a:t>boolean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sz="2000" dirty="0">
                <a:ea typeface="맑은 고딕" pitchFamily="50" charset="-127"/>
              </a:rPr>
              <a:t>(): </a:t>
            </a:r>
            <a:r>
              <a:rPr lang="ko-KR" altLang="en-US" sz="2000" dirty="0">
                <a:ea typeface="맑은 고딕" pitchFamily="50" charset="-127"/>
              </a:rPr>
              <a:t>아무 원소도 저장되어 있지 않고 비어 있는지 여부를 반환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6150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2590800"/>
            <a:ext cx="3657600" cy="3657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ko-KR" sz="2000" dirty="0">
                <a:ea typeface="맑은 고딕" pitchFamily="50" charset="-127"/>
              </a:rPr>
              <a:t>iterator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elements</a:t>
            </a:r>
            <a:r>
              <a:rPr lang="en-US" altLang="ko-KR" sz="2000" dirty="0">
                <a:ea typeface="맑은 고딕" pitchFamily="50" charset="-127"/>
              </a:rPr>
              <a:t>(): </a:t>
            </a:r>
            <a:r>
              <a:rPr lang="ko-KR" altLang="en-US" sz="2000">
                <a:ea typeface="맑은 고딕" pitchFamily="50" charset="-127"/>
              </a:rPr>
              <a:t>스택 원소 전체를 </a:t>
            </a:r>
            <a:r>
              <a:rPr lang="ko-KR" altLang="en-US" sz="2000" dirty="0">
                <a:ea typeface="맑은 고딕" pitchFamily="50" charset="-127"/>
              </a:rPr>
              <a:t>반환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예외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emptyStackException</a:t>
            </a:r>
            <a:r>
              <a:rPr lang="en-US" altLang="ko-KR" sz="2000" dirty="0">
                <a:ea typeface="맑은 고딕" pitchFamily="50" charset="-127"/>
              </a:rPr>
              <a:t>(): </a:t>
            </a:r>
            <a:r>
              <a:rPr lang="ko-KR" altLang="en-US" sz="2000" dirty="0">
                <a:ea typeface="맑은 고딕" pitchFamily="50" charset="-127"/>
              </a:rPr>
              <a:t>비어 있는 스택에서 삭제나 </a:t>
            </a: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top</a:t>
            </a:r>
            <a:r>
              <a:rPr lang="ko-KR" altLang="en-US" sz="2000" dirty="0">
                <a:ea typeface="맑은 고딕" pitchFamily="50" charset="-127"/>
              </a:rPr>
              <a:t>을 시도할 경우 발령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fullStackException</a:t>
            </a:r>
            <a:r>
              <a:rPr lang="en-US" altLang="ko-KR" sz="2000" dirty="0">
                <a:ea typeface="맑은 고딕" pitchFamily="50" charset="-127"/>
              </a:rPr>
              <a:t>(): </a:t>
            </a:r>
            <a:r>
              <a:rPr lang="ko-KR" altLang="en-US" sz="2000" dirty="0">
                <a:ea typeface="맑은 고딕" pitchFamily="50" charset="-127"/>
              </a:rPr>
              <a:t>만원 스택에서 삽입을 시도할 경우 발령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6151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50" name="Object 1029"/>
          <p:cNvGraphicFramePr>
            <a:graphicFrameLocks noChangeAspect="1"/>
          </p:cNvGraphicFramePr>
          <p:nvPr/>
        </p:nvGraphicFramePr>
        <p:xfrm>
          <a:off x="6629400" y="228600"/>
          <a:ext cx="201889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Clip" r:id="rId4" imgW="4671000" imgH="3877560" progId="">
                  <p:embed/>
                </p:oleObj>
              </mc:Choice>
              <mc:Fallback>
                <p:oleObj name="Clip" r:id="rId4" imgW="4671000" imgH="3877560" progId="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28600"/>
                        <a:ext cx="201889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C:\Documents and Settings\kook\Local Settings\Temporary Internet Files\Content.IE5\49XIR96I\MCj035051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152400"/>
            <a:ext cx="1454768" cy="1524465"/>
          </a:xfrm>
          <a:prstGeom prst="rect">
            <a:avLst/>
          </a:prstGeom>
          <a:noFill/>
        </p:spPr>
      </p:pic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DE8A4-BA9C-4133-8808-96EAC3D32ADD}" type="slidenum">
              <a:rPr lang="en-US" altLang="ko-KR" smtClean="0"/>
              <a:pPr/>
              <a:t>40</a:t>
            </a:fld>
            <a:endParaRPr lang="en-US" altLang="ko-KR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>
                <a:ea typeface="맑은 고딕" pitchFamily="50" charset="-127"/>
              </a:rPr>
              <a:t>다중스택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7696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문제</a:t>
            </a:r>
            <a:r>
              <a:rPr lang="en-US" altLang="ko-KR" sz="2400" b="1" dirty="0">
                <a:ea typeface="맑은 고딕" pitchFamily="50" charset="-127"/>
              </a:rPr>
              <a:t>: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 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개의 </a:t>
            </a:r>
            <a:r>
              <a:rPr lang="ko-KR" altLang="en-US" sz="2400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스택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4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4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… ,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400" b="1" i="1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4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–1</a:t>
            </a:r>
            <a:r>
              <a:rPr lang="ko-KR" altLang="en-US" sz="2400" dirty="0">
                <a:ea typeface="맑은 고딕" pitchFamily="50" charset="-127"/>
              </a:rPr>
              <a:t>을 구현할 데이터구조를 설계하고 아래의 관련 메쏘드들을 작성하라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>
                <a:ea typeface="맑은 고딕" pitchFamily="50" charset="-127"/>
              </a:rPr>
              <a:t>integer </a:t>
            </a: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en-US" altLang="ko-KR" sz="2000" dirty="0">
                <a:ea typeface="맑은 고딕" pitchFamily="50" charset="-127"/>
              </a:rPr>
              <a:t>(</a:t>
            </a:r>
            <a:r>
              <a:rPr lang="en-US" altLang="ko-KR" sz="2000" dirty="0" err="1">
                <a:ea typeface="맑은 고딕" pitchFamily="50" charset="-127"/>
              </a:rPr>
              <a:t>i</a:t>
            </a:r>
            <a:r>
              <a:rPr lang="en-US" altLang="ko-KR" sz="2000" dirty="0">
                <a:ea typeface="맑은 고딕" pitchFamily="50" charset="-127"/>
              </a:rPr>
              <a:t>):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b="1" i="1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(0 </a:t>
            </a:r>
            <a:r>
              <a:rPr lang="en-US" altLang="ko-KR" sz="2000" dirty="0">
                <a:latin typeface="Times New Roman"/>
                <a:ea typeface="맑은 고딕" pitchFamily="50" charset="-127"/>
                <a:cs typeface="Times New Roman"/>
              </a:rPr>
              <a:t>≤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/>
                <a:ea typeface="맑은 고딕" pitchFamily="50" charset="-127"/>
                <a:cs typeface="Times New Roman"/>
              </a:rPr>
              <a:t>≤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1)</a:t>
            </a:r>
            <a:r>
              <a:rPr lang="ko-KR" altLang="en-US" sz="2000" dirty="0">
                <a:ea typeface="맑은 고딕" pitchFamily="50" charset="-127"/>
              </a:rPr>
              <a:t>의 크기를 반환</a:t>
            </a:r>
            <a:endParaRPr lang="en-US" altLang="ko-KR" sz="2000" dirty="0">
              <a:solidFill>
                <a:schemeClr val="tx2"/>
              </a:solidFill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 err="1">
                <a:ea typeface="맑은 고딕" pitchFamily="50" charset="-127"/>
              </a:rPr>
              <a:t>boolean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sz="2000" dirty="0">
                <a:ea typeface="맑은 고딕" pitchFamily="50" charset="-127"/>
              </a:rPr>
              <a:t>(</a:t>
            </a:r>
            <a:r>
              <a:rPr lang="en-US" altLang="ko-KR" sz="2000" dirty="0" err="1">
                <a:ea typeface="맑은 고딕" pitchFamily="50" charset="-127"/>
              </a:rPr>
              <a:t>i</a:t>
            </a:r>
            <a:r>
              <a:rPr lang="en-US" altLang="ko-KR" sz="2000" dirty="0">
                <a:ea typeface="맑은 고딕" pitchFamily="50" charset="-127"/>
              </a:rPr>
              <a:t>):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b="1" i="1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ko-KR" altLang="en-US" sz="2000" dirty="0">
                <a:ea typeface="맑은 고딕" pitchFamily="50" charset="-127"/>
              </a:rPr>
              <a:t>가 비어 있는지 여부를 반환</a:t>
            </a:r>
            <a:endParaRPr lang="en-US" altLang="ko-KR" sz="2000" dirty="0">
              <a:solidFill>
                <a:schemeClr val="tx2"/>
              </a:solidFill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 err="1">
                <a:ea typeface="맑은 고딕" pitchFamily="50" charset="-127"/>
              </a:rPr>
              <a:t>boolean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isFull</a:t>
            </a:r>
            <a:r>
              <a:rPr lang="en-US" altLang="ko-KR" sz="2000" dirty="0">
                <a:ea typeface="맑은 고딕" pitchFamily="50" charset="-127"/>
              </a:rPr>
              <a:t>(</a:t>
            </a:r>
            <a:r>
              <a:rPr lang="en-US" altLang="ko-KR" sz="2000" dirty="0" err="1">
                <a:ea typeface="맑은 고딕" pitchFamily="50" charset="-127"/>
              </a:rPr>
              <a:t>i</a:t>
            </a:r>
            <a:r>
              <a:rPr lang="en-US" altLang="ko-KR" sz="2000" dirty="0">
                <a:ea typeface="맑은 고딕" pitchFamily="50" charset="-127"/>
              </a:rPr>
              <a:t>):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b="1" i="1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ko-KR" altLang="en-US" sz="2000" dirty="0">
                <a:ea typeface="맑은 고딕" pitchFamily="50" charset="-127"/>
              </a:rPr>
              <a:t>가 만원인지 여부를 반환</a:t>
            </a:r>
            <a:endParaRPr lang="en-US" altLang="ko-KR" sz="2000" dirty="0">
              <a:solidFill>
                <a:schemeClr val="tx2"/>
              </a:solidFill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>
                <a:ea typeface="맑은 고딕" pitchFamily="50" charset="-127"/>
              </a:rPr>
              <a:t>element </a:t>
            </a: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top</a:t>
            </a:r>
            <a:r>
              <a:rPr lang="en-US" altLang="ko-KR" sz="2000" dirty="0">
                <a:ea typeface="맑은 고딕" pitchFamily="50" charset="-127"/>
              </a:rPr>
              <a:t>(</a:t>
            </a:r>
            <a:r>
              <a:rPr lang="en-US" altLang="ko-KR" sz="2000" dirty="0" err="1">
                <a:ea typeface="맑은 고딕" pitchFamily="50" charset="-127"/>
              </a:rPr>
              <a:t>i</a:t>
            </a:r>
            <a:r>
              <a:rPr lang="en-US" altLang="ko-KR" sz="2000" dirty="0">
                <a:ea typeface="맑은 고딕" pitchFamily="50" charset="-127"/>
              </a:rPr>
              <a:t>):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b="1" i="1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ko-KR" altLang="en-US" sz="2000" dirty="0">
                <a:ea typeface="맑은 고딕" pitchFamily="50" charset="-127"/>
              </a:rPr>
              <a:t>의 </a:t>
            </a:r>
            <a:r>
              <a:rPr lang="en-US" altLang="ko-KR" sz="2000" dirty="0">
                <a:ea typeface="맑은 고딕" pitchFamily="50" charset="-127"/>
              </a:rPr>
              <a:t>top </a:t>
            </a:r>
            <a:r>
              <a:rPr lang="ko-KR" altLang="en-US" sz="2000" dirty="0">
                <a:ea typeface="맑은 고딕" pitchFamily="50" charset="-127"/>
              </a:rPr>
              <a:t>원소를 반환</a:t>
            </a:r>
            <a:endParaRPr lang="en-US" altLang="ko-KR" sz="2000" dirty="0">
              <a:solidFill>
                <a:schemeClr val="tx2"/>
              </a:solidFill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initMultiStack</a:t>
            </a:r>
            <a:r>
              <a:rPr lang="en-US" altLang="ko-KR" sz="2000" dirty="0">
                <a:ea typeface="맑은 고딕" pitchFamily="50" charset="-127"/>
              </a:rPr>
              <a:t>():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개의 </a:t>
            </a:r>
            <a:r>
              <a:rPr lang="ko-KR" altLang="en-US" sz="2000" dirty="0" err="1">
                <a:ea typeface="맑은 고딕" pitchFamily="50" charset="-127"/>
              </a:rPr>
              <a:t>스택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… ,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b="1" i="1" baseline="-25000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–1</a:t>
            </a:r>
            <a:r>
              <a:rPr lang="ko-KR" altLang="en-US" sz="2000" dirty="0">
                <a:ea typeface="맑은 고딕" pitchFamily="50" charset="-127"/>
              </a:rPr>
              <a:t>을 초기화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push</a:t>
            </a:r>
            <a:r>
              <a:rPr lang="en-US" altLang="ko-KR" sz="2000" dirty="0">
                <a:ea typeface="맑은 고딕" pitchFamily="50" charset="-127"/>
              </a:rPr>
              <a:t>(</a:t>
            </a:r>
            <a:r>
              <a:rPr lang="en-US" altLang="ko-KR" sz="2000" dirty="0" err="1">
                <a:ea typeface="맑은 고딕" pitchFamily="50" charset="-127"/>
              </a:rPr>
              <a:t>i</a:t>
            </a:r>
            <a:r>
              <a:rPr lang="en-US" altLang="ko-KR" sz="2000" dirty="0">
                <a:ea typeface="맑은 고딕" pitchFamily="50" charset="-127"/>
              </a:rPr>
              <a:t>, e):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b="1" i="1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ko-KR" altLang="en-US" sz="2000" dirty="0">
                <a:ea typeface="맑은 고딕" pitchFamily="50" charset="-127"/>
              </a:rPr>
              <a:t>에 원소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</a:t>
            </a:r>
            <a:r>
              <a:rPr lang="ko-KR" altLang="en-US" sz="2000" dirty="0">
                <a:ea typeface="맑은 고딕" pitchFamily="50" charset="-127"/>
              </a:rPr>
              <a:t>를 삽입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>
                <a:ea typeface="맑은 고딕" pitchFamily="50" charset="-127"/>
              </a:rPr>
              <a:t>element </a:t>
            </a: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pop</a:t>
            </a:r>
            <a:r>
              <a:rPr lang="en-US" altLang="ko-KR" sz="2000" dirty="0">
                <a:ea typeface="맑은 고딕" pitchFamily="50" charset="-127"/>
              </a:rPr>
              <a:t>(</a:t>
            </a:r>
            <a:r>
              <a:rPr lang="en-US" altLang="ko-KR" sz="2000" dirty="0" err="1">
                <a:ea typeface="맑은 고딕" pitchFamily="50" charset="-127"/>
              </a:rPr>
              <a:t>i</a:t>
            </a:r>
            <a:r>
              <a:rPr lang="en-US" altLang="ko-KR" sz="2000" dirty="0">
                <a:ea typeface="맑은 고딕" pitchFamily="50" charset="-127"/>
              </a:rPr>
              <a:t>):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b="1" i="1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ko-KR" altLang="en-US" sz="2000" dirty="0">
                <a:ea typeface="맑은 고딕" pitchFamily="50" charset="-127"/>
              </a:rPr>
              <a:t>의 </a:t>
            </a:r>
            <a:r>
              <a:rPr lang="en-US" altLang="ko-KR" sz="2000" dirty="0">
                <a:ea typeface="맑은 고딕" pitchFamily="50" charset="-127"/>
              </a:rPr>
              <a:t>top </a:t>
            </a:r>
            <a:r>
              <a:rPr lang="ko-KR" altLang="en-US" sz="2000" dirty="0">
                <a:ea typeface="맑은 고딕" pitchFamily="50" charset="-127"/>
              </a:rPr>
              <a:t>원소를 삭제하여 반환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해결</a:t>
            </a:r>
            <a:endParaRPr lang="en-US" altLang="ko-KR" sz="2400" b="1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en-US" altLang="ko-KR" sz="2000" dirty="0">
                <a:ea typeface="맑은 고딕" pitchFamily="50" charset="-127"/>
              </a:rPr>
              <a:t>1D </a:t>
            </a:r>
            <a:r>
              <a:rPr lang="ko-KR" altLang="en-US" sz="2000" dirty="0">
                <a:ea typeface="맑은 고딕" pitchFamily="50" charset="-127"/>
              </a:rPr>
              <a:t>배열 사용</a:t>
            </a:r>
            <a:endParaRPr lang="en-US" altLang="ko-KR" sz="2000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sz="2000" dirty="0">
                <a:ea typeface="맑은 고딕" pitchFamily="50" charset="-127"/>
              </a:rPr>
              <a:t>연결리스트의 배열 사용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819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DE8A4-BA9C-4133-8808-96EAC3D32ADD}" type="slidenum">
              <a:rPr lang="en-US" altLang="ko-KR" smtClean="0"/>
              <a:pPr/>
              <a:t>41</a:t>
            </a:fld>
            <a:endParaRPr lang="en-US" altLang="ko-KR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 </a:t>
            </a:r>
            <a:r>
              <a:rPr lang="en-US" altLang="ko-KR" dirty="0">
                <a:ea typeface="맑은 고딕" pitchFamily="50" charset="-127"/>
              </a:rPr>
              <a:t>A: 1D </a:t>
            </a:r>
            <a:r>
              <a:rPr lang="ko-KR" altLang="en-US" dirty="0">
                <a:ea typeface="맑은 고딕" pitchFamily="50" charset="-127"/>
              </a:rPr>
              <a:t>배열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715277" cy="2390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크기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인 </a:t>
            </a:r>
            <a:r>
              <a:rPr lang="en-US" altLang="ko-KR" sz="2000" dirty="0">
                <a:ea typeface="맑은 고딕" pitchFamily="50" charset="-127"/>
              </a:rPr>
              <a:t>1D </a:t>
            </a:r>
            <a:r>
              <a:rPr lang="ko-KR" altLang="en-US" sz="2000" dirty="0">
                <a:ea typeface="맑은 고딕" pitchFamily="50" charset="-127"/>
              </a:rPr>
              <a:t>배열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sz="2000" dirty="0">
                <a:ea typeface="맑은 고딕" pitchFamily="50" charset="-127"/>
              </a:rPr>
              <a:t>를 분할하여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각 스택에 동일한 기억장소를 할당하고 각 스택이 오른쪽 방향으로 성장하도록 정의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… 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b="1" i="1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–1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ko-KR" altLang="en-US" sz="2000" dirty="0" err="1">
                <a:ea typeface="맑은 고딕" pitchFamily="50" charset="-127"/>
              </a:rPr>
              <a:t>스택들의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dirty="0">
                <a:ea typeface="맑은 고딕" pitchFamily="50" charset="-127"/>
              </a:rPr>
              <a:t>base</a:t>
            </a:r>
            <a:r>
              <a:rPr lang="ko-KR" altLang="en-US" sz="2000" dirty="0">
                <a:ea typeface="맑은 고딕" pitchFamily="50" charset="-127"/>
              </a:rPr>
              <a:t> 와</a:t>
            </a:r>
            <a:r>
              <a:rPr lang="en-US" altLang="ko-KR" sz="2000" dirty="0">
                <a:ea typeface="맑은 고딕" pitchFamily="50" charset="-127"/>
              </a:rPr>
              <a:t> top</a:t>
            </a:r>
            <a:r>
              <a:rPr lang="ko-KR" altLang="en-US" sz="2000" dirty="0">
                <a:ea typeface="맑은 고딕" pitchFamily="50" charset="-127"/>
              </a:rPr>
              <a:t>들을 각각 크기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+ 1</a:t>
            </a:r>
            <a:r>
              <a:rPr lang="ko-KR" altLang="en-US" sz="2000" dirty="0">
                <a:ea typeface="맑은 고딕" pitchFamily="50" charset="-127"/>
              </a:rPr>
              <a:t>인 배열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2000" dirty="0">
                <a:ea typeface="맑은 고딕" pitchFamily="50" charset="-127"/>
              </a:rPr>
              <a:t>와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크기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인 배열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>
                <a:ea typeface="맑은 고딕" pitchFamily="50" charset="-127"/>
              </a:rPr>
              <a:t>에 저장 </a:t>
            </a:r>
            <a:r>
              <a:rPr lang="en-US" altLang="ko-KR" sz="2000" dirty="0">
                <a:ea typeface="맑은 고딕" pitchFamily="50" charset="-127"/>
              </a:rPr>
              <a:t>– </a:t>
            </a:r>
            <a:r>
              <a:rPr lang="ko-KR" altLang="en-US" sz="2000" dirty="0">
                <a:ea typeface="맑은 고딕" pitchFamily="50" charset="-127"/>
              </a:rPr>
              <a:t>즉</a:t>
            </a:r>
            <a:r>
              <a:rPr lang="en-US" altLang="ko-KR" sz="2000" dirty="0">
                <a:ea typeface="맑은 고딕" pitchFamily="50" charset="-127"/>
              </a:rPr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</a:t>
            </a:r>
            <a:r>
              <a:rPr lang="ko-KR" altLang="en-US" sz="1800" dirty="0">
                <a:ea typeface="맑은 고딕" pitchFamily="50" charset="-127"/>
              </a:rPr>
              <a:t>는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(0 </a:t>
            </a:r>
            <a:r>
              <a:rPr lang="en-US" altLang="ko-KR" sz="1800" dirty="0">
                <a:latin typeface="Times New Roman"/>
                <a:ea typeface="맑은 고딕" pitchFamily="50" charset="-127"/>
                <a:cs typeface="Times New Roman"/>
              </a:rPr>
              <a:t>≤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/>
                <a:ea typeface="맑은 고딕" pitchFamily="50" charset="-127"/>
                <a:cs typeface="Times New Roman"/>
              </a:rPr>
              <a:t>≤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sz="1800" dirty="0">
                <a:ea typeface="맑은 고딕" pitchFamily="50" charset="-127"/>
              </a:rPr>
              <a:t>의 </a:t>
            </a:r>
            <a:r>
              <a:rPr lang="en-US" altLang="ko-KR" sz="1800" dirty="0">
                <a:ea typeface="맑은 고딕" pitchFamily="50" charset="-127"/>
              </a:rPr>
              <a:t>base </a:t>
            </a:r>
            <a:r>
              <a:rPr lang="ko-KR" altLang="en-US" sz="1800" dirty="0">
                <a:ea typeface="맑은 고딕" pitchFamily="50" charset="-127"/>
              </a:rPr>
              <a:t>값을 저장</a:t>
            </a:r>
            <a:endParaRPr lang="en-US" altLang="ko-KR" sz="18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</a:t>
            </a:r>
            <a:r>
              <a:rPr lang="ko-KR" altLang="en-US" sz="1800" dirty="0">
                <a:ea typeface="맑은 고딕" pitchFamily="50" charset="-127"/>
              </a:rPr>
              <a:t>는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1800" b="1" i="1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(0 </a:t>
            </a:r>
            <a:r>
              <a:rPr lang="en-US" altLang="ko-KR" sz="1800" dirty="0">
                <a:latin typeface="Times New Roman"/>
                <a:ea typeface="맑은 고딕" pitchFamily="50" charset="-127"/>
                <a:cs typeface="Times New Roman"/>
              </a:rPr>
              <a:t>≤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/>
                <a:ea typeface="맑은 고딕" pitchFamily="50" charset="-127"/>
                <a:cs typeface="Times New Roman"/>
              </a:rPr>
              <a:t>≤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1)</a:t>
            </a:r>
            <a:r>
              <a:rPr lang="ko-KR" altLang="en-US" sz="1800" dirty="0">
                <a:ea typeface="맑은 고딕" pitchFamily="50" charset="-127"/>
              </a:rPr>
              <a:t>의 </a:t>
            </a:r>
            <a:r>
              <a:rPr lang="en-US" altLang="ko-KR" sz="1800" dirty="0">
                <a:ea typeface="맑은 고딕" pitchFamily="50" charset="-127"/>
              </a:rPr>
              <a:t>top </a:t>
            </a:r>
            <a:r>
              <a:rPr lang="ko-KR" altLang="en-US" sz="1800" dirty="0">
                <a:ea typeface="맑은 고딕" pitchFamily="50" charset="-127"/>
              </a:rPr>
              <a:t>값을 저장</a:t>
            </a:r>
            <a:endParaRPr lang="en-US" altLang="ko-KR" sz="18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은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의 정수 배수 값을 선택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819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58"/>
          <p:cNvSpPr>
            <a:spLocks noChangeArrowheads="1"/>
          </p:cNvSpPr>
          <p:nvPr/>
        </p:nvSpPr>
        <p:spPr bwMode="auto">
          <a:xfrm>
            <a:off x="3200400" y="43434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A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82"/>
          <p:cNvSpPr>
            <a:spLocks noChangeArrowheads="1"/>
          </p:cNvSpPr>
          <p:nvPr/>
        </p:nvSpPr>
        <p:spPr bwMode="auto">
          <a:xfrm>
            <a:off x="3657600" y="4419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83"/>
          <p:cNvSpPr>
            <a:spLocks noChangeArrowheads="1"/>
          </p:cNvSpPr>
          <p:nvPr/>
        </p:nvSpPr>
        <p:spPr bwMode="auto">
          <a:xfrm>
            <a:off x="3962400" y="4419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84"/>
          <p:cNvSpPr>
            <a:spLocks noChangeArrowheads="1"/>
          </p:cNvSpPr>
          <p:nvPr/>
        </p:nvSpPr>
        <p:spPr bwMode="auto">
          <a:xfrm>
            <a:off x="4267200" y="4419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85"/>
          <p:cNvSpPr>
            <a:spLocks noChangeArrowheads="1"/>
          </p:cNvSpPr>
          <p:nvPr/>
        </p:nvSpPr>
        <p:spPr bwMode="auto">
          <a:xfrm>
            <a:off x="4572000" y="441960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6"/>
          <p:cNvSpPr>
            <a:spLocks noChangeArrowheads="1"/>
          </p:cNvSpPr>
          <p:nvPr/>
        </p:nvSpPr>
        <p:spPr bwMode="auto">
          <a:xfrm>
            <a:off x="4876800" y="4419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87"/>
          <p:cNvSpPr>
            <a:spLocks noChangeArrowheads="1"/>
          </p:cNvSpPr>
          <p:nvPr/>
        </p:nvSpPr>
        <p:spPr bwMode="auto">
          <a:xfrm>
            <a:off x="5181600" y="4419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88"/>
          <p:cNvSpPr>
            <a:spLocks noChangeArrowheads="1"/>
          </p:cNvSpPr>
          <p:nvPr/>
        </p:nvSpPr>
        <p:spPr bwMode="auto">
          <a:xfrm>
            <a:off x="5486400" y="441960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89"/>
          <p:cNvSpPr>
            <a:spLocks noChangeArrowheads="1"/>
          </p:cNvSpPr>
          <p:nvPr/>
        </p:nvSpPr>
        <p:spPr bwMode="auto">
          <a:xfrm>
            <a:off x="5791200" y="4419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Rectangle 90"/>
          <p:cNvSpPr>
            <a:spLocks noChangeArrowheads="1"/>
          </p:cNvSpPr>
          <p:nvPr/>
        </p:nvSpPr>
        <p:spPr bwMode="auto">
          <a:xfrm>
            <a:off x="6096000" y="4419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91"/>
          <p:cNvSpPr>
            <a:spLocks noChangeArrowheads="1"/>
          </p:cNvSpPr>
          <p:nvPr/>
        </p:nvSpPr>
        <p:spPr bwMode="auto">
          <a:xfrm>
            <a:off x="6400800" y="4419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Rectangle 93"/>
          <p:cNvSpPr>
            <a:spLocks noChangeArrowheads="1"/>
          </p:cNvSpPr>
          <p:nvPr/>
        </p:nvSpPr>
        <p:spPr bwMode="auto">
          <a:xfrm>
            <a:off x="7010400" y="4419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94"/>
          <p:cNvSpPr>
            <a:spLocks noChangeArrowheads="1"/>
          </p:cNvSpPr>
          <p:nvPr/>
        </p:nvSpPr>
        <p:spPr bwMode="auto">
          <a:xfrm>
            <a:off x="7315200" y="441960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Rectangle 95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96"/>
          <p:cNvSpPr>
            <a:spLocks noChangeArrowheads="1"/>
          </p:cNvSpPr>
          <p:nvPr/>
        </p:nvSpPr>
        <p:spPr bwMode="auto">
          <a:xfrm>
            <a:off x="7924800" y="4419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Rectangle 65"/>
          <p:cNvSpPr>
            <a:spLocks noChangeArrowheads="1"/>
          </p:cNvSpPr>
          <p:nvPr/>
        </p:nvSpPr>
        <p:spPr bwMode="auto">
          <a:xfrm>
            <a:off x="8229600" y="4739789"/>
            <a:ext cx="304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112"/>
          <p:cNvSpPr>
            <a:spLocks noChangeArrowheads="1"/>
          </p:cNvSpPr>
          <p:nvPr/>
        </p:nvSpPr>
        <p:spPr bwMode="auto">
          <a:xfrm>
            <a:off x="6705600" y="4419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b"/>
          <a:lstStyle/>
          <a:p>
            <a:pPr algn="ctr"/>
            <a:endParaRPr lang="en-US" altLang="ko-KR" b="1" i="1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24" name="Rectangle 58"/>
          <p:cNvSpPr>
            <a:spLocks noChangeArrowheads="1"/>
          </p:cNvSpPr>
          <p:nvPr/>
        </p:nvSpPr>
        <p:spPr bwMode="auto">
          <a:xfrm>
            <a:off x="990600" y="4343400"/>
            <a:ext cx="2133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2000" b="1" dirty="0">
                <a:latin typeface="맑은 고딕" pitchFamily="50" charset="-127"/>
              </a:rPr>
              <a:t>예</a:t>
            </a:r>
            <a:r>
              <a:rPr lang="en-US" altLang="ko-KR" sz="2000" b="1" dirty="0">
                <a:latin typeface="맑은 고딕" pitchFamily="50" charset="-127"/>
              </a:rPr>
              <a:t>:</a:t>
            </a:r>
            <a:r>
              <a:rPr lang="en-US" altLang="ko-KR" sz="2000" dirty="0">
                <a:latin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= 15,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= 3</a:t>
            </a:r>
          </a:p>
        </p:txBody>
      </p:sp>
      <p:sp>
        <p:nvSpPr>
          <p:cNvPr id="25" name="Rectangle 58"/>
          <p:cNvSpPr>
            <a:spLocks noChangeArrowheads="1"/>
          </p:cNvSpPr>
          <p:nvPr/>
        </p:nvSpPr>
        <p:spPr bwMode="auto">
          <a:xfrm>
            <a:off x="3200400" y="50292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b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82"/>
          <p:cNvSpPr>
            <a:spLocks noChangeArrowheads="1"/>
          </p:cNvSpPr>
          <p:nvPr/>
        </p:nvSpPr>
        <p:spPr bwMode="auto">
          <a:xfrm>
            <a:off x="3657600" y="5105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–1</a:t>
            </a:r>
            <a:endParaRPr lang="ko-KR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7" name="Rectangle 83"/>
          <p:cNvSpPr>
            <a:spLocks noChangeArrowheads="1"/>
          </p:cNvSpPr>
          <p:nvPr/>
        </p:nvSpPr>
        <p:spPr bwMode="auto">
          <a:xfrm>
            <a:off x="3962400" y="5105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</a:t>
            </a:r>
            <a:endParaRPr lang="ko-KR" altLang="en-US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8" name="Rectangle 84"/>
          <p:cNvSpPr>
            <a:spLocks noChangeArrowheads="1"/>
          </p:cNvSpPr>
          <p:nvPr/>
        </p:nvSpPr>
        <p:spPr bwMode="auto">
          <a:xfrm>
            <a:off x="4267200" y="5105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9</a:t>
            </a:r>
            <a:endParaRPr lang="ko-KR" altLang="en-US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" name="Rectangle 85"/>
          <p:cNvSpPr>
            <a:spLocks noChangeArrowheads="1"/>
          </p:cNvSpPr>
          <p:nvPr/>
        </p:nvSpPr>
        <p:spPr bwMode="auto">
          <a:xfrm>
            <a:off x="4572000" y="5105400"/>
            <a:ext cx="304800" cy="304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r>
              <a:rPr lang="en-US" altLang="ko-KR" sz="2000" dirty="0">
                <a:solidFill>
                  <a:schemeClr val="bg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14</a:t>
            </a:r>
            <a:endParaRPr lang="ko-KR" altLang="en-US" sz="2000" dirty="0">
              <a:solidFill>
                <a:schemeClr val="bg1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0" name="Rectangle 65"/>
          <p:cNvSpPr>
            <a:spLocks noChangeArrowheads="1"/>
          </p:cNvSpPr>
          <p:nvPr/>
        </p:nvSpPr>
        <p:spPr bwMode="auto">
          <a:xfrm>
            <a:off x="4572000" y="5425589"/>
            <a:ext cx="304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Rectangle 58"/>
          <p:cNvSpPr>
            <a:spLocks noChangeArrowheads="1"/>
          </p:cNvSpPr>
          <p:nvPr/>
        </p:nvSpPr>
        <p:spPr bwMode="auto">
          <a:xfrm>
            <a:off x="3200400" y="57150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82"/>
          <p:cNvSpPr>
            <a:spLocks noChangeArrowheads="1"/>
          </p:cNvSpPr>
          <p:nvPr/>
        </p:nvSpPr>
        <p:spPr bwMode="auto">
          <a:xfrm>
            <a:off x="3657600" y="5791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endParaRPr lang="ko-KR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3" name="Rectangle 83"/>
          <p:cNvSpPr>
            <a:spLocks noChangeArrowheads="1"/>
          </p:cNvSpPr>
          <p:nvPr/>
        </p:nvSpPr>
        <p:spPr bwMode="auto">
          <a:xfrm>
            <a:off x="3962400" y="5791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6</a:t>
            </a:r>
            <a:endParaRPr lang="ko-KR" altLang="en-US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4" name="Rectangle 84"/>
          <p:cNvSpPr>
            <a:spLocks noChangeArrowheads="1"/>
          </p:cNvSpPr>
          <p:nvPr/>
        </p:nvSpPr>
        <p:spPr bwMode="auto">
          <a:xfrm>
            <a:off x="4267200" y="5791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12</a:t>
            </a:r>
            <a:endParaRPr lang="ko-KR" altLang="en-US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5" name="Rectangle 82"/>
          <p:cNvSpPr>
            <a:spLocks noChangeArrowheads="1"/>
          </p:cNvSpPr>
          <p:nvPr/>
        </p:nvSpPr>
        <p:spPr bwMode="auto">
          <a:xfrm>
            <a:off x="3657600" y="41148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lang="ko-KR" altLang="ko-KR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6" name="Rectangle 83"/>
          <p:cNvSpPr>
            <a:spLocks noChangeArrowheads="1"/>
          </p:cNvSpPr>
          <p:nvPr/>
        </p:nvSpPr>
        <p:spPr bwMode="auto">
          <a:xfrm>
            <a:off x="3962400" y="41148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7" name="Rectangle 84"/>
          <p:cNvSpPr>
            <a:spLocks noChangeArrowheads="1"/>
          </p:cNvSpPr>
          <p:nvPr/>
        </p:nvSpPr>
        <p:spPr bwMode="auto">
          <a:xfrm>
            <a:off x="4267200" y="41148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8" name="Rectangle 85"/>
          <p:cNvSpPr>
            <a:spLocks noChangeArrowheads="1"/>
          </p:cNvSpPr>
          <p:nvPr/>
        </p:nvSpPr>
        <p:spPr bwMode="auto">
          <a:xfrm>
            <a:off x="4572000" y="41148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9" name="Rectangle 86"/>
          <p:cNvSpPr>
            <a:spLocks noChangeArrowheads="1"/>
          </p:cNvSpPr>
          <p:nvPr/>
        </p:nvSpPr>
        <p:spPr bwMode="auto">
          <a:xfrm>
            <a:off x="4876800" y="41148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0" name="Rectangle 87"/>
          <p:cNvSpPr>
            <a:spLocks noChangeArrowheads="1"/>
          </p:cNvSpPr>
          <p:nvPr/>
        </p:nvSpPr>
        <p:spPr bwMode="auto">
          <a:xfrm>
            <a:off x="5181600" y="41148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1" name="Rectangle 88"/>
          <p:cNvSpPr>
            <a:spLocks noChangeArrowheads="1"/>
          </p:cNvSpPr>
          <p:nvPr/>
        </p:nvSpPr>
        <p:spPr bwMode="auto">
          <a:xfrm>
            <a:off x="5486400" y="41148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6</a:t>
            </a:r>
            <a:endParaRPr lang="ko-KR" altLang="ko-KR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2" name="Rectangle 89"/>
          <p:cNvSpPr>
            <a:spLocks noChangeArrowheads="1"/>
          </p:cNvSpPr>
          <p:nvPr/>
        </p:nvSpPr>
        <p:spPr bwMode="auto">
          <a:xfrm>
            <a:off x="5791200" y="41148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7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3" name="Rectangle 90"/>
          <p:cNvSpPr>
            <a:spLocks noChangeArrowheads="1"/>
          </p:cNvSpPr>
          <p:nvPr/>
        </p:nvSpPr>
        <p:spPr bwMode="auto">
          <a:xfrm>
            <a:off x="6096000" y="41148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8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4" name="Rectangle 91"/>
          <p:cNvSpPr>
            <a:spLocks noChangeArrowheads="1"/>
          </p:cNvSpPr>
          <p:nvPr/>
        </p:nvSpPr>
        <p:spPr bwMode="auto">
          <a:xfrm>
            <a:off x="6400800" y="41148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9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5" name="Rectangle 93"/>
          <p:cNvSpPr>
            <a:spLocks noChangeArrowheads="1"/>
          </p:cNvSpPr>
          <p:nvPr/>
        </p:nvSpPr>
        <p:spPr bwMode="auto">
          <a:xfrm>
            <a:off x="7010400" y="41148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11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6" name="Rectangle 94"/>
          <p:cNvSpPr>
            <a:spLocks noChangeArrowheads="1"/>
          </p:cNvSpPr>
          <p:nvPr/>
        </p:nvSpPr>
        <p:spPr bwMode="auto">
          <a:xfrm>
            <a:off x="7315200" y="41148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12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7" name="Rectangle 95"/>
          <p:cNvSpPr>
            <a:spLocks noChangeArrowheads="1"/>
          </p:cNvSpPr>
          <p:nvPr/>
        </p:nvSpPr>
        <p:spPr bwMode="auto">
          <a:xfrm>
            <a:off x="7620000" y="41148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13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8" name="Rectangle 96"/>
          <p:cNvSpPr>
            <a:spLocks noChangeArrowheads="1"/>
          </p:cNvSpPr>
          <p:nvPr/>
        </p:nvSpPr>
        <p:spPr bwMode="auto">
          <a:xfrm>
            <a:off x="7924800" y="41148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14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9" name="Rectangle 112"/>
          <p:cNvSpPr>
            <a:spLocks noChangeArrowheads="1"/>
          </p:cNvSpPr>
          <p:nvPr/>
        </p:nvSpPr>
        <p:spPr bwMode="auto">
          <a:xfrm>
            <a:off x="6705600" y="41148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10</a:t>
            </a:r>
          </a:p>
        </p:txBody>
      </p:sp>
      <p:sp>
        <p:nvSpPr>
          <p:cNvPr id="50" name="Rectangle 82"/>
          <p:cNvSpPr>
            <a:spLocks noChangeArrowheads="1"/>
          </p:cNvSpPr>
          <p:nvPr/>
        </p:nvSpPr>
        <p:spPr bwMode="auto">
          <a:xfrm>
            <a:off x="3657600" y="48006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lang="ko-KR" altLang="ko-KR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1" name="Rectangle 83"/>
          <p:cNvSpPr>
            <a:spLocks noChangeArrowheads="1"/>
          </p:cNvSpPr>
          <p:nvPr/>
        </p:nvSpPr>
        <p:spPr bwMode="auto">
          <a:xfrm>
            <a:off x="3962400" y="48006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2" name="Rectangle 84"/>
          <p:cNvSpPr>
            <a:spLocks noChangeArrowheads="1"/>
          </p:cNvSpPr>
          <p:nvPr/>
        </p:nvSpPr>
        <p:spPr bwMode="auto">
          <a:xfrm>
            <a:off x="4267200" y="48006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3" name="Rectangle 85"/>
          <p:cNvSpPr>
            <a:spLocks noChangeArrowheads="1"/>
          </p:cNvSpPr>
          <p:nvPr/>
        </p:nvSpPr>
        <p:spPr bwMode="auto">
          <a:xfrm>
            <a:off x="4572000" y="48006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4" name="Rectangle 82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lang="ko-KR" altLang="ko-KR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5" name="Rectangle 83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6" name="Rectangle 84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42</a:t>
            </a:fld>
            <a:endParaRPr lang="en-US" altLang="ko-KR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작동 원리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0" name="Rectangle 58"/>
          <p:cNvSpPr>
            <a:spLocks noChangeArrowheads="1"/>
          </p:cNvSpPr>
          <p:nvPr/>
        </p:nvSpPr>
        <p:spPr bwMode="auto">
          <a:xfrm>
            <a:off x="2590800" y="42672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A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82"/>
          <p:cNvSpPr>
            <a:spLocks noChangeArrowheads="1"/>
          </p:cNvSpPr>
          <p:nvPr/>
        </p:nvSpPr>
        <p:spPr bwMode="auto">
          <a:xfrm>
            <a:off x="3048000" y="434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Rectangle 83"/>
          <p:cNvSpPr>
            <a:spLocks noChangeArrowheads="1"/>
          </p:cNvSpPr>
          <p:nvPr/>
        </p:nvSpPr>
        <p:spPr bwMode="auto">
          <a:xfrm>
            <a:off x="3352800" y="434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84"/>
          <p:cNvSpPr>
            <a:spLocks noChangeArrowheads="1"/>
          </p:cNvSpPr>
          <p:nvPr/>
        </p:nvSpPr>
        <p:spPr bwMode="auto">
          <a:xfrm>
            <a:off x="3657600" y="434340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Rectangle 85"/>
          <p:cNvSpPr>
            <a:spLocks noChangeArrowheads="1"/>
          </p:cNvSpPr>
          <p:nvPr/>
        </p:nvSpPr>
        <p:spPr bwMode="auto">
          <a:xfrm>
            <a:off x="3962400" y="4343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86"/>
          <p:cNvSpPr>
            <a:spLocks noChangeArrowheads="1"/>
          </p:cNvSpPr>
          <p:nvPr/>
        </p:nvSpPr>
        <p:spPr bwMode="auto">
          <a:xfrm>
            <a:off x="4267200" y="4343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Rectangle 87"/>
          <p:cNvSpPr>
            <a:spLocks noChangeArrowheads="1"/>
          </p:cNvSpPr>
          <p:nvPr/>
        </p:nvSpPr>
        <p:spPr bwMode="auto">
          <a:xfrm>
            <a:off x="4572000" y="434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88"/>
          <p:cNvSpPr>
            <a:spLocks noChangeArrowheads="1"/>
          </p:cNvSpPr>
          <p:nvPr/>
        </p:nvSpPr>
        <p:spPr bwMode="auto">
          <a:xfrm>
            <a:off x="4876800" y="434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Rectangle 89"/>
          <p:cNvSpPr>
            <a:spLocks noChangeArrowheads="1"/>
          </p:cNvSpPr>
          <p:nvPr/>
        </p:nvSpPr>
        <p:spPr bwMode="auto">
          <a:xfrm>
            <a:off x="5181600" y="434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90"/>
          <p:cNvSpPr>
            <a:spLocks noChangeArrowheads="1"/>
          </p:cNvSpPr>
          <p:nvPr/>
        </p:nvSpPr>
        <p:spPr bwMode="auto">
          <a:xfrm>
            <a:off x="5486400" y="434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Rectangle 91"/>
          <p:cNvSpPr>
            <a:spLocks noChangeArrowheads="1"/>
          </p:cNvSpPr>
          <p:nvPr/>
        </p:nvSpPr>
        <p:spPr bwMode="auto">
          <a:xfrm>
            <a:off x="5791200" y="434340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6400800" y="434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94"/>
          <p:cNvSpPr>
            <a:spLocks noChangeArrowheads="1"/>
          </p:cNvSpPr>
          <p:nvPr/>
        </p:nvSpPr>
        <p:spPr bwMode="auto">
          <a:xfrm>
            <a:off x="6705600" y="434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Rectangle 95"/>
          <p:cNvSpPr>
            <a:spLocks noChangeArrowheads="1"/>
          </p:cNvSpPr>
          <p:nvPr/>
        </p:nvSpPr>
        <p:spPr bwMode="auto">
          <a:xfrm>
            <a:off x="7010400" y="434340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Rectangle 96"/>
          <p:cNvSpPr>
            <a:spLocks noChangeArrowheads="1"/>
          </p:cNvSpPr>
          <p:nvPr/>
        </p:nvSpPr>
        <p:spPr bwMode="auto">
          <a:xfrm>
            <a:off x="7315200" y="4343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112"/>
          <p:cNvSpPr>
            <a:spLocks noChangeArrowheads="1"/>
          </p:cNvSpPr>
          <p:nvPr/>
        </p:nvSpPr>
        <p:spPr bwMode="auto">
          <a:xfrm>
            <a:off x="6096000" y="434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b"/>
          <a:lstStyle/>
          <a:p>
            <a:pPr algn="ctr"/>
            <a:endParaRPr lang="en-US" altLang="ko-KR" b="1" i="1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33" name="Rectangle 58"/>
          <p:cNvSpPr>
            <a:spLocks noChangeArrowheads="1"/>
          </p:cNvSpPr>
          <p:nvPr/>
        </p:nvSpPr>
        <p:spPr bwMode="auto">
          <a:xfrm>
            <a:off x="2590800" y="30480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A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82"/>
          <p:cNvSpPr>
            <a:spLocks noChangeArrowheads="1"/>
          </p:cNvSpPr>
          <p:nvPr/>
        </p:nvSpPr>
        <p:spPr bwMode="auto">
          <a:xfrm>
            <a:off x="3048000" y="3124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Rectangle 83"/>
          <p:cNvSpPr>
            <a:spLocks noChangeArrowheads="1"/>
          </p:cNvSpPr>
          <p:nvPr/>
        </p:nvSpPr>
        <p:spPr bwMode="auto">
          <a:xfrm>
            <a:off x="3352800" y="3124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Rectangle 84"/>
          <p:cNvSpPr>
            <a:spLocks noChangeArrowheads="1"/>
          </p:cNvSpPr>
          <p:nvPr/>
        </p:nvSpPr>
        <p:spPr bwMode="auto">
          <a:xfrm>
            <a:off x="3657600" y="3124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Rectangle 85"/>
          <p:cNvSpPr>
            <a:spLocks noChangeArrowheads="1"/>
          </p:cNvSpPr>
          <p:nvPr/>
        </p:nvSpPr>
        <p:spPr bwMode="auto">
          <a:xfrm>
            <a:off x="3962400" y="312420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Rectangle 86"/>
          <p:cNvSpPr>
            <a:spLocks noChangeArrowheads="1"/>
          </p:cNvSpPr>
          <p:nvPr/>
        </p:nvSpPr>
        <p:spPr bwMode="auto">
          <a:xfrm>
            <a:off x="4267200" y="3124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Rectangle 87"/>
          <p:cNvSpPr>
            <a:spLocks noChangeArrowheads="1"/>
          </p:cNvSpPr>
          <p:nvPr/>
        </p:nvSpPr>
        <p:spPr bwMode="auto">
          <a:xfrm>
            <a:off x="4572000" y="3124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88"/>
          <p:cNvSpPr>
            <a:spLocks noChangeArrowheads="1"/>
          </p:cNvSpPr>
          <p:nvPr/>
        </p:nvSpPr>
        <p:spPr bwMode="auto">
          <a:xfrm>
            <a:off x="4876800" y="312420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89"/>
          <p:cNvSpPr>
            <a:spLocks noChangeArrowheads="1"/>
          </p:cNvSpPr>
          <p:nvPr/>
        </p:nvSpPr>
        <p:spPr bwMode="auto">
          <a:xfrm>
            <a:off x="5181600" y="3124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90"/>
          <p:cNvSpPr>
            <a:spLocks noChangeArrowheads="1"/>
          </p:cNvSpPr>
          <p:nvPr/>
        </p:nvSpPr>
        <p:spPr bwMode="auto">
          <a:xfrm>
            <a:off x="5486400" y="3124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91"/>
          <p:cNvSpPr>
            <a:spLocks noChangeArrowheads="1"/>
          </p:cNvSpPr>
          <p:nvPr/>
        </p:nvSpPr>
        <p:spPr bwMode="auto">
          <a:xfrm>
            <a:off x="5791200" y="3124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Rectangle 93"/>
          <p:cNvSpPr>
            <a:spLocks noChangeArrowheads="1"/>
          </p:cNvSpPr>
          <p:nvPr/>
        </p:nvSpPr>
        <p:spPr bwMode="auto">
          <a:xfrm>
            <a:off x="6400800" y="3124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Rectangle 94"/>
          <p:cNvSpPr>
            <a:spLocks noChangeArrowheads="1"/>
          </p:cNvSpPr>
          <p:nvPr/>
        </p:nvSpPr>
        <p:spPr bwMode="auto">
          <a:xfrm>
            <a:off x="6705600" y="312420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Rectangle 95"/>
          <p:cNvSpPr>
            <a:spLocks noChangeArrowheads="1"/>
          </p:cNvSpPr>
          <p:nvPr/>
        </p:nvSpPr>
        <p:spPr bwMode="auto">
          <a:xfrm>
            <a:off x="7010400" y="3124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Rectangle 96"/>
          <p:cNvSpPr>
            <a:spLocks noChangeArrowheads="1"/>
          </p:cNvSpPr>
          <p:nvPr/>
        </p:nvSpPr>
        <p:spPr bwMode="auto">
          <a:xfrm>
            <a:off x="7315200" y="3124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Rectangle 112"/>
          <p:cNvSpPr>
            <a:spLocks noChangeArrowheads="1"/>
          </p:cNvSpPr>
          <p:nvPr/>
        </p:nvSpPr>
        <p:spPr bwMode="auto">
          <a:xfrm>
            <a:off x="6096000" y="3124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b"/>
          <a:lstStyle/>
          <a:p>
            <a:pPr algn="ctr"/>
            <a:endParaRPr lang="en-US" altLang="ko-KR" b="1" i="1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56" name="Rectangle 58"/>
          <p:cNvSpPr>
            <a:spLocks noChangeArrowheads="1"/>
          </p:cNvSpPr>
          <p:nvPr/>
        </p:nvSpPr>
        <p:spPr bwMode="auto">
          <a:xfrm>
            <a:off x="2590800" y="18288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A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Rectangle 65"/>
          <p:cNvSpPr>
            <a:spLocks noChangeArrowheads="1"/>
          </p:cNvSpPr>
          <p:nvPr/>
        </p:nvSpPr>
        <p:spPr bwMode="auto">
          <a:xfrm>
            <a:off x="2690810" y="2206141"/>
            <a:ext cx="4333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[0]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Rectangle 82"/>
          <p:cNvSpPr>
            <a:spLocks noChangeArrowheads="1"/>
          </p:cNvSpPr>
          <p:nvPr/>
        </p:nvSpPr>
        <p:spPr bwMode="auto">
          <a:xfrm>
            <a:off x="3048000" y="1905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Rectangle 83"/>
          <p:cNvSpPr>
            <a:spLocks noChangeArrowheads="1"/>
          </p:cNvSpPr>
          <p:nvPr/>
        </p:nvSpPr>
        <p:spPr bwMode="auto">
          <a:xfrm>
            <a:off x="3352800" y="1905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Rectangle 84"/>
          <p:cNvSpPr>
            <a:spLocks noChangeArrowheads="1"/>
          </p:cNvSpPr>
          <p:nvPr/>
        </p:nvSpPr>
        <p:spPr bwMode="auto">
          <a:xfrm>
            <a:off x="3657600" y="1905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85"/>
          <p:cNvSpPr>
            <a:spLocks noChangeArrowheads="1"/>
          </p:cNvSpPr>
          <p:nvPr/>
        </p:nvSpPr>
        <p:spPr bwMode="auto">
          <a:xfrm>
            <a:off x="3962400" y="1905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86"/>
          <p:cNvSpPr>
            <a:spLocks noChangeArrowheads="1"/>
          </p:cNvSpPr>
          <p:nvPr/>
        </p:nvSpPr>
        <p:spPr bwMode="auto">
          <a:xfrm>
            <a:off x="4267200" y="1905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Rectangle 87"/>
          <p:cNvSpPr>
            <a:spLocks noChangeArrowheads="1"/>
          </p:cNvSpPr>
          <p:nvPr/>
        </p:nvSpPr>
        <p:spPr bwMode="auto">
          <a:xfrm>
            <a:off x="4572000" y="1905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ectangle 88"/>
          <p:cNvSpPr>
            <a:spLocks noChangeArrowheads="1"/>
          </p:cNvSpPr>
          <p:nvPr/>
        </p:nvSpPr>
        <p:spPr bwMode="auto">
          <a:xfrm>
            <a:off x="4876800" y="1905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Rectangle 89"/>
          <p:cNvSpPr>
            <a:spLocks noChangeArrowheads="1"/>
          </p:cNvSpPr>
          <p:nvPr/>
        </p:nvSpPr>
        <p:spPr bwMode="auto">
          <a:xfrm>
            <a:off x="5181600" y="1905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Rectangle 90"/>
          <p:cNvSpPr>
            <a:spLocks noChangeArrowheads="1"/>
          </p:cNvSpPr>
          <p:nvPr/>
        </p:nvSpPr>
        <p:spPr bwMode="auto">
          <a:xfrm>
            <a:off x="5486400" y="1905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91"/>
          <p:cNvSpPr>
            <a:spLocks noChangeArrowheads="1"/>
          </p:cNvSpPr>
          <p:nvPr/>
        </p:nvSpPr>
        <p:spPr bwMode="auto">
          <a:xfrm>
            <a:off x="5791200" y="1905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Rectangle 93"/>
          <p:cNvSpPr>
            <a:spLocks noChangeArrowheads="1"/>
          </p:cNvSpPr>
          <p:nvPr/>
        </p:nvSpPr>
        <p:spPr bwMode="auto">
          <a:xfrm>
            <a:off x="6400800" y="1905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Rectangle 94"/>
          <p:cNvSpPr>
            <a:spLocks noChangeArrowheads="1"/>
          </p:cNvSpPr>
          <p:nvPr/>
        </p:nvSpPr>
        <p:spPr bwMode="auto">
          <a:xfrm>
            <a:off x="6705600" y="1905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Rectangle 95"/>
          <p:cNvSpPr>
            <a:spLocks noChangeArrowheads="1"/>
          </p:cNvSpPr>
          <p:nvPr/>
        </p:nvSpPr>
        <p:spPr bwMode="auto">
          <a:xfrm>
            <a:off x="7010400" y="1905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96"/>
          <p:cNvSpPr>
            <a:spLocks noChangeArrowheads="1"/>
          </p:cNvSpPr>
          <p:nvPr/>
        </p:nvSpPr>
        <p:spPr bwMode="auto">
          <a:xfrm>
            <a:off x="7315200" y="1905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65"/>
          <p:cNvSpPr>
            <a:spLocks noChangeArrowheads="1"/>
          </p:cNvSpPr>
          <p:nvPr/>
        </p:nvSpPr>
        <p:spPr bwMode="auto">
          <a:xfrm>
            <a:off x="7620000" y="2225189"/>
            <a:ext cx="3286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Rectangle 112"/>
          <p:cNvSpPr>
            <a:spLocks noChangeArrowheads="1"/>
          </p:cNvSpPr>
          <p:nvPr/>
        </p:nvSpPr>
        <p:spPr bwMode="auto">
          <a:xfrm>
            <a:off x="6096000" y="1905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b"/>
          <a:lstStyle/>
          <a:p>
            <a:pPr algn="ctr"/>
            <a:endParaRPr lang="en-US" altLang="ko-KR" b="1" i="1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79" name="Rectangle 58"/>
          <p:cNvSpPr>
            <a:spLocks noChangeArrowheads="1"/>
          </p:cNvSpPr>
          <p:nvPr/>
        </p:nvSpPr>
        <p:spPr bwMode="auto">
          <a:xfrm>
            <a:off x="1081046" y="1833562"/>
            <a:ext cx="1439871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</a:rPr>
              <a:t>(a)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</a:rPr>
              <a:t>초기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81" name="Rectangle 58"/>
          <p:cNvSpPr>
            <a:spLocks noChangeArrowheads="1"/>
          </p:cNvSpPr>
          <p:nvPr/>
        </p:nvSpPr>
        <p:spPr bwMode="auto">
          <a:xfrm>
            <a:off x="1076292" y="3052762"/>
            <a:ext cx="14398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</a:rPr>
              <a:t>(b)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</a:rPr>
              <a:t>평소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82" name="Rectangle 58"/>
          <p:cNvSpPr>
            <a:spLocks noChangeArrowheads="1"/>
          </p:cNvSpPr>
          <p:nvPr/>
        </p:nvSpPr>
        <p:spPr bwMode="auto">
          <a:xfrm>
            <a:off x="1057244" y="4271962"/>
            <a:ext cx="1439871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</a:rPr>
              <a:t>(c) </a:t>
            </a:r>
            <a:r>
              <a:rPr lang="ko-KR" altLang="en-US" dirty="0">
                <a:solidFill>
                  <a:schemeClr val="tx2"/>
                </a:solidFill>
                <a:latin typeface="맑은 고딕" pitchFamily="50" charset="-127"/>
              </a:rPr>
              <a:t>만원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84" name="Rectangle 65"/>
          <p:cNvSpPr>
            <a:spLocks noChangeArrowheads="1"/>
          </p:cNvSpPr>
          <p:nvPr/>
        </p:nvSpPr>
        <p:spPr bwMode="auto">
          <a:xfrm>
            <a:off x="4191000" y="2206141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[1]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5715000" y="2206141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[2]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Rectangle 65"/>
          <p:cNvSpPr>
            <a:spLocks noChangeArrowheads="1"/>
          </p:cNvSpPr>
          <p:nvPr/>
        </p:nvSpPr>
        <p:spPr bwMode="auto">
          <a:xfrm>
            <a:off x="3900502" y="3425341"/>
            <a:ext cx="4428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[0]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Rectangle 65"/>
          <p:cNvSpPr>
            <a:spLocks noChangeArrowheads="1"/>
          </p:cNvSpPr>
          <p:nvPr/>
        </p:nvSpPr>
        <p:spPr bwMode="auto">
          <a:xfrm>
            <a:off x="4800600" y="3425341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[1]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65"/>
          <p:cNvSpPr>
            <a:spLocks noChangeArrowheads="1"/>
          </p:cNvSpPr>
          <p:nvPr/>
        </p:nvSpPr>
        <p:spPr bwMode="auto">
          <a:xfrm>
            <a:off x="6629400" y="3425341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[2]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Rectangle 65"/>
          <p:cNvSpPr>
            <a:spLocks noChangeArrowheads="1"/>
          </p:cNvSpPr>
          <p:nvPr/>
        </p:nvSpPr>
        <p:spPr bwMode="auto">
          <a:xfrm>
            <a:off x="3581400" y="4644541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[0]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Rectangle 65"/>
          <p:cNvSpPr>
            <a:spLocks noChangeArrowheads="1"/>
          </p:cNvSpPr>
          <p:nvPr/>
        </p:nvSpPr>
        <p:spPr bwMode="auto">
          <a:xfrm>
            <a:off x="5715000" y="4644541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[1]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Rectangle 65"/>
          <p:cNvSpPr>
            <a:spLocks noChangeArrowheads="1"/>
          </p:cNvSpPr>
          <p:nvPr/>
        </p:nvSpPr>
        <p:spPr bwMode="auto">
          <a:xfrm>
            <a:off x="6934200" y="4644541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[2]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65"/>
          <p:cNvSpPr>
            <a:spLocks noChangeArrowheads="1"/>
          </p:cNvSpPr>
          <p:nvPr/>
        </p:nvSpPr>
        <p:spPr bwMode="auto">
          <a:xfrm>
            <a:off x="2590800" y="2491893"/>
            <a:ext cx="609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[0]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Rectangle 65"/>
          <p:cNvSpPr>
            <a:spLocks noChangeArrowheads="1"/>
          </p:cNvSpPr>
          <p:nvPr/>
        </p:nvSpPr>
        <p:spPr bwMode="auto">
          <a:xfrm>
            <a:off x="4210056" y="2491893"/>
            <a:ext cx="4381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[1]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Rectangle 65"/>
          <p:cNvSpPr>
            <a:spLocks noChangeArrowheads="1"/>
          </p:cNvSpPr>
          <p:nvPr/>
        </p:nvSpPr>
        <p:spPr bwMode="auto">
          <a:xfrm>
            <a:off x="5724516" y="2491893"/>
            <a:ext cx="4476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[2]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Rectangle 65"/>
          <p:cNvSpPr>
            <a:spLocks noChangeArrowheads="1"/>
          </p:cNvSpPr>
          <p:nvPr/>
        </p:nvSpPr>
        <p:spPr bwMode="auto">
          <a:xfrm>
            <a:off x="2667000" y="3711093"/>
            <a:ext cx="4619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[0]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Rectangle 65"/>
          <p:cNvSpPr>
            <a:spLocks noChangeArrowheads="1"/>
          </p:cNvSpPr>
          <p:nvPr/>
        </p:nvSpPr>
        <p:spPr bwMode="auto">
          <a:xfrm>
            <a:off x="4191000" y="3711093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[1]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Rectangle 65"/>
          <p:cNvSpPr>
            <a:spLocks noChangeArrowheads="1"/>
          </p:cNvSpPr>
          <p:nvPr/>
        </p:nvSpPr>
        <p:spPr bwMode="auto">
          <a:xfrm>
            <a:off x="5715000" y="3711093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[2]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Rectangle 65"/>
          <p:cNvSpPr>
            <a:spLocks noChangeArrowheads="1"/>
          </p:cNvSpPr>
          <p:nvPr/>
        </p:nvSpPr>
        <p:spPr bwMode="auto">
          <a:xfrm>
            <a:off x="2667000" y="4930293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[0]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Rectangle 65"/>
          <p:cNvSpPr>
            <a:spLocks noChangeArrowheads="1"/>
          </p:cNvSpPr>
          <p:nvPr/>
        </p:nvSpPr>
        <p:spPr bwMode="auto">
          <a:xfrm>
            <a:off x="4191000" y="4930293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[1]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Rectangle 65"/>
          <p:cNvSpPr>
            <a:spLocks noChangeArrowheads="1"/>
          </p:cNvSpPr>
          <p:nvPr/>
        </p:nvSpPr>
        <p:spPr bwMode="auto">
          <a:xfrm>
            <a:off x="5715000" y="4930293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[2]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Rectangle 65"/>
          <p:cNvSpPr>
            <a:spLocks noChangeArrowheads="1"/>
          </p:cNvSpPr>
          <p:nvPr/>
        </p:nvSpPr>
        <p:spPr bwMode="auto">
          <a:xfrm>
            <a:off x="7239000" y="2491893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[3]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65"/>
          <p:cNvSpPr>
            <a:spLocks noChangeArrowheads="1"/>
          </p:cNvSpPr>
          <p:nvPr/>
        </p:nvSpPr>
        <p:spPr bwMode="auto">
          <a:xfrm>
            <a:off x="7239000" y="3711093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[3]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Rectangle 65"/>
          <p:cNvSpPr>
            <a:spLocks noChangeArrowheads="1"/>
          </p:cNvSpPr>
          <p:nvPr/>
        </p:nvSpPr>
        <p:spPr bwMode="auto">
          <a:xfrm>
            <a:off x="7239000" y="4930293"/>
            <a:ext cx="533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[3]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90600" y="5486400"/>
            <a:ext cx="502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push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(1, X) </a:t>
            </a: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⇒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b="0" i="0" u="none" strike="noStrike" kern="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fullStackException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3" name="Rectangle 65"/>
          <p:cNvSpPr>
            <a:spLocks noChangeArrowheads="1"/>
          </p:cNvSpPr>
          <p:nvPr/>
        </p:nvSpPr>
        <p:spPr bwMode="auto">
          <a:xfrm>
            <a:off x="7620000" y="3444389"/>
            <a:ext cx="3286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65"/>
          <p:cNvSpPr>
            <a:spLocks noChangeArrowheads="1"/>
          </p:cNvSpPr>
          <p:nvPr/>
        </p:nvSpPr>
        <p:spPr bwMode="auto">
          <a:xfrm>
            <a:off x="7620000" y="4663589"/>
            <a:ext cx="3286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43</a:t>
            </a:fld>
            <a:endParaRPr lang="en-US" altLang="ko-KR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762000" y="1676400"/>
            <a:ext cx="3810000" cy="3110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</a:rPr>
              <a:t>initMultiStack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kumimoji="0" lang="en-US" altLang="ko-KR" sz="2000" b="1" dirty="0">
                <a:latin typeface="Times New Roman" pitchFamily="18" charset="0"/>
              </a:rPr>
              <a:t>	input</a:t>
            </a:r>
            <a:r>
              <a:rPr kumimoji="0" lang="en-US" altLang="ko-KR" sz="2000" dirty="0">
                <a:latin typeface="Times New Roman" pitchFamily="18" charset="0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</a:rPr>
              <a:t>A</a:t>
            </a:r>
            <a:r>
              <a:rPr lang="en-US" altLang="ko-KR" sz="2000" dirty="0">
                <a:latin typeface="Times New Roman" pitchFamily="18" charset="0"/>
              </a:rPr>
              <a:t>, </a:t>
            </a:r>
            <a:r>
              <a:rPr lang="en-US" altLang="ko-KR" sz="2000" b="1" i="1" dirty="0">
                <a:latin typeface="Times New Roman" pitchFamily="18" charset="0"/>
              </a:rPr>
              <a:t>t</a:t>
            </a:r>
            <a:r>
              <a:rPr lang="en-US" altLang="ko-KR" sz="2000" dirty="0">
                <a:latin typeface="Times New Roman" pitchFamily="18" charset="0"/>
              </a:rPr>
              <a:t>,</a:t>
            </a:r>
            <a:r>
              <a:rPr lang="en-US" altLang="ko-KR" sz="2000" b="1" i="1" dirty="0">
                <a:latin typeface="Times New Roman" pitchFamily="18" charset="0"/>
              </a:rPr>
              <a:t> b</a:t>
            </a:r>
            <a:r>
              <a:rPr lang="en-US" altLang="ko-KR" sz="2000" dirty="0">
                <a:latin typeface="Times New Roman" pitchFamily="18" charset="0"/>
              </a:rPr>
              <a:t>,</a:t>
            </a:r>
            <a:r>
              <a:rPr lang="en-US" altLang="ko-KR" sz="2000" b="1" i="1" dirty="0">
                <a:latin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</a:rPr>
              <a:t>size </a:t>
            </a:r>
            <a:r>
              <a:rPr lang="en-US" altLang="ko-KR" sz="2000" b="1" i="1" dirty="0">
                <a:latin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</a:rPr>
              <a:t>, 			integer </a:t>
            </a:r>
            <a:r>
              <a:rPr lang="en-US" altLang="ko-KR" sz="2000" b="1" i="1" dirty="0">
                <a:latin typeface="Times New Roman" pitchFamily="18" charset="0"/>
              </a:rPr>
              <a:t>n</a:t>
            </a:r>
            <a:endParaRPr kumimoji="0" lang="en-US" altLang="ko-KR" sz="2000" b="1" i="1" dirty="0"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kumimoji="0" lang="en-US" altLang="ko-KR" sz="2000" b="1" dirty="0">
                <a:latin typeface="Times New Roman" pitchFamily="18" charset="0"/>
              </a:rPr>
              <a:t>	output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kumimoji="0" lang="en-US" altLang="ko-KR" sz="2000" dirty="0" err="1">
                <a:latin typeface="Times New Roman" pitchFamily="18" charset="0"/>
              </a:rPr>
              <a:t>multistack</a:t>
            </a:r>
            <a:endParaRPr kumimoji="0" lang="en-US" altLang="ko-KR" sz="2000" b="1" i="1" dirty="0"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stacksize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/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for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0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1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stacksize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1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</a:p>
        </p:txBody>
      </p:sp>
      <p:sp>
        <p:nvSpPr>
          <p:cNvPr id="24584" name="Text Box 4"/>
          <p:cNvSpPr txBox="1">
            <a:spLocks noChangeArrowheads="1"/>
          </p:cNvSpPr>
          <p:nvPr/>
        </p:nvSpPr>
        <p:spPr bwMode="auto">
          <a:xfrm>
            <a:off x="762001" y="1676400"/>
            <a:ext cx="7696200" cy="36933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68288" indent="-268288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b="1" i="1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74"/>
          <p:cNvSpPr txBox="1">
            <a:spLocks noChangeArrowheads="1"/>
          </p:cNvSpPr>
          <p:nvPr/>
        </p:nvSpPr>
        <p:spPr bwMode="auto">
          <a:xfrm>
            <a:off x="4572000" y="1676400"/>
            <a:ext cx="38862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size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–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isEmpty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isFull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+ 1]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top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emptyStackException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]]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44</a:t>
            </a:fld>
            <a:endParaRPr lang="en-US" altLang="ko-KR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24584" name="Text Box 4"/>
          <p:cNvSpPr txBox="1">
            <a:spLocks noChangeArrowheads="1"/>
          </p:cNvSpPr>
          <p:nvPr/>
        </p:nvSpPr>
        <p:spPr bwMode="auto">
          <a:xfrm>
            <a:off x="762001" y="1676401"/>
            <a:ext cx="7696200" cy="28623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68288" indent="-268288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b="1" i="1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74"/>
          <p:cNvSpPr txBox="1">
            <a:spLocks noChangeArrowheads="1"/>
          </p:cNvSpPr>
          <p:nvPr/>
        </p:nvSpPr>
        <p:spPr bwMode="auto">
          <a:xfrm>
            <a:off x="762000" y="1676400"/>
            <a:ext cx="3810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push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lang="en-US" altLang="ko-KR" sz="2000" b="1" i="1" dirty="0">
                <a:latin typeface="Times New Roman" pitchFamily="18" charset="0"/>
              </a:rPr>
              <a:t> t</a:t>
            </a:r>
            <a:r>
              <a:rPr lang="en-US" altLang="ko-KR" sz="2000" dirty="0">
                <a:latin typeface="Times New Roman" pitchFamily="18" charset="0"/>
              </a:rPr>
              <a:t>,</a:t>
            </a:r>
            <a:r>
              <a:rPr lang="en-US" altLang="ko-KR" sz="2000" b="1" i="1" dirty="0">
                <a:latin typeface="Times New Roman" pitchFamily="18" charset="0"/>
              </a:rPr>
              <a:t> b</a:t>
            </a:r>
            <a:r>
              <a:rPr lang="en-US" altLang="ko-KR" sz="2000" dirty="0">
                <a:latin typeface="Times New Roman" pitchFamily="18" charset="0"/>
              </a:rPr>
              <a:t>,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stack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				element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 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isFull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fullStackException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+ 1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]]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sp>
        <p:nvSpPr>
          <p:cNvPr id="10" name="Text Box 78"/>
          <p:cNvSpPr txBox="1">
            <a:spLocks noChangeArrowheads="1"/>
          </p:cNvSpPr>
          <p:nvPr/>
        </p:nvSpPr>
        <p:spPr bwMode="auto">
          <a:xfrm>
            <a:off x="4572000" y="1676400"/>
            <a:ext cx="3886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pop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lang="en-US" altLang="ko-KR" sz="2000" b="1" i="1" dirty="0">
                <a:latin typeface="Times New Roman" pitchFamily="18" charset="0"/>
              </a:rPr>
              <a:t> t</a:t>
            </a:r>
            <a:r>
              <a:rPr lang="en-US" altLang="ko-KR" sz="2000" dirty="0">
                <a:latin typeface="Times New Roman" pitchFamily="18" charset="0"/>
              </a:rPr>
              <a:t>,</a:t>
            </a:r>
            <a:r>
              <a:rPr lang="en-US" altLang="ko-KR" sz="2000" b="1" i="1" dirty="0">
                <a:latin typeface="Times New Roman" pitchFamily="18" charset="0"/>
              </a:rPr>
              <a:t> b</a:t>
            </a:r>
            <a:r>
              <a:rPr lang="en-US" altLang="ko-KR" sz="2000" dirty="0">
                <a:latin typeface="Times New Roman" pitchFamily="18" charset="0"/>
              </a:rPr>
              <a:t>,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stack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2000" b="1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lang="en-US" altLang="ko-KR" sz="2000">
                <a:latin typeface="Times New Roman" pitchFamily="18" charset="0"/>
                <a:ea typeface="맑은 고딕" pitchFamily="50" charset="-127"/>
              </a:rPr>
              <a:t> element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emptyStackException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– 1 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+ 1]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45</a:t>
            </a:fld>
            <a:endParaRPr lang="en-US" altLang="ko-KR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en-US" altLang="ko-KR" dirty="0" err="1">
                <a:ea typeface="맑은 고딕" pitchFamily="50" charset="-127"/>
              </a:rPr>
              <a:t>fullStackException</a:t>
            </a:r>
            <a:r>
              <a:rPr lang="ko-KR" altLang="en-US" dirty="0">
                <a:ea typeface="맑은 고딕" pitchFamily="50" charset="-127"/>
              </a:rPr>
              <a:t>이 취할 수 있는 세 가지 전략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83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7596187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sz="2000" b="1" kern="0" dirty="0">
                <a:latin typeface="맑은 고딕" pitchFamily="50" charset="-127"/>
                <a:ea typeface="맑은 고딕" pitchFamily="50" charset="-127"/>
              </a:rPr>
              <a:t>고정</a:t>
            </a:r>
            <a:r>
              <a:rPr lang="en-US" altLang="ko-KR" sz="20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kern="0" dirty="0">
                <a:latin typeface="맑은 고딕" pitchFamily="50" charset="-127"/>
                <a:ea typeface="맑은 고딕" pitchFamily="50" charset="-127"/>
              </a:rPr>
              <a:t>베이스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(fixed bases)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800" kern="0" dirty="0" err="1">
                <a:latin typeface="맑은 고딕" pitchFamily="50" charset="-127"/>
                <a:ea typeface="맑은 고딕" pitchFamily="50" charset="-127"/>
              </a:rPr>
              <a:t>스택의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 베이스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위치는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불변이므로 삽입처리 불가</a:t>
            </a:r>
            <a:endParaRPr lang="en-US" altLang="ko-KR" sz="1800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b="1" kern="0" dirty="0">
                <a:latin typeface="맑은 고딕" pitchFamily="50" charset="-127"/>
                <a:ea typeface="맑은 고딕" pitchFamily="50" charset="-127"/>
              </a:rPr>
              <a:t>장점</a:t>
            </a:r>
            <a:r>
              <a:rPr lang="en-US" altLang="ko-KR" sz="1800" b="1" kern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단순</a:t>
            </a:r>
            <a:endParaRPr lang="en-US" altLang="ko-KR" sz="1800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b="1" kern="0" dirty="0">
                <a:latin typeface="맑은 고딕" pitchFamily="50" charset="-127"/>
                <a:ea typeface="맑은 고딕" pitchFamily="50" charset="-127"/>
              </a:rPr>
              <a:t>단점</a:t>
            </a:r>
            <a:r>
              <a:rPr lang="en-US" altLang="ko-KR" sz="1800" b="1" kern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지역의 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overflow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는 전역적인 정지를 초래</a:t>
            </a:r>
            <a:endParaRPr lang="en-US" altLang="ko-KR" sz="1800" kern="0" dirty="0"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sz="2000" b="1" kern="0" dirty="0">
                <a:latin typeface="맑은 고딕" pitchFamily="50" charset="-127"/>
                <a:ea typeface="맑은 고딕" pitchFamily="50" charset="-127"/>
              </a:rPr>
              <a:t>부동 베이스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(floating bases)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다른 </a:t>
            </a:r>
            <a:r>
              <a:rPr lang="ko-KR" altLang="en-US" sz="1800" kern="0" dirty="0" err="1">
                <a:latin typeface="맑은 고딕" pitchFamily="50" charset="-127"/>
                <a:ea typeface="맑은 고딕" pitchFamily="50" charset="-127"/>
              </a:rPr>
              <a:t>스택으로부터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 미사용 셀을 탈취함 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이때 다른 </a:t>
            </a:r>
            <a:r>
              <a:rPr lang="ko-KR" altLang="en-US" sz="1800" kern="0" dirty="0" err="1">
                <a:latin typeface="맑은 고딕" pitchFamily="50" charset="-127"/>
                <a:ea typeface="맑은 고딕" pitchFamily="50" charset="-127"/>
              </a:rPr>
              <a:t>스택들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 중에는 가장 가까운 왼쪽 이웃을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없으면 가장 가까운 오른쪽의 이웃을 선택</a:t>
            </a:r>
            <a:endParaRPr lang="en-US" altLang="ko-KR" sz="1800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b="1" kern="0" dirty="0">
                <a:latin typeface="맑은 고딕" pitchFamily="50" charset="-127"/>
                <a:ea typeface="맑은 고딕" pitchFamily="50" charset="-127"/>
              </a:rPr>
              <a:t>장점</a:t>
            </a:r>
            <a:r>
              <a:rPr lang="en-US" altLang="ko-KR" sz="1800" b="1" kern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기억장소 활용 최대화</a:t>
            </a:r>
            <a:endParaRPr lang="en-US" altLang="ko-KR" sz="1800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b="1" kern="0" dirty="0">
                <a:latin typeface="맑은 고딕" pitchFamily="50" charset="-127"/>
                <a:ea typeface="맑은 고딕" pitchFamily="50" charset="-127"/>
              </a:rPr>
              <a:t>단점</a:t>
            </a:r>
            <a:r>
              <a:rPr lang="en-US" altLang="ko-KR" sz="1800" b="1" kern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 overflow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가 빈번한 경우 속도 저하</a:t>
            </a:r>
            <a:endParaRPr lang="en-US" altLang="ko-KR" sz="1800" kern="0" dirty="0"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sz="2000" b="1" kern="0" dirty="0">
                <a:latin typeface="맑은 고딕" pitchFamily="50" charset="-127"/>
                <a:ea typeface="맑은 고딕" pitchFamily="50" charset="-127"/>
              </a:rPr>
              <a:t>부동 베이스 </a:t>
            </a:r>
            <a:r>
              <a:rPr lang="en-US" altLang="ko-KR" sz="2000" b="1" kern="0" dirty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2000" b="1" kern="0" dirty="0">
                <a:latin typeface="맑은 고딕" pitchFamily="50" charset="-127"/>
                <a:ea typeface="맑은 고딕" pitchFamily="50" charset="-127"/>
              </a:rPr>
              <a:t>기억장소 재할당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(reallocation)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남은 기억장소 총량을 각 </a:t>
            </a:r>
            <a:r>
              <a:rPr lang="ko-KR" altLang="en-US" sz="1800" kern="0" dirty="0" err="1">
                <a:latin typeface="맑은 고딕" pitchFamily="50" charset="-127"/>
                <a:ea typeface="맑은 고딕" pitchFamily="50" charset="-127"/>
              </a:rPr>
              <a:t>스택의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kern="0" dirty="0" err="1">
                <a:latin typeface="맑은 고딕" pitchFamily="50" charset="-127"/>
                <a:ea typeface="맑은 고딕" pitchFamily="50" charset="-127"/>
              </a:rPr>
              <a:t>성장폭에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 비례하여 재할당</a:t>
            </a:r>
            <a:endParaRPr lang="en-US" altLang="ko-KR" sz="1800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b="1" kern="0" dirty="0">
                <a:latin typeface="맑은 고딕" pitchFamily="50" charset="-127"/>
                <a:ea typeface="맑은 고딕" pitchFamily="50" charset="-127"/>
              </a:rPr>
              <a:t>장점</a:t>
            </a:r>
            <a:r>
              <a:rPr lang="en-US" altLang="ko-KR" sz="1800" b="1" kern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기억장소 활용 최대화 및 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overflow 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재발 최소화</a:t>
            </a:r>
            <a:endParaRPr lang="en-US" altLang="ko-KR" sz="1800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b="1" kern="0" dirty="0">
                <a:latin typeface="맑은 고딕" pitchFamily="50" charset="-127"/>
                <a:ea typeface="맑은 고딕" pitchFamily="50" charset="-127"/>
              </a:rPr>
              <a:t>단점</a:t>
            </a:r>
            <a:r>
              <a:rPr lang="en-US" altLang="ko-KR" sz="1800" b="1" kern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알고리즘 복잡하며</a:t>
            </a:r>
            <a:r>
              <a:rPr lang="en-US" altLang="ko-KR" sz="18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kern="0" dirty="0">
                <a:latin typeface="맑은 고딕" pitchFamily="50" charset="-127"/>
                <a:ea typeface="맑은 고딕" pitchFamily="50" charset="-127"/>
              </a:rPr>
              <a:t>미사용 기억장소 개수가 작으면 무의미</a:t>
            </a:r>
            <a:endParaRPr lang="en-US" altLang="ko-KR" sz="1800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225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AF0AA3-8A68-4CE7-95A4-8798A14DBD6D}" type="slidenum">
              <a:rPr lang="en-US" altLang="ko-KR" smtClean="0"/>
              <a:pPr/>
              <a:t>46</a:t>
            </a:fld>
            <a:endParaRPr lang="en-US" altLang="ko-KR"/>
          </a:p>
        </p:txBody>
      </p:sp>
      <p:sp>
        <p:nvSpPr>
          <p:cNvPr id="2253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 </a:t>
            </a:r>
            <a:r>
              <a:rPr lang="en-US" altLang="ko-KR" dirty="0">
                <a:ea typeface="맑은 고딕" pitchFamily="50" charset="-127"/>
              </a:rPr>
              <a:t>B: </a:t>
            </a:r>
            <a:r>
              <a:rPr lang="ko-KR" altLang="en-US" dirty="0">
                <a:ea typeface="맑은 고딕" pitchFamily="50" charset="-127"/>
              </a:rPr>
              <a:t>연결리스트의 배열 사용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25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848600" cy="1400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각 </a:t>
            </a:r>
            <a:r>
              <a:rPr lang="ko-KR" altLang="en-US" sz="2400" dirty="0" err="1">
                <a:ea typeface="맑은 고딕" pitchFamily="50" charset="-127"/>
              </a:rPr>
              <a:t>스택에</a:t>
            </a:r>
            <a:r>
              <a:rPr lang="ko-KR" altLang="en-US" sz="2400" dirty="0">
                <a:ea typeface="맑은 고딕" pitchFamily="50" charset="-127"/>
              </a:rPr>
              <a:t> 대해 연결리스트를 사용하며</a:t>
            </a:r>
            <a:r>
              <a:rPr lang="en-US" altLang="ko-KR" sz="2400" dirty="0">
                <a:ea typeface="맑은 고딕" pitchFamily="50" charset="-127"/>
              </a:rPr>
              <a:t>,</a:t>
            </a:r>
            <a:r>
              <a:rPr lang="ko-KR" altLang="en-US" sz="2400" dirty="0">
                <a:ea typeface="맑은 고딕" pitchFamily="50" charset="-127"/>
              </a:rPr>
              <a:t> 추가로 각 </a:t>
            </a:r>
            <a:r>
              <a:rPr lang="ko-KR" altLang="en-US" sz="2400" dirty="0" err="1">
                <a:ea typeface="맑은 고딕" pitchFamily="50" charset="-127"/>
              </a:rPr>
              <a:t>스택의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en-US" altLang="ko-KR" sz="2400" dirty="0">
                <a:ea typeface="맑은 고딕" pitchFamily="50" charset="-127"/>
              </a:rPr>
              <a:t>top</a:t>
            </a:r>
            <a:r>
              <a:rPr lang="ko-KR" altLang="en-US" sz="2400" dirty="0">
                <a:ea typeface="맑은 고딕" pitchFamily="50" charset="-127"/>
              </a:rPr>
              <a:t>을 가리키는 포인터 배열 한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개 사용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22539" name="Text Box 43"/>
          <p:cNvSpPr txBox="1">
            <a:spLocks noChangeArrowheads="1"/>
          </p:cNvSpPr>
          <p:nvPr/>
        </p:nvSpPr>
        <p:spPr bwMode="auto">
          <a:xfrm>
            <a:off x="762000" y="3505200"/>
            <a:ext cx="2500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b="1" dirty="0">
                <a:latin typeface="맑은 고딕" pitchFamily="50" charset="-127"/>
              </a:rPr>
              <a:t>예</a:t>
            </a:r>
            <a:r>
              <a:rPr lang="en-US" altLang="ko-KR" sz="2000" b="1" dirty="0">
                <a:latin typeface="맑은 고딕" pitchFamily="50" charset="-127"/>
              </a:rPr>
              <a:t>:</a:t>
            </a:r>
            <a:r>
              <a:rPr lang="en-US" altLang="ko-KR" sz="2000" dirty="0">
                <a:latin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3</a:t>
            </a:r>
          </a:p>
        </p:txBody>
      </p:sp>
      <p:sp>
        <p:nvSpPr>
          <p:cNvPr id="22548" name="Rectangle 59"/>
          <p:cNvSpPr>
            <a:spLocks noChangeArrowheads="1"/>
          </p:cNvSpPr>
          <p:nvPr/>
        </p:nvSpPr>
        <p:spPr bwMode="auto">
          <a:xfrm>
            <a:off x="1447799" y="4038600"/>
            <a:ext cx="3810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</a:rPr>
              <a:t>t</a:t>
            </a:r>
            <a:endParaRPr kumimoji="0" lang="en-US" altLang="ko-KR" b="1" dirty="0">
              <a:latin typeface="맑은 고딕" pitchFamily="50" charset="-127"/>
            </a:endParaRPr>
          </a:p>
        </p:txBody>
      </p:sp>
      <p:sp>
        <p:nvSpPr>
          <p:cNvPr id="22550" name="Rectangle 5"/>
          <p:cNvSpPr>
            <a:spLocks noChangeArrowheads="1"/>
          </p:cNvSpPr>
          <p:nvPr/>
        </p:nvSpPr>
        <p:spPr bwMode="auto">
          <a:xfrm>
            <a:off x="3657600" y="4419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22551" name="Rectangle 6"/>
          <p:cNvSpPr>
            <a:spLocks noChangeArrowheads="1"/>
          </p:cNvSpPr>
          <p:nvPr/>
        </p:nvSpPr>
        <p:spPr bwMode="auto">
          <a:xfrm>
            <a:off x="3962400" y="4419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22553" name="Rectangle 18"/>
          <p:cNvSpPr>
            <a:spLocks noChangeArrowheads="1"/>
          </p:cNvSpPr>
          <p:nvPr/>
        </p:nvSpPr>
        <p:spPr bwMode="auto">
          <a:xfrm>
            <a:off x="1143000" y="5276850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54" name="Rectangle 18"/>
          <p:cNvSpPr>
            <a:spLocks noChangeArrowheads="1"/>
          </p:cNvSpPr>
          <p:nvPr/>
        </p:nvSpPr>
        <p:spPr bwMode="auto">
          <a:xfrm>
            <a:off x="1143000" y="4848225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55" name="Rectangle 18"/>
          <p:cNvSpPr>
            <a:spLocks noChangeArrowheads="1"/>
          </p:cNvSpPr>
          <p:nvPr/>
        </p:nvSpPr>
        <p:spPr bwMode="auto">
          <a:xfrm>
            <a:off x="1143000" y="4419600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56" name="Rectangle 31"/>
          <p:cNvSpPr>
            <a:spLocks noChangeArrowheads="1"/>
          </p:cNvSpPr>
          <p:nvPr/>
        </p:nvSpPr>
        <p:spPr bwMode="auto">
          <a:xfrm>
            <a:off x="1471613" y="4419600"/>
            <a:ext cx="357187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</a:endParaRPr>
          </a:p>
        </p:txBody>
      </p:sp>
      <p:sp>
        <p:nvSpPr>
          <p:cNvPr id="22557" name="Rectangle 31"/>
          <p:cNvSpPr>
            <a:spLocks noChangeArrowheads="1"/>
          </p:cNvSpPr>
          <p:nvPr/>
        </p:nvSpPr>
        <p:spPr bwMode="auto">
          <a:xfrm>
            <a:off x="1471613" y="4848225"/>
            <a:ext cx="357187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</a:endParaRPr>
          </a:p>
        </p:txBody>
      </p:sp>
      <p:sp>
        <p:nvSpPr>
          <p:cNvPr id="22558" name="Rectangle 31"/>
          <p:cNvSpPr>
            <a:spLocks noChangeArrowheads="1"/>
          </p:cNvSpPr>
          <p:nvPr/>
        </p:nvSpPr>
        <p:spPr bwMode="auto">
          <a:xfrm>
            <a:off x="1471613" y="5276850"/>
            <a:ext cx="357187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</a:endParaRPr>
          </a:p>
        </p:txBody>
      </p:sp>
      <p:sp>
        <p:nvSpPr>
          <p:cNvPr id="22571" name="Rectangle 35"/>
          <p:cNvSpPr>
            <a:spLocks noChangeArrowheads="1"/>
          </p:cNvSpPr>
          <p:nvPr/>
        </p:nvSpPr>
        <p:spPr bwMode="auto">
          <a:xfrm>
            <a:off x="2438400" y="4419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22572" name="Rectangle 36"/>
          <p:cNvSpPr>
            <a:spLocks noChangeArrowheads="1"/>
          </p:cNvSpPr>
          <p:nvPr/>
        </p:nvSpPr>
        <p:spPr bwMode="auto">
          <a:xfrm>
            <a:off x="2743200" y="4419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cxnSp>
        <p:nvCxnSpPr>
          <p:cNvPr id="72" name="직선 화살표 연결선 71"/>
          <p:cNvCxnSpPr>
            <a:endCxn id="22571" idx="1"/>
          </p:cNvCxnSpPr>
          <p:nvPr/>
        </p:nvCxnSpPr>
        <p:spPr bwMode="auto">
          <a:xfrm>
            <a:off x="1676400" y="4572000"/>
            <a:ext cx="762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73" name="직선 화살표 연결선 72"/>
          <p:cNvCxnSpPr/>
          <p:nvPr/>
        </p:nvCxnSpPr>
        <p:spPr bwMode="auto">
          <a:xfrm>
            <a:off x="2895600" y="4572000"/>
            <a:ext cx="762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sp>
        <p:nvSpPr>
          <p:cNvPr id="74" name="Rectangle 5"/>
          <p:cNvSpPr>
            <a:spLocks noChangeArrowheads="1"/>
          </p:cNvSpPr>
          <p:nvPr/>
        </p:nvSpPr>
        <p:spPr bwMode="auto">
          <a:xfrm>
            <a:off x="4876800" y="4419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75" name="Rectangle 6"/>
          <p:cNvSpPr>
            <a:spLocks noChangeArrowheads="1"/>
          </p:cNvSpPr>
          <p:nvPr/>
        </p:nvSpPr>
        <p:spPr bwMode="auto">
          <a:xfrm>
            <a:off x="5181600" y="4419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cxnSp>
        <p:nvCxnSpPr>
          <p:cNvPr id="76" name="직선 화살표 연결선 75"/>
          <p:cNvCxnSpPr/>
          <p:nvPr/>
        </p:nvCxnSpPr>
        <p:spPr bwMode="auto">
          <a:xfrm>
            <a:off x="4114800" y="4572000"/>
            <a:ext cx="762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sp>
        <p:nvSpPr>
          <p:cNvPr id="77" name="Rectangle 5"/>
          <p:cNvSpPr>
            <a:spLocks noChangeArrowheads="1"/>
          </p:cNvSpPr>
          <p:nvPr/>
        </p:nvSpPr>
        <p:spPr bwMode="auto">
          <a:xfrm>
            <a:off x="6096000" y="4419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78" name="Rectangle 6"/>
          <p:cNvSpPr>
            <a:spLocks noChangeArrowheads="1"/>
          </p:cNvSpPr>
          <p:nvPr/>
        </p:nvSpPr>
        <p:spPr bwMode="auto">
          <a:xfrm>
            <a:off x="6400800" y="4419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 b="1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9" name="직선 화살표 연결선 78"/>
          <p:cNvCxnSpPr/>
          <p:nvPr/>
        </p:nvCxnSpPr>
        <p:spPr bwMode="auto">
          <a:xfrm>
            <a:off x="5334000" y="4572000"/>
            <a:ext cx="762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438400" y="4876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2743200" y="4876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cxnSp>
        <p:nvCxnSpPr>
          <p:cNvPr id="82" name="직선 화살표 연결선 81"/>
          <p:cNvCxnSpPr/>
          <p:nvPr/>
        </p:nvCxnSpPr>
        <p:spPr bwMode="auto">
          <a:xfrm>
            <a:off x="1676400" y="5029200"/>
            <a:ext cx="762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3657600" y="4876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3962400" y="4876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 b="1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5" name="직선 화살표 연결선 84"/>
          <p:cNvCxnSpPr/>
          <p:nvPr/>
        </p:nvCxnSpPr>
        <p:spPr bwMode="auto">
          <a:xfrm>
            <a:off x="2895600" y="5029200"/>
            <a:ext cx="762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sp>
        <p:nvSpPr>
          <p:cNvPr id="86" name="Rectangle 5"/>
          <p:cNvSpPr>
            <a:spLocks noChangeArrowheads="1"/>
          </p:cNvSpPr>
          <p:nvPr/>
        </p:nvSpPr>
        <p:spPr bwMode="auto">
          <a:xfrm>
            <a:off x="2438400" y="5334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87" name="Rectangle 6"/>
          <p:cNvSpPr>
            <a:spLocks noChangeArrowheads="1"/>
          </p:cNvSpPr>
          <p:nvPr/>
        </p:nvSpPr>
        <p:spPr bwMode="auto">
          <a:xfrm>
            <a:off x="2743200" y="5334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cxnSp>
        <p:nvCxnSpPr>
          <p:cNvPr id="88" name="직선 화살표 연결선 87"/>
          <p:cNvCxnSpPr/>
          <p:nvPr/>
        </p:nvCxnSpPr>
        <p:spPr bwMode="auto">
          <a:xfrm>
            <a:off x="1676400" y="5486400"/>
            <a:ext cx="762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3657600" y="5334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90" name="Rectangle 6"/>
          <p:cNvSpPr>
            <a:spLocks noChangeArrowheads="1"/>
          </p:cNvSpPr>
          <p:nvPr/>
        </p:nvSpPr>
        <p:spPr bwMode="auto">
          <a:xfrm>
            <a:off x="3962400" y="5334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cxnSp>
        <p:nvCxnSpPr>
          <p:cNvPr id="91" name="직선 화살표 연결선 90"/>
          <p:cNvCxnSpPr/>
          <p:nvPr/>
        </p:nvCxnSpPr>
        <p:spPr bwMode="auto">
          <a:xfrm>
            <a:off x="2895600" y="5486400"/>
            <a:ext cx="762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sp>
        <p:nvSpPr>
          <p:cNvPr id="92" name="Rectangle 5"/>
          <p:cNvSpPr>
            <a:spLocks noChangeArrowheads="1"/>
          </p:cNvSpPr>
          <p:nvPr/>
        </p:nvSpPr>
        <p:spPr bwMode="auto">
          <a:xfrm>
            <a:off x="4876800" y="5334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5181600" y="5334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 b="1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4" name="직선 화살표 연결선 93"/>
          <p:cNvCxnSpPr/>
          <p:nvPr/>
        </p:nvCxnSpPr>
        <p:spPr bwMode="auto">
          <a:xfrm>
            <a:off x="4114800" y="5486400"/>
            <a:ext cx="762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sp>
        <p:nvSpPr>
          <p:cNvPr id="96" name="Rectangle 18"/>
          <p:cNvSpPr>
            <a:spLocks noChangeArrowheads="1"/>
          </p:cNvSpPr>
          <p:nvPr/>
        </p:nvSpPr>
        <p:spPr bwMode="auto">
          <a:xfrm>
            <a:off x="1143000" y="5715000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endParaRPr kumimoji="0" lang="ko-KR" alt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Text Box 4"/>
          <p:cNvSpPr txBox="1">
            <a:spLocks noChangeArrowheads="1"/>
          </p:cNvSpPr>
          <p:nvPr/>
        </p:nvSpPr>
        <p:spPr bwMode="auto">
          <a:xfrm>
            <a:off x="762000" y="1676400"/>
            <a:ext cx="7696200" cy="36933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68288" indent="-268288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b="1" i="1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47</a:t>
            </a:fld>
            <a:endParaRPr lang="en-US" altLang="ko-KR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762000" y="1676400"/>
            <a:ext cx="3810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initMultiStack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	input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array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, integer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err="1">
                <a:latin typeface="Times New Roman" pitchFamily="18" charset="0"/>
                <a:cs typeface="Times New Roman" pitchFamily="18" charset="0"/>
              </a:rPr>
              <a:t>multistack</a:t>
            </a:r>
            <a:endParaRPr lang="en-US" altLang="ko-KR" sz="2000" b="1" i="1" dirty="0">
              <a:latin typeface="Times New Roman" pitchFamily="18" charset="0"/>
              <a:cs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 0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– 1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lvl="1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20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</a:p>
        </p:txBody>
      </p:sp>
      <p:sp>
        <p:nvSpPr>
          <p:cNvPr id="9" name="Text Box 74"/>
          <p:cNvSpPr txBox="1">
            <a:spLocks noChangeArrowheads="1"/>
          </p:cNvSpPr>
          <p:nvPr/>
        </p:nvSpPr>
        <p:spPr bwMode="auto">
          <a:xfrm>
            <a:off x="4572000" y="1676400"/>
            <a:ext cx="38862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isEmpty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	input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array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, stack </a:t>
            </a:r>
            <a:r>
              <a:rPr lang="en-US" altLang="ko-KR" sz="20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ko-KR" sz="2000" b="1" i="1" dirty="0">
              <a:latin typeface="Times New Roman" pitchFamily="18" charset="0"/>
              <a:cs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err="1">
                <a:latin typeface="Times New Roman" pitchFamily="18" charset="0"/>
                <a:cs typeface="Times New Roman" pitchFamily="18" charset="0"/>
              </a:rPr>
              <a:t>boolean</a:t>
            </a:r>
            <a:endParaRPr lang="en-US" altLang="ko-KR" sz="2000" b="1" i="1" dirty="0">
              <a:latin typeface="Times New Roman" pitchFamily="18" charset="0"/>
              <a:cs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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top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	input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array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, stack </a:t>
            </a:r>
            <a:r>
              <a:rPr lang="en-US" altLang="ko-KR" sz="20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ko-KR" sz="2000" b="1" i="1" dirty="0">
              <a:latin typeface="Times New Roman" pitchFamily="18" charset="0"/>
              <a:cs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element</a:t>
            </a:r>
            <a:endParaRPr lang="en-US" altLang="ko-KR" sz="2000" b="1" i="1" dirty="0">
              <a:latin typeface="Times New Roman" pitchFamily="18" charset="0"/>
              <a:cs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if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emptyStackException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AAC81A-8EB5-4518-817A-5216955829E7}" type="slidenum">
              <a:rPr lang="en-US" altLang="ko-KR" smtClean="0"/>
              <a:pPr/>
              <a:t>48</a:t>
            </a:fld>
            <a:endParaRPr lang="en-US" altLang="ko-KR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62001" y="1676400"/>
            <a:ext cx="7696200" cy="3124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68288" indent="-268288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b="1" i="1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74"/>
          <p:cNvSpPr txBox="1">
            <a:spLocks noChangeArrowheads="1"/>
          </p:cNvSpPr>
          <p:nvPr/>
        </p:nvSpPr>
        <p:spPr bwMode="auto">
          <a:xfrm>
            <a:off x="762000" y="1676400"/>
            <a:ext cx="3810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push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lang="en-US" altLang="ko-KR" sz="2000" b="1" i="1" dirty="0">
                <a:latin typeface="Times New Roman" pitchFamily="18" charset="0"/>
              </a:rPr>
              <a:t>t</a:t>
            </a:r>
            <a:r>
              <a:rPr lang="en-US" altLang="ko-KR" sz="2000" dirty="0">
                <a:latin typeface="Times New Roman" pitchFamily="18" charset="0"/>
              </a:rPr>
              <a:t>,</a:t>
            </a:r>
            <a:r>
              <a:rPr lang="en-US" altLang="ko-KR" sz="2000" b="1" i="1" dirty="0">
                <a:latin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stack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element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 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q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getnode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2.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elem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sp>
        <p:nvSpPr>
          <p:cNvPr id="10" name="Text Box 78"/>
          <p:cNvSpPr txBox="1">
            <a:spLocks noChangeArrowheads="1"/>
          </p:cNvSpPr>
          <p:nvPr/>
        </p:nvSpPr>
        <p:spPr bwMode="auto">
          <a:xfrm>
            <a:off x="4572000" y="1676400"/>
            <a:ext cx="38862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pop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lang="en-US" altLang="ko-KR" sz="2000" b="1" i="1" dirty="0">
                <a:latin typeface="Times New Roman" pitchFamily="18" charset="0"/>
              </a:rPr>
              <a:t>t</a:t>
            </a:r>
            <a:r>
              <a:rPr lang="en-US" altLang="ko-KR" sz="2000" dirty="0">
                <a:latin typeface="Times New Roman" pitchFamily="18" charset="0"/>
              </a:rPr>
              <a:t>,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stack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2000" b="1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lang="en-US" altLang="ko-KR" sz="2000">
                <a:latin typeface="Times New Roman" pitchFamily="18" charset="0"/>
                <a:ea typeface="맑은 고딕" pitchFamily="50" charset="-127"/>
              </a:rPr>
              <a:t> element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7788" algn="l"/>
                <a:tab pos="1700213" algn="l"/>
                <a:tab pos="2063750" algn="l"/>
                <a:tab pos="242093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emptyStackException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elem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q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next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5.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putnode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ko-KR" sz="2000" dirty="0">
              <a:latin typeface="Times New Roman" pitchFamily="18" charset="0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71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B704DA-10E8-481A-A61C-69ACB9D16DFE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>
                <a:ea typeface="맑은 고딕" pitchFamily="50" charset="-127"/>
              </a:rPr>
              <a:t>스택</a:t>
            </a:r>
            <a:r>
              <a:rPr lang="ko-KR" altLang="en-US" dirty="0">
                <a:ea typeface="맑은 고딕" pitchFamily="50" charset="-127"/>
              </a:rPr>
              <a:t> 응용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962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직접 응용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>
                <a:ea typeface="맑은 고딕" pitchFamily="50" charset="-127"/>
              </a:rPr>
              <a:t>웹브라우저에서</a:t>
            </a:r>
            <a:r>
              <a:rPr lang="ko-KR" altLang="en-US" sz="2000" dirty="0">
                <a:ea typeface="맑은 고딕" pitchFamily="50" charset="-127"/>
              </a:rPr>
              <a:t> 방문한 </a:t>
            </a:r>
            <a:r>
              <a:rPr lang="ko-KR" altLang="en-US" sz="2000" dirty="0" err="1">
                <a:ea typeface="맑은 고딕" pitchFamily="50" charset="-127"/>
              </a:rPr>
              <a:t>웹페이지들의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기록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문서편집기에서 되돌리기 기록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윈도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운영체제에서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겹쳐진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윈도우들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>
                <a:ea typeface="맑은 고딕" pitchFamily="50" charset="-127"/>
              </a:rPr>
              <a:t>C++ </a:t>
            </a:r>
            <a:r>
              <a:rPr lang="ko-KR" altLang="en-US" sz="2000" dirty="0">
                <a:ea typeface="맑은 고딕" pitchFamily="50" charset="-127"/>
              </a:rPr>
              <a:t>실행환경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또는 자바가상기계에서 메쏘드의 연쇄적인 호출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재귀의 구현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간접 응용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알고리즘 수행을 위한 보조 데이터구조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다른 데이터구조를 구성하는 요소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7174" name="날짜 개체 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7701AE-44C9-49D9-9AD6-EF70BFDD5CD7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배열에 기초한 </a:t>
            </a:r>
            <a:r>
              <a:rPr lang="ko-KR" altLang="en-US" dirty="0" err="1">
                <a:ea typeface="맑은 고딕" pitchFamily="50" charset="-127"/>
              </a:rPr>
              <a:t>스택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76962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크기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400" dirty="0">
                <a:ea typeface="맑은 고딕" pitchFamily="50" charset="-127"/>
              </a:rPr>
              <a:t>의 배열을 사용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원소들을 배열의 왼쪽에서 오른쪽으로 추가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변수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ko-KR" altLang="en-US" sz="2400" dirty="0">
                <a:ea typeface="맑은 고딕" pitchFamily="50" charset="-127"/>
              </a:rPr>
              <a:t>를 사용하여 </a:t>
            </a:r>
            <a:r>
              <a:rPr lang="en-US" altLang="ko-KR" sz="2400" b="1" dirty="0">
                <a:ea typeface="맑은 고딕" pitchFamily="50" charset="-127"/>
              </a:rPr>
              <a:t>top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원소의 첨자를 관리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8198" name="날짜 개체 틀 7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99" name="Rectangle 58"/>
          <p:cNvSpPr>
            <a:spLocks noChangeArrowheads="1"/>
          </p:cNvSpPr>
          <p:nvPr/>
        </p:nvSpPr>
        <p:spPr bwMode="auto">
          <a:xfrm>
            <a:off x="1524000" y="5334000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0" name="Rectangle 59"/>
          <p:cNvSpPr>
            <a:spLocks noChangeArrowheads="1"/>
          </p:cNvSpPr>
          <p:nvPr/>
        </p:nvSpPr>
        <p:spPr bwMode="auto">
          <a:xfrm>
            <a:off x="2057400" y="57539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1" name="Rectangle 60"/>
          <p:cNvSpPr>
            <a:spLocks noChangeArrowheads="1"/>
          </p:cNvSpPr>
          <p:nvPr/>
        </p:nvSpPr>
        <p:spPr bwMode="auto">
          <a:xfrm>
            <a:off x="2362200" y="57539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2" name="Rectangle 61"/>
          <p:cNvSpPr>
            <a:spLocks noChangeArrowheads="1"/>
          </p:cNvSpPr>
          <p:nvPr/>
        </p:nvSpPr>
        <p:spPr bwMode="auto">
          <a:xfrm>
            <a:off x="2667000" y="57539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3" name="Rectangle 65"/>
          <p:cNvSpPr>
            <a:spLocks noChangeArrowheads="1"/>
          </p:cNvSpPr>
          <p:nvPr/>
        </p:nvSpPr>
        <p:spPr bwMode="auto">
          <a:xfrm>
            <a:off x="5029200" y="5727005"/>
            <a:ext cx="325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4" name="Rectangle 82"/>
          <p:cNvSpPr>
            <a:spLocks noChangeArrowheads="1"/>
          </p:cNvSpPr>
          <p:nvPr/>
        </p:nvSpPr>
        <p:spPr bwMode="auto">
          <a:xfrm>
            <a:off x="1981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5" name="Rectangle 83"/>
          <p:cNvSpPr>
            <a:spLocks noChangeArrowheads="1"/>
          </p:cNvSpPr>
          <p:nvPr/>
        </p:nvSpPr>
        <p:spPr bwMode="auto">
          <a:xfrm>
            <a:off x="22860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6" name="Rectangle 84"/>
          <p:cNvSpPr>
            <a:spLocks noChangeArrowheads="1"/>
          </p:cNvSpPr>
          <p:nvPr/>
        </p:nvSpPr>
        <p:spPr bwMode="auto">
          <a:xfrm>
            <a:off x="2590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7" name="Rectangle 85"/>
          <p:cNvSpPr>
            <a:spLocks noChangeArrowheads="1"/>
          </p:cNvSpPr>
          <p:nvPr/>
        </p:nvSpPr>
        <p:spPr bwMode="auto">
          <a:xfrm>
            <a:off x="2895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8" name="Rectangle 86"/>
          <p:cNvSpPr>
            <a:spLocks noChangeArrowheads="1"/>
          </p:cNvSpPr>
          <p:nvPr/>
        </p:nvSpPr>
        <p:spPr bwMode="auto">
          <a:xfrm>
            <a:off x="3200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9" name="Rectangle 87"/>
          <p:cNvSpPr>
            <a:spLocks noChangeArrowheads="1"/>
          </p:cNvSpPr>
          <p:nvPr/>
        </p:nvSpPr>
        <p:spPr bwMode="auto">
          <a:xfrm>
            <a:off x="3505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0" name="Rectangle 88"/>
          <p:cNvSpPr>
            <a:spLocks noChangeArrowheads="1"/>
          </p:cNvSpPr>
          <p:nvPr/>
        </p:nvSpPr>
        <p:spPr bwMode="auto">
          <a:xfrm>
            <a:off x="38100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1" name="Rectangle 89"/>
          <p:cNvSpPr>
            <a:spLocks noChangeArrowheads="1"/>
          </p:cNvSpPr>
          <p:nvPr/>
        </p:nvSpPr>
        <p:spPr bwMode="auto">
          <a:xfrm>
            <a:off x="4114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2" name="Rectangle 90"/>
          <p:cNvSpPr>
            <a:spLocks noChangeArrowheads="1"/>
          </p:cNvSpPr>
          <p:nvPr/>
        </p:nvSpPr>
        <p:spPr bwMode="auto">
          <a:xfrm>
            <a:off x="4419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3" name="Rectangle 91"/>
          <p:cNvSpPr>
            <a:spLocks noChangeArrowheads="1"/>
          </p:cNvSpPr>
          <p:nvPr/>
        </p:nvSpPr>
        <p:spPr bwMode="auto">
          <a:xfrm>
            <a:off x="4724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4" name="Rectangle 93"/>
          <p:cNvSpPr>
            <a:spLocks noChangeArrowheads="1"/>
          </p:cNvSpPr>
          <p:nvPr/>
        </p:nvSpPr>
        <p:spPr bwMode="auto">
          <a:xfrm>
            <a:off x="5334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5" name="Rectangle 94"/>
          <p:cNvSpPr>
            <a:spLocks noChangeArrowheads="1"/>
          </p:cNvSpPr>
          <p:nvPr/>
        </p:nvSpPr>
        <p:spPr bwMode="auto">
          <a:xfrm>
            <a:off x="56388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6" name="Rectangle 95"/>
          <p:cNvSpPr>
            <a:spLocks noChangeArrowheads="1"/>
          </p:cNvSpPr>
          <p:nvPr/>
        </p:nvSpPr>
        <p:spPr bwMode="auto">
          <a:xfrm>
            <a:off x="59436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7" name="Rectangle 96"/>
          <p:cNvSpPr>
            <a:spLocks noChangeArrowheads="1"/>
          </p:cNvSpPr>
          <p:nvPr/>
        </p:nvSpPr>
        <p:spPr bwMode="auto">
          <a:xfrm>
            <a:off x="62484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8" name="Rectangle 97"/>
          <p:cNvSpPr>
            <a:spLocks noChangeArrowheads="1"/>
          </p:cNvSpPr>
          <p:nvPr/>
        </p:nvSpPr>
        <p:spPr bwMode="auto">
          <a:xfrm>
            <a:off x="65532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9" name="Rectangle 98"/>
          <p:cNvSpPr>
            <a:spLocks noChangeArrowheads="1"/>
          </p:cNvSpPr>
          <p:nvPr/>
        </p:nvSpPr>
        <p:spPr bwMode="auto">
          <a:xfrm>
            <a:off x="6858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0" name="Rectangle 65"/>
          <p:cNvSpPr>
            <a:spLocks noChangeArrowheads="1"/>
          </p:cNvSpPr>
          <p:nvPr/>
        </p:nvSpPr>
        <p:spPr bwMode="auto">
          <a:xfrm>
            <a:off x="7162800" y="5715000"/>
            <a:ext cx="304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1" name="Rectangle 112"/>
          <p:cNvSpPr>
            <a:spLocks noChangeArrowheads="1"/>
          </p:cNvSpPr>
          <p:nvPr/>
        </p:nvSpPr>
        <p:spPr bwMode="auto">
          <a:xfrm>
            <a:off x="5029200" y="541020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b"/>
          <a:lstStyle/>
          <a:p>
            <a:pPr algn="ctr"/>
            <a:endParaRPr lang="en-US" altLang="ko-KR" b="1" i="1" dirty="0">
              <a:latin typeface="Times New Roman" pitchFamily="18" charset="0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921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F46009-612B-4FC7-AB14-0BFA7A77C526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38100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초기에는 </a:t>
            </a:r>
            <a:r>
              <a:rPr lang="ko-KR" altLang="en-US" sz="2400" dirty="0" err="1">
                <a:ea typeface="맑은 고딕" pitchFamily="50" charset="-127"/>
              </a:rPr>
              <a:t>스택에</a:t>
            </a:r>
            <a:r>
              <a:rPr lang="ko-KR" altLang="en-US" sz="2400" dirty="0">
                <a:ea typeface="맑은 고딕" pitchFamily="50" charset="-127"/>
              </a:rPr>
              <a:t> 아무 원소도 없다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9222" name="Text Box 78"/>
          <p:cNvSpPr txBox="1">
            <a:spLocks noChangeArrowheads="1"/>
          </p:cNvSpPr>
          <p:nvPr/>
        </p:nvSpPr>
        <p:spPr bwMode="auto">
          <a:xfrm>
            <a:off x="4572000" y="1676400"/>
            <a:ext cx="3886200" cy="175432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initStack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stack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size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top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an empty stack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 S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–1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223" name="날짜 개체 틀 7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4" name="Rectangle 58"/>
          <p:cNvSpPr>
            <a:spLocks noChangeArrowheads="1"/>
          </p:cNvSpPr>
          <p:nvPr/>
        </p:nvSpPr>
        <p:spPr bwMode="auto">
          <a:xfrm>
            <a:off x="1524000" y="5334000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5" name="Rectangle 59"/>
          <p:cNvSpPr>
            <a:spLocks noChangeArrowheads="1"/>
          </p:cNvSpPr>
          <p:nvPr/>
        </p:nvSpPr>
        <p:spPr bwMode="auto">
          <a:xfrm>
            <a:off x="2057400" y="57539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6" name="Rectangle 60"/>
          <p:cNvSpPr>
            <a:spLocks noChangeArrowheads="1"/>
          </p:cNvSpPr>
          <p:nvPr/>
        </p:nvSpPr>
        <p:spPr bwMode="auto">
          <a:xfrm>
            <a:off x="2362200" y="57539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7" name="Rectangle 61"/>
          <p:cNvSpPr>
            <a:spLocks noChangeArrowheads="1"/>
          </p:cNvSpPr>
          <p:nvPr/>
        </p:nvSpPr>
        <p:spPr bwMode="auto">
          <a:xfrm>
            <a:off x="2667000" y="57539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8" name="Rectangle 65"/>
          <p:cNvSpPr>
            <a:spLocks noChangeArrowheads="1"/>
          </p:cNvSpPr>
          <p:nvPr/>
        </p:nvSpPr>
        <p:spPr bwMode="auto">
          <a:xfrm>
            <a:off x="1676400" y="5746055"/>
            <a:ext cx="325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9" name="Rectangle 82"/>
          <p:cNvSpPr>
            <a:spLocks noChangeArrowheads="1"/>
          </p:cNvSpPr>
          <p:nvPr/>
        </p:nvSpPr>
        <p:spPr bwMode="auto">
          <a:xfrm>
            <a:off x="19812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0" name="Rectangle 83"/>
          <p:cNvSpPr>
            <a:spLocks noChangeArrowheads="1"/>
          </p:cNvSpPr>
          <p:nvPr/>
        </p:nvSpPr>
        <p:spPr bwMode="auto">
          <a:xfrm>
            <a:off x="2286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1" name="Rectangle 84"/>
          <p:cNvSpPr>
            <a:spLocks noChangeArrowheads="1"/>
          </p:cNvSpPr>
          <p:nvPr/>
        </p:nvSpPr>
        <p:spPr bwMode="auto">
          <a:xfrm>
            <a:off x="25908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2" name="Rectangle 85"/>
          <p:cNvSpPr>
            <a:spLocks noChangeArrowheads="1"/>
          </p:cNvSpPr>
          <p:nvPr/>
        </p:nvSpPr>
        <p:spPr bwMode="auto">
          <a:xfrm>
            <a:off x="28956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3" name="Rectangle 86"/>
          <p:cNvSpPr>
            <a:spLocks noChangeArrowheads="1"/>
          </p:cNvSpPr>
          <p:nvPr/>
        </p:nvSpPr>
        <p:spPr bwMode="auto">
          <a:xfrm>
            <a:off x="32004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4" name="Rectangle 87"/>
          <p:cNvSpPr>
            <a:spLocks noChangeArrowheads="1"/>
          </p:cNvSpPr>
          <p:nvPr/>
        </p:nvSpPr>
        <p:spPr bwMode="auto">
          <a:xfrm>
            <a:off x="35052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5" name="Rectangle 88"/>
          <p:cNvSpPr>
            <a:spLocks noChangeArrowheads="1"/>
          </p:cNvSpPr>
          <p:nvPr/>
        </p:nvSpPr>
        <p:spPr bwMode="auto">
          <a:xfrm>
            <a:off x="3810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6" name="Rectangle 89"/>
          <p:cNvSpPr>
            <a:spLocks noChangeArrowheads="1"/>
          </p:cNvSpPr>
          <p:nvPr/>
        </p:nvSpPr>
        <p:spPr bwMode="auto">
          <a:xfrm>
            <a:off x="41148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7" name="Rectangle 90"/>
          <p:cNvSpPr>
            <a:spLocks noChangeArrowheads="1"/>
          </p:cNvSpPr>
          <p:nvPr/>
        </p:nvSpPr>
        <p:spPr bwMode="auto">
          <a:xfrm>
            <a:off x="44196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8" name="Rectangle 91"/>
          <p:cNvSpPr>
            <a:spLocks noChangeArrowheads="1"/>
          </p:cNvSpPr>
          <p:nvPr/>
        </p:nvSpPr>
        <p:spPr bwMode="auto">
          <a:xfrm>
            <a:off x="47244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9" name="Rectangle 93"/>
          <p:cNvSpPr>
            <a:spLocks noChangeArrowheads="1"/>
          </p:cNvSpPr>
          <p:nvPr/>
        </p:nvSpPr>
        <p:spPr bwMode="auto">
          <a:xfrm>
            <a:off x="5334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0" name="Rectangle 94"/>
          <p:cNvSpPr>
            <a:spLocks noChangeArrowheads="1"/>
          </p:cNvSpPr>
          <p:nvPr/>
        </p:nvSpPr>
        <p:spPr bwMode="auto">
          <a:xfrm>
            <a:off x="56388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1" name="Rectangle 95"/>
          <p:cNvSpPr>
            <a:spLocks noChangeArrowheads="1"/>
          </p:cNvSpPr>
          <p:nvPr/>
        </p:nvSpPr>
        <p:spPr bwMode="auto">
          <a:xfrm>
            <a:off x="59436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2" name="Rectangle 96"/>
          <p:cNvSpPr>
            <a:spLocks noChangeArrowheads="1"/>
          </p:cNvSpPr>
          <p:nvPr/>
        </p:nvSpPr>
        <p:spPr bwMode="auto">
          <a:xfrm>
            <a:off x="62484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3" name="Rectangle 97"/>
          <p:cNvSpPr>
            <a:spLocks noChangeArrowheads="1"/>
          </p:cNvSpPr>
          <p:nvPr/>
        </p:nvSpPr>
        <p:spPr bwMode="auto">
          <a:xfrm>
            <a:off x="65532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4" name="Rectangle 98"/>
          <p:cNvSpPr>
            <a:spLocks noChangeArrowheads="1"/>
          </p:cNvSpPr>
          <p:nvPr/>
        </p:nvSpPr>
        <p:spPr bwMode="auto">
          <a:xfrm>
            <a:off x="6858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6" name="Rectangle 112"/>
          <p:cNvSpPr>
            <a:spLocks noChangeArrowheads="1"/>
          </p:cNvSpPr>
          <p:nvPr/>
        </p:nvSpPr>
        <p:spPr bwMode="auto">
          <a:xfrm>
            <a:off x="50292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b"/>
          <a:lstStyle/>
          <a:p>
            <a:pPr algn="ctr"/>
            <a:endParaRPr lang="en-US" altLang="ko-KR" b="1" i="1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31" name="Rectangle 65"/>
          <p:cNvSpPr>
            <a:spLocks noChangeArrowheads="1"/>
          </p:cNvSpPr>
          <p:nvPr/>
        </p:nvSpPr>
        <p:spPr bwMode="auto">
          <a:xfrm>
            <a:off x="7162800" y="5715000"/>
            <a:ext cx="304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1024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BE18E3-3B7E-4C88-AA2E-A36C3D2AE52B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삽입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810000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err="1">
                <a:ea typeface="맑은 고딕" pitchFamily="50" charset="-127"/>
                <a:cs typeface="Tahoma" pitchFamily="34" charset="0"/>
              </a:rPr>
              <a:t>스택이</a:t>
            </a:r>
            <a:r>
              <a:rPr lang="ko-KR" altLang="en-US" sz="2400" dirty="0">
                <a:ea typeface="맑은 고딕" pitchFamily="50" charset="-127"/>
                <a:cs typeface="Tahoma" pitchFamily="34" charset="0"/>
              </a:rPr>
              <a:t> 만원인 경우</a:t>
            </a:r>
            <a:r>
              <a:rPr lang="en-US" altLang="ko-KR" sz="2400" dirty="0">
                <a:ea typeface="맑은 고딕" pitchFamily="50" charset="-127"/>
                <a:cs typeface="Tahoma" pitchFamily="34" charset="0"/>
              </a:rPr>
              <a:t>,  </a:t>
            </a:r>
            <a:r>
              <a:rPr lang="en-US" altLang="ko-KR" sz="2400" dirty="0">
                <a:solidFill>
                  <a:srgbClr val="C00000"/>
                </a:solidFill>
                <a:ea typeface="맑은 고딕" pitchFamily="50" charset="-127"/>
                <a:cs typeface="Tahoma" pitchFamily="34" charset="0"/>
              </a:rPr>
              <a:t>push</a:t>
            </a:r>
            <a:r>
              <a:rPr lang="en-US" altLang="ko-KR" sz="2400" dirty="0"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dirty="0">
                <a:ea typeface="맑은 고딕" pitchFamily="50" charset="-127"/>
                <a:cs typeface="Tahoma" pitchFamily="34" charset="0"/>
              </a:rPr>
              <a:t>작업은 </a:t>
            </a: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  <a:cs typeface="Tahoma" pitchFamily="34" charset="0"/>
              </a:rPr>
              <a:t>fullStackException</a:t>
            </a:r>
            <a:r>
              <a:rPr lang="ko-KR" altLang="en-US" sz="2400" dirty="0">
                <a:ea typeface="맑은 고딕" pitchFamily="50" charset="-127"/>
                <a:cs typeface="Tahoma" pitchFamily="34" charset="0"/>
              </a:rPr>
              <a:t>을 발령</a:t>
            </a:r>
            <a:endParaRPr lang="en-US" altLang="ko-KR" sz="2400" dirty="0">
              <a:ea typeface="맑은 고딕" pitchFamily="50" charset="-127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배열에 기초한 구현의 한계</a:t>
            </a:r>
            <a:endParaRPr lang="en-US" altLang="ko-KR" sz="2000" dirty="0">
              <a:ea typeface="맑은 고딕" pitchFamily="50" charset="-127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  <a:cs typeface="Tahoma" pitchFamily="34" charset="0"/>
              </a:rPr>
              <a:t>구현상의 오류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일 뿐 </a:t>
            </a:r>
            <a:r>
              <a:rPr lang="ko-KR" altLang="en-US" sz="2000" dirty="0" err="1">
                <a:solidFill>
                  <a:schemeClr val="tx2"/>
                </a:solidFill>
                <a:ea typeface="맑은 고딕" pitchFamily="50" charset="-127"/>
                <a:cs typeface="Tahoma" pitchFamily="34" charset="0"/>
              </a:rPr>
              <a:t>스택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 ADT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 취급 상 </a:t>
            </a:r>
            <a:r>
              <a:rPr lang="ko-KR" altLang="en-US" sz="2000" b="1" dirty="0">
                <a:ea typeface="맑은 고딕" pitchFamily="50" charset="-127"/>
                <a:cs typeface="Tahoma" pitchFamily="34" charset="0"/>
              </a:rPr>
              <a:t>논리적 오류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는 아님</a:t>
            </a:r>
            <a:endParaRPr lang="en-US" altLang="ko-KR" sz="2000" dirty="0"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ko-KR" altLang="ko-KR" sz="4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7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752600"/>
            <a:ext cx="3581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8" name="Text Box 74"/>
          <p:cNvSpPr txBox="1">
            <a:spLocks noChangeArrowheads="1"/>
          </p:cNvSpPr>
          <p:nvPr/>
        </p:nvSpPr>
        <p:spPr bwMode="auto">
          <a:xfrm>
            <a:off x="4572000" y="1676400"/>
            <a:ext cx="3886200" cy="2862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push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stack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size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top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					element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 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fullStackException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sp>
        <p:nvSpPr>
          <p:cNvPr id="10249" name="날짜 개체 틀 7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0" name="Rectangle 58"/>
          <p:cNvSpPr>
            <a:spLocks noChangeArrowheads="1"/>
          </p:cNvSpPr>
          <p:nvPr/>
        </p:nvSpPr>
        <p:spPr bwMode="auto">
          <a:xfrm>
            <a:off x="1524000" y="5334000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4" name="Rectangle 65"/>
          <p:cNvSpPr>
            <a:spLocks noChangeArrowheads="1"/>
          </p:cNvSpPr>
          <p:nvPr/>
        </p:nvSpPr>
        <p:spPr bwMode="auto">
          <a:xfrm>
            <a:off x="5029200" y="5727005"/>
            <a:ext cx="609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 </a:t>
            </a:r>
            <a:r>
              <a:rPr lang="ko-KR" altLang="en-US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→</a:t>
            </a:r>
            <a:endParaRPr lang="en-US" altLang="ko-KR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0255" name="Rectangle 82"/>
          <p:cNvSpPr>
            <a:spLocks noChangeArrowheads="1"/>
          </p:cNvSpPr>
          <p:nvPr/>
        </p:nvSpPr>
        <p:spPr bwMode="auto">
          <a:xfrm>
            <a:off x="1981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6" name="Rectangle 83"/>
          <p:cNvSpPr>
            <a:spLocks noChangeArrowheads="1"/>
          </p:cNvSpPr>
          <p:nvPr/>
        </p:nvSpPr>
        <p:spPr bwMode="auto">
          <a:xfrm>
            <a:off x="22860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7" name="Rectangle 84"/>
          <p:cNvSpPr>
            <a:spLocks noChangeArrowheads="1"/>
          </p:cNvSpPr>
          <p:nvPr/>
        </p:nvSpPr>
        <p:spPr bwMode="auto">
          <a:xfrm>
            <a:off x="2590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8" name="Rectangle 85"/>
          <p:cNvSpPr>
            <a:spLocks noChangeArrowheads="1"/>
          </p:cNvSpPr>
          <p:nvPr/>
        </p:nvSpPr>
        <p:spPr bwMode="auto">
          <a:xfrm>
            <a:off x="2895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9" name="Rectangle 86"/>
          <p:cNvSpPr>
            <a:spLocks noChangeArrowheads="1"/>
          </p:cNvSpPr>
          <p:nvPr/>
        </p:nvSpPr>
        <p:spPr bwMode="auto">
          <a:xfrm>
            <a:off x="3200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0" name="Rectangle 87"/>
          <p:cNvSpPr>
            <a:spLocks noChangeArrowheads="1"/>
          </p:cNvSpPr>
          <p:nvPr/>
        </p:nvSpPr>
        <p:spPr bwMode="auto">
          <a:xfrm>
            <a:off x="3505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1" name="Rectangle 88"/>
          <p:cNvSpPr>
            <a:spLocks noChangeArrowheads="1"/>
          </p:cNvSpPr>
          <p:nvPr/>
        </p:nvSpPr>
        <p:spPr bwMode="auto">
          <a:xfrm>
            <a:off x="38100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2" name="Rectangle 89"/>
          <p:cNvSpPr>
            <a:spLocks noChangeArrowheads="1"/>
          </p:cNvSpPr>
          <p:nvPr/>
        </p:nvSpPr>
        <p:spPr bwMode="auto">
          <a:xfrm>
            <a:off x="4114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3" name="Rectangle 90"/>
          <p:cNvSpPr>
            <a:spLocks noChangeArrowheads="1"/>
          </p:cNvSpPr>
          <p:nvPr/>
        </p:nvSpPr>
        <p:spPr bwMode="auto">
          <a:xfrm>
            <a:off x="4419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4" name="Rectangle 91"/>
          <p:cNvSpPr>
            <a:spLocks noChangeArrowheads="1"/>
          </p:cNvSpPr>
          <p:nvPr/>
        </p:nvSpPr>
        <p:spPr bwMode="auto">
          <a:xfrm>
            <a:off x="4724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5" name="Rectangle 93"/>
          <p:cNvSpPr>
            <a:spLocks noChangeArrowheads="1"/>
          </p:cNvSpPr>
          <p:nvPr/>
        </p:nvSpPr>
        <p:spPr bwMode="auto">
          <a:xfrm>
            <a:off x="5334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6" name="Rectangle 94"/>
          <p:cNvSpPr>
            <a:spLocks noChangeArrowheads="1"/>
          </p:cNvSpPr>
          <p:nvPr/>
        </p:nvSpPr>
        <p:spPr bwMode="auto">
          <a:xfrm>
            <a:off x="56388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7" name="Rectangle 95"/>
          <p:cNvSpPr>
            <a:spLocks noChangeArrowheads="1"/>
          </p:cNvSpPr>
          <p:nvPr/>
        </p:nvSpPr>
        <p:spPr bwMode="auto">
          <a:xfrm>
            <a:off x="59436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8" name="Rectangle 96"/>
          <p:cNvSpPr>
            <a:spLocks noChangeArrowheads="1"/>
          </p:cNvSpPr>
          <p:nvPr/>
        </p:nvSpPr>
        <p:spPr bwMode="auto">
          <a:xfrm>
            <a:off x="62484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9" name="Rectangle 97"/>
          <p:cNvSpPr>
            <a:spLocks noChangeArrowheads="1"/>
          </p:cNvSpPr>
          <p:nvPr/>
        </p:nvSpPr>
        <p:spPr bwMode="auto">
          <a:xfrm>
            <a:off x="65532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0" name="Rectangle 98"/>
          <p:cNvSpPr>
            <a:spLocks noChangeArrowheads="1"/>
          </p:cNvSpPr>
          <p:nvPr/>
        </p:nvSpPr>
        <p:spPr bwMode="auto">
          <a:xfrm>
            <a:off x="6858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2" name="Rectangle 112"/>
          <p:cNvSpPr>
            <a:spLocks noChangeArrowheads="1"/>
          </p:cNvSpPr>
          <p:nvPr/>
        </p:nvSpPr>
        <p:spPr bwMode="auto">
          <a:xfrm>
            <a:off x="5334000" y="48006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b"/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</p:txBody>
      </p:sp>
      <p:sp>
        <p:nvSpPr>
          <p:cNvPr id="10273" name="Rectangle 91"/>
          <p:cNvSpPr>
            <a:spLocks noChangeArrowheads="1"/>
          </p:cNvSpPr>
          <p:nvPr/>
        </p:nvSpPr>
        <p:spPr bwMode="auto">
          <a:xfrm>
            <a:off x="5029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74" name="직선 화살표 연결선 35"/>
          <p:cNvCxnSpPr>
            <a:cxnSpLocks noChangeShapeType="1"/>
            <a:endCxn id="10265" idx="0"/>
          </p:cNvCxnSpPr>
          <p:nvPr/>
        </p:nvCxnSpPr>
        <p:spPr bwMode="auto">
          <a:xfrm rot="16200000" flipH="1">
            <a:off x="5333207" y="5257006"/>
            <a:ext cx="304800" cy="1587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" name="Rectangle 59"/>
          <p:cNvSpPr>
            <a:spLocks noChangeArrowheads="1"/>
          </p:cNvSpPr>
          <p:nvPr/>
        </p:nvSpPr>
        <p:spPr bwMode="auto">
          <a:xfrm>
            <a:off x="2057400" y="57539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Rectangle 60"/>
          <p:cNvSpPr>
            <a:spLocks noChangeArrowheads="1"/>
          </p:cNvSpPr>
          <p:nvPr/>
        </p:nvSpPr>
        <p:spPr bwMode="auto">
          <a:xfrm>
            <a:off x="2362200" y="57539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Rectangle 61"/>
          <p:cNvSpPr>
            <a:spLocks noChangeArrowheads="1"/>
          </p:cNvSpPr>
          <p:nvPr/>
        </p:nvSpPr>
        <p:spPr bwMode="auto">
          <a:xfrm>
            <a:off x="2667000" y="57539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65"/>
          <p:cNvSpPr>
            <a:spLocks noChangeArrowheads="1"/>
          </p:cNvSpPr>
          <p:nvPr/>
        </p:nvSpPr>
        <p:spPr bwMode="auto">
          <a:xfrm>
            <a:off x="7162800" y="5715000"/>
            <a:ext cx="304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스택</a:t>
            </a:r>
            <a:endParaRPr lang="en-US" altLang="ko-KR" dirty="0"/>
          </a:p>
        </p:txBody>
      </p:sp>
      <p:sp>
        <p:nvSpPr>
          <p:cNvPr id="1126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BA90D2-C2E4-42AB-A7DB-E80BFE876BCE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38100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err="1">
                <a:ea typeface="맑은 고딕" pitchFamily="50" charset="-127"/>
              </a:rPr>
              <a:t>스택이</a:t>
            </a:r>
            <a:r>
              <a:rPr lang="ko-KR" altLang="en-US" sz="2400" dirty="0">
                <a:ea typeface="맑은 고딕" pitchFamily="50" charset="-127"/>
              </a:rPr>
              <a:t> 빈 경우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en-US" altLang="ko-KR" sz="2400" dirty="0">
                <a:solidFill>
                  <a:srgbClr val="C00000"/>
                </a:solidFill>
                <a:ea typeface="맑은 고딕" pitchFamily="50" charset="-127"/>
              </a:rPr>
              <a:t>pop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작업은 </a:t>
            </a: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emptyStackException</a:t>
            </a:r>
            <a:r>
              <a:rPr lang="ko-KR" altLang="en-US" sz="2400" dirty="0">
                <a:ea typeface="맑은 고딕" pitchFamily="50" charset="-127"/>
              </a:rPr>
              <a:t>을 발령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>
                <a:solidFill>
                  <a:schemeClr val="tx2"/>
                </a:solidFill>
                <a:ea typeface="맑은 고딕" pitchFamily="50" charset="-127"/>
                <a:cs typeface="Tahoma" pitchFamily="34" charset="0"/>
              </a:rPr>
              <a:t>스택</a:t>
            </a:r>
            <a:r>
              <a:rPr lang="en-US" altLang="ko-KR" sz="2000" dirty="0">
                <a:ea typeface="맑은 고딕" pitchFamily="50" charset="-127"/>
              </a:rPr>
              <a:t> ADT</a:t>
            </a:r>
            <a:r>
              <a:rPr lang="ko-KR" altLang="en-US" sz="2000" dirty="0">
                <a:ea typeface="맑은 고딕" pitchFamily="50" charset="-127"/>
              </a:rPr>
              <a:t> 취급 상 </a:t>
            </a:r>
            <a:r>
              <a:rPr lang="ko-KR" altLang="en-US" sz="2000" b="1" dirty="0">
                <a:ea typeface="맑은 고딕" pitchFamily="50" charset="-127"/>
              </a:rPr>
              <a:t>논리적 오류</a:t>
            </a:r>
            <a:endParaRPr lang="en-US" altLang="ko-KR" b="1" dirty="0">
              <a:ea typeface="맑은 고딕" pitchFamily="50" charset="-127"/>
            </a:endParaRPr>
          </a:p>
        </p:txBody>
      </p:sp>
      <p:sp>
        <p:nvSpPr>
          <p:cNvPr id="11270" name="Text Box 78"/>
          <p:cNvSpPr txBox="1">
            <a:spLocks noChangeArrowheads="1"/>
          </p:cNvSpPr>
          <p:nvPr/>
        </p:nvSpPr>
        <p:spPr bwMode="auto">
          <a:xfrm>
            <a:off x="4572000" y="1676400"/>
            <a:ext cx="3886200" cy="23083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pop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stack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size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top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element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())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emptyStackException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 1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+ 1]</a:t>
            </a:r>
          </a:p>
        </p:txBody>
      </p:sp>
      <p:sp>
        <p:nvSpPr>
          <p:cNvPr id="11271" name="날짜 개체 틀 7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2" name="Rectangle 58"/>
          <p:cNvSpPr>
            <a:spLocks noChangeArrowheads="1"/>
          </p:cNvSpPr>
          <p:nvPr/>
        </p:nvSpPr>
        <p:spPr bwMode="auto">
          <a:xfrm>
            <a:off x="1524000" y="5334000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6" name="Rectangle 65"/>
          <p:cNvSpPr>
            <a:spLocks noChangeArrowheads="1"/>
          </p:cNvSpPr>
          <p:nvPr/>
        </p:nvSpPr>
        <p:spPr bwMode="auto">
          <a:xfrm>
            <a:off x="4724400" y="5727005"/>
            <a:ext cx="6302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← t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7" name="Rectangle 82"/>
          <p:cNvSpPr>
            <a:spLocks noChangeArrowheads="1"/>
          </p:cNvSpPr>
          <p:nvPr/>
        </p:nvSpPr>
        <p:spPr bwMode="auto">
          <a:xfrm>
            <a:off x="1981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8" name="Rectangle 83"/>
          <p:cNvSpPr>
            <a:spLocks noChangeArrowheads="1"/>
          </p:cNvSpPr>
          <p:nvPr/>
        </p:nvSpPr>
        <p:spPr bwMode="auto">
          <a:xfrm>
            <a:off x="22860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9" name="Rectangle 84"/>
          <p:cNvSpPr>
            <a:spLocks noChangeArrowheads="1"/>
          </p:cNvSpPr>
          <p:nvPr/>
        </p:nvSpPr>
        <p:spPr bwMode="auto">
          <a:xfrm>
            <a:off x="2590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0" name="Rectangle 85"/>
          <p:cNvSpPr>
            <a:spLocks noChangeArrowheads="1"/>
          </p:cNvSpPr>
          <p:nvPr/>
        </p:nvSpPr>
        <p:spPr bwMode="auto">
          <a:xfrm>
            <a:off x="2895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1" name="Rectangle 86"/>
          <p:cNvSpPr>
            <a:spLocks noChangeArrowheads="1"/>
          </p:cNvSpPr>
          <p:nvPr/>
        </p:nvSpPr>
        <p:spPr bwMode="auto">
          <a:xfrm>
            <a:off x="3200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2" name="Rectangle 87"/>
          <p:cNvSpPr>
            <a:spLocks noChangeArrowheads="1"/>
          </p:cNvSpPr>
          <p:nvPr/>
        </p:nvSpPr>
        <p:spPr bwMode="auto">
          <a:xfrm>
            <a:off x="3505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3" name="Rectangle 88"/>
          <p:cNvSpPr>
            <a:spLocks noChangeArrowheads="1"/>
          </p:cNvSpPr>
          <p:nvPr/>
        </p:nvSpPr>
        <p:spPr bwMode="auto">
          <a:xfrm>
            <a:off x="38100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4" name="Rectangle 89"/>
          <p:cNvSpPr>
            <a:spLocks noChangeArrowheads="1"/>
          </p:cNvSpPr>
          <p:nvPr/>
        </p:nvSpPr>
        <p:spPr bwMode="auto">
          <a:xfrm>
            <a:off x="4114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5" name="Rectangle 90"/>
          <p:cNvSpPr>
            <a:spLocks noChangeArrowheads="1"/>
          </p:cNvSpPr>
          <p:nvPr/>
        </p:nvSpPr>
        <p:spPr bwMode="auto">
          <a:xfrm>
            <a:off x="4419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6" name="Rectangle 91"/>
          <p:cNvSpPr>
            <a:spLocks noChangeArrowheads="1"/>
          </p:cNvSpPr>
          <p:nvPr/>
        </p:nvSpPr>
        <p:spPr bwMode="auto">
          <a:xfrm>
            <a:off x="4724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7" name="Rectangle 93"/>
          <p:cNvSpPr>
            <a:spLocks noChangeArrowheads="1"/>
          </p:cNvSpPr>
          <p:nvPr/>
        </p:nvSpPr>
        <p:spPr bwMode="auto">
          <a:xfrm>
            <a:off x="5334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8" name="Rectangle 94"/>
          <p:cNvSpPr>
            <a:spLocks noChangeArrowheads="1"/>
          </p:cNvSpPr>
          <p:nvPr/>
        </p:nvSpPr>
        <p:spPr bwMode="auto">
          <a:xfrm>
            <a:off x="56388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9" name="Rectangle 95"/>
          <p:cNvSpPr>
            <a:spLocks noChangeArrowheads="1"/>
          </p:cNvSpPr>
          <p:nvPr/>
        </p:nvSpPr>
        <p:spPr bwMode="auto">
          <a:xfrm>
            <a:off x="59436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0" name="Rectangle 96"/>
          <p:cNvSpPr>
            <a:spLocks noChangeArrowheads="1"/>
          </p:cNvSpPr>
          <p:nvPr/>
        </p:nvSpPr>
        <p:spPr bwMode="auto">
          <a:xfrm>
            <a:off x="62484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1" name="Rectangle 97"/>
          <p:cNvSpPr>
            <a:spLocks noChangeArrowheads="1"/>
          </p:cNvSpPr>
          <p:nvPr/>
        </p:nvSpPr>
        <p:spPr bwMode="auto">
          <a:xfrm>
            <a:off x="65532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2" name="Rectangle 98"/>
          <p:cNvSpPr>
            <a:spLocks noChangeArrowheads="1"/>
          </p:cNvSpPr>
          <p:nvPr/>
        </p:nvSpPr>
        <p:spPr bwMode="auto">
          <a:xfrm>
            <a:off x="6858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4" name="Rectangle 112"/>
          <p:cNvSpPr>
            <a:spLocks noChangeArrowheads="1"/>
          </p:cNvSpPr>
          <p:nvPr/>
        </p:nvSpPr>
        <p:spPr bwMode="auto">
          <a:xfrm>
            <a:off x="5029200" y="541020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b"/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</p:txBody>
      </p:sp>
      <p:sp>
        <p:nvSpPr>
          <p:cNvPr id="31" name="Rectangle 59"/>
          <p:cNvSpPr>
            <a:spLocks noChangeArrowheads="1"/>
          </p:cNvSpPr>
          <p:nvPr/>
        </p:nvSpPr>
        <p:spPr bwMode="auto">
          <a:xfrm>
            <a:off x="2057400" y="57539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60"/>
          <p:cNvSpPr>
            <a:spLocks noChangeArrowheads="1"/>
          </p:cNvSpPr>
          <p:nvPr/>
        </p:nvSpPr>
        <p:spPr bwMode="auto">
          <a:xfrm>
            <a:off x="2362200" y="57539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61"/>
          <p:cNvSpPr>
            <a:spLocks noChangeArrowheads="1"/>
          </p:cNvSpPr>
          <p:nvPr/>
        </p:nvSpPr>
        <p:spPr bwMode="auto">
          <a:xfrm>
            <a:off x="2667000" y="57539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65"/>
          <p:cNvSpPr>
            <a:spLocks noChangeArrowheads="1"/>
          </p:cNvSpPr>
          <p:nvPr/>
        </p:nvSpPr>
        <p:spPr bwMode="auto">
          <a:xfrm>
            <a:off x="7162800" y="5715000"/>
            <a:ext cx="304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2779</Words>
  <Application>Microsoft Office PowerPoint</Application>
  <PresentationFormat>화면 슬라이드 쇼(4:3)</PresentationFormat>
  <Paragraphs>1130</Paragraphs>
  <Slides>48</Slides>
  <Notes>48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굴림</vt:lpstr>
      <vt:lpstr>맑은 고딕</vt:lpstr>
      <vt:lpstr>Symbol</vt:lpstr>
      <vt:lpstr>Tahoma</vt:lpstr>
      <vt:lpstr>Times New Roman</vt:lpstr>
      <vt:lpstr>Wingdings</vt:lpstr>
      <vt:lpstr>Blueprint</vt:lpstr>
      <vt:lpstr>Clip</vt:lpstr>
      <vt:lpstr>스택</vt:lpstr>
      <vt:lpstr>Outline</vt:lpstr>
      <vt:lpstr>스택 ADT</vt:lpstr>
      <vt:lpstr>스택 ADT 메쏘드</vt:lpstr>
      <vt:lpstr>스택 응용</vt:lpstr>
      <vt:lpstr>배열에 기초한 스택</vt:lpstr>
      <vt:lpstr>초기화</vt:lpstr>
      <vt:lpstr>삽입</vt:lpstr>
      <vt:lpstr>삭제</vt:lpstr>
      <vt:lpstr>보조 메쏘드</vt:lpstr>
      <vt:lpstr>성능과 제약</vt:lpstr>
      <vt:lpstr>연결리스트에 기초한 스택</vt:lpstr>
      <vt:lpstr>초기화</vt:lpstr>
      <vt:lpstr>삽입</vt:lpstr>
      <vt:lpstr>삭제</vt:lpstr>
      <vt:lpstr>응용문제</vt:lpstr>
      <vt:lpstr>응용문제: 심볼 균형</vt:lpstr>
      <vt:lpstr>해결: 스택을 사용</vt:lpstr>
      <vt:lpstr>응용문제: 기간</vt:lpstr>
      <vt:lpstr>해결 A: 정의를 적용</vt:lpstr>
      <vt:lpstr>해결 B: 스택을 사용</vt:lpstr>
      <vt:lpstr>기간 계산 (선형)</vt:lpstr>
      <vt:lpstr>기간 계산 수행 예</vt:lpstr>
      <vt:lpstr>기간 계산 수행 예 (conti.)</vt:lpstr>
      <vt:lpstr>기간 계산 수행 예 (conti.)</vt:lpstr>
      <vt:lpstr>응용문제: 후위수식</vt:lpstr>
      <vt:lpstr>응용문제: 후위수식 (conti.)</vt:lpstr>
      <vt:lpstr>응용문제: 후위수식 (conti.)</vt:lpstr>
      <vt:lpstr>응용문제: 후위수식 (conti.)</vt:lpstr>
      <vt:lpstr>해결: 스택을 사용</vt:lpstr>
      <vt:lpstr>해결: 수식 전환</vt:lpstr>
      <vt:lpstr>해결: 수식 전환 예</vt:lpstr>
      <vt:lpstr>해결: 수식 전환 예 (conti.)</vt:lpstr>
      <vt:lpstr>해결: 수식 전환 예 (conti.)</vt:lpstr>
      <vt:lpstr>해결: 수식 전환 예 (conti.)</vt:lpstr>
      <vt:lpstr>해결: 수식 평가</vt:lpstr>
      <vt:lpstr>해결: 수식 평가 수행 예</vt:lpstr>
      <vt:lpstr>해결: 수식 평가 수행 예 (conti.)</vt:lpstr>
      <vt:lpstr>해결: 수식 평가 수행 예 (conti.)</vt:lpstr>
      <vt:lpstr>응용문제: 다중스택</vt:lpstr>
      <vt:lpstr>해결 A: 1D 배열 사용</vt:lpstr>
      <vt:lpstr>해결: 작동 원리</vt:lpstr>
      <vt:lpstr>해결: 메쏘드</vt:lpstr>
      <vt:lpstr>해결: 메쏘드 (conti.)</vt:lpstr>
      <vt:lpstr>해결: fullStackException이 취할 수 있는 세 가지 전략</vt:lpstr>
      <vt:lpstr>해결 B: 연결리스트의 배열 사용</vt:lpstr>
      <vt:lpstr>해결: 메쏘드</vt:lpstr>
      <vt:lpstr>해결: 메쏘드 (conti.)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2009-02-28T19:19:48Z</dcterms:created>
  <dcterms:modified xsi:type="dcterms:W3CDTF">2019-06-24T06:17:36Z</dcterms:modified>
</cp:coreProperties>
</file>