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73" r:id="rId4"/>
    <p:sldId id="274" r:id="rId5"/>
    <p:sldId id="275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7" r:id="rId27"/>
  </p:sldIdLst>
  <p:sldSz cx="9144000" cy="5143500" type="screen16x9"/>
  <p:notesSz cx="6858000" cy="9144000"/>
  <p:embeddedFontLst>
    <p:embeddedFont>
      <p:font typeface="Comfortaa" pitchFamily="2" charset="0"/>
      <p:regular r:id="rId29"/>
      <p:bold r:id="rId30"/>
    </p:embeddedFont>
    <p:embeddedFont>
      <p:font typeface="Muli" pitchFamily="2" charset="77"/>
      <p:regular r:id="rId31"/>
      <p:bold r:id="rId32"/>
      <p:italic r:id="rId33"/>
      <p:boldItalic r:id="rId34"/>
    </p:embeddedFont>
    <p:embeddedFont>
      <p:font typeface="Muli Regular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29"/>
  </p:normalViewPr>
  <p:slideViewPr>
    <p:cSldViewPr snapToGrid="0">
      <p:cViewPr>
        <p:scale>
          <a:sx n="130" d="100"/>
          <a:sy n="130" d="100"/>
        </p:scale>
        <p:origin x="880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Hola a todos un gusto conocer a personas como ustedes tan apasionadas por la tecnología como nosotros.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 más vueltas empecemos este BootCamp. Nosotros somos la comunidad Adathink Lab y como verán somos jovenes con ganas de hacer un cambio en la sociedad, en el Perú y mascar un antes y despues.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9058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10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639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64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7905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9010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4131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419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560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98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d0fc023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d0fc023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346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1508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2470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2880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6346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353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cc935f8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cc935f8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d0fc023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d0fc023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499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d0fc023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d0fc023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521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639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999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050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d0fc02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d0fc023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Nosotros no discriminamos, creemos que todos pueden aprender y que solo es cuestión de empeño y compromiso.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Buscamos ayudar a jóvenes con estudios superiores o no.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Acercandolos a este grupo, acompañándolos en el proceso y empoderarnos para su primera experiencia laboral.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76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kevinjavier010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379550" y="21110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Adathink Lab</a:t>
            </a:r>
            <a:endParaRPr sz="36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92050" y="21110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Dialog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0E6E6C3-2457-CF4B-B1B6-7B7ADE403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80" y="890363"/>
            <a:ext cx="6707078" cy="38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5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2460" y="2539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Partes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de un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nodo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basico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7FF00C3-5A87-A342-8E55-E3E3A264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80" y="512141"/>
            <a:ext cx="4035243" cy="46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9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534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Tipos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mensajes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respuestas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de un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nodo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el chat de Assistant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4BE6C0-83E9-734A-9AB3-4C4CECF36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89" y="2252038"/>
            <a:ext cx="1546412" cy="1051560"/>
          </a:xfrm>
          <a:prstGeom prst="rect">
            <a:avLst/>
          </a:prstGeom>
        </p:spPr>
      </p:pic>
      <p:pic>
        <p:nvPicPr>
          <p:cNvPr id="5" name="Imagen 4" descr="Imagen que contiene señal, reloj, tabla&#10;&#10;Descripción generada automáticamente">
            <a:extLst>
              <a:ext uri="{FF2B5EF4-FFF2-40B4-BE49-F238E27FC236}">
                <a16:creationId xmlns:a16="http://schemas.microsoft.com/office/drawing/2014/main" id="{70B14D87-D708-B14B-8665-9A25626E7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091" y="2239489"/>
            <a:ext cx="1691739" cy="997693"/>
          </a:xfrm>
          <a:prstGeom prst="rect">
            <a:avLst/>
          </a:prstGeom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984E4A0-8048-B245-B75C-44FF8B2A0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265" y="2212556"/>
            <a:ext cx="1051560" cy="1051560"/>
          </a:xfrm>
          <a:prstGeom prst="rect">
            <a:avLst/>
          </a:prstGeom>
        </p:spPr>
      </p:pic>
      <p:pic>
        <p:nvPicPr>
          <p:cNvPr id="9" name="Imagen 8" descr="Imagen que contiene reloj&#10;&#10;Descripción generada automáticamente">
            <a:extLst>
              <a:ext uri="{FF2B5EF4-FFF2-40B4-BE49-F238E27FC236}">
                <a16:creationId xmlns:a16="http://schemas.microsoft.com/office/drawing/2014/main" id="{9B1597C6-D38D-7B44-82D0-E5133C8A8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9205" y="2226065"/>
            <a:ext cx="2058983" cy="102454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44763CD-5BF9-0B47-AA1F-6BF2B3E1FC49}"/>
              </a:ext>
            </a:extLst>
          </p:cNvPr>
          <p:cNvSpPr txBox="1"/>
          <p:nvPr/>
        </p:nvSpPr>
        <p:spPr>
          <a:xfrm>
            <a:off x="1188557" y="1885118"/>
            <a:ext cx="105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TEXTOS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D998C9A-125A-9D43-BC6D-49FA634CB561}"/>
              </a:ext>
            </a:extLst>
          </p:cNvPr>
          <p:cNvSpPr txBox="1"/>
          <p:nvPr/>
        </p:nvSpPr>
        <p:spPr>
          <a:xfrm>
            <a:off x="4717657" y="1702845"/>
            <a:ext cx="159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Pause o escribiendo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ECA7DFB-E5C9-B14D-AEDA-16A926B714B8}"/>
              </a:ext>
            </a:extLst>
          </p:cNvPr>
          <p:cNvSpPr txBox="1"/>
          <p:nvPr/>
        </p:nvSpPr>
        <p:spPr>
          <a:xfrm>
            <a:off x="6859488" y="1678111"/>
            <a:ext cx="105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DE73A2-2CA2-8940-B081-A203FEC93062}"/>
              </a:ext>
            </a:extLst>
          </p:cNvPr>
          <p:cNvSpPr txBox="1"/>
          <p:nvPr/>
        </p:nvSpPr>
        <p:spPr>
          <a:xfrm>
            <a:off x="3095180" y="1831999"/>
            <a:ext cx="105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Imagenes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5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Variaciones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Respuestas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34556" y="1844655"/>
            <a:ext cx="7442572" cy="18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ts val="1400"/>
            </a:pP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Las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Variaciones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, son la forma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como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el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nodo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respondera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,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considera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que una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respuestas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esta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compuesta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por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opciones</a:t>
            </a:r>
            <a:endParaRPr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6760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Multiline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BA7D5D6-6069-5C48-87D8-D1DBA3B20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3450"/>
            <a:ext cx="9144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44097" y="205936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Random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Imagen 3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EC74A2C3-B004-E54D-97D6-F39E3BD39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97" y="731469"/>
            <a:ext cx="8855800" cy="43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4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2045" y="61475"/>
            <a:ext cx="6384900" cy="47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Sequential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30EA2F1-98B4-7540-A08A-11BB92F38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5" y="602813"/>
            <a:ext cx="8999903" cy="43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4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JUMP :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Saltos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otro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nodo</a:t>
            </a:r>
            <a:endParaRPr lang="en-US"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34556" y="1844655"/>
            <a:ext cx="7442572" cy="18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ts val="1400"/>
            </a:pP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Hay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tres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formas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de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saltos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,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basicamente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un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salto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es una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derivacion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de un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nodo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a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otro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,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dependiendo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el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tipo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de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salto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se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ejecutara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una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accion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.</a:t>
            </a:r>
            <a:endParaRPr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2270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3890" y="-62354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JUMP : If Assistant recognizes(conditional)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22D4869-C0A3-6042-87DF-90DAA9CFE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7" y="810177"/>
            <a:ext cx="8435340" cy="40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3890" y="-62354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JUMP :  Wait For user Input</a:t>
            </a:r>
          </a:p>
        </p:txBody>
      </p:sp>
      <p:pic>
        <p:nvPicPr>
          <p:cNvPr id="4" name="Imagen 3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CD8DB498-7B1E-DD44-8A1D-0FEBD7BF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0" y="814009"/>
            <a:ext cx="8709660" cy="41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889714" y="2105057"/>
            <a:ext cx="7117866" cy="18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Clase</a:t>
            </a:r>
            <a:r>
              <a:rPr lang="en-US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IBM WATSON ASSISTANT</a:t>
            </a:r>
            <a:endParaRPr sz="36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3F81CDA-4E08-BE4B-AAE1-B70609BF3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802" y="1448996"/>
            <a:ext cx="1550605" cy="1550605"/>
          </a:xfrm>
          <a:prstGeom prst="rect">
            <a:avLst/>
          </a:prstGeom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2970F7-00EA-064D-9A6B-69B8EB3F0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1" y="178996"/>
            <a:ext cx="254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3890" y="-62354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JUMP :  Respond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37A41FB-EB99-2645-B5EE-34F0F5DA3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992"/>
            <a:ext cx="9144000" cy="434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1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34556" y="27679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Multiple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Condicional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Responses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534556" y="1844655"/>
            <a:ext cx="7442572" cy="18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ts val="1400"/>
            </a:pP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Se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encarga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de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agregar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mas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condiciones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a ese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nodo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,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siempre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en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cuando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cumpla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la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primera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condicion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principal de ese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nodo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uli Regular"/>
              <a:ea typeface="Muli Regular"/>
              <a:cs typeface="Muli Regular"/>
              <a:sym typeface="Muli Regular"/>
            </a:endParaRPr>
          </a:p>
          <a:p>
            <a:pPr marL="139700" lv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ts val="1400"/>
            </a:pPr>
            <a:endParaRPr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5938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4730" y="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Multiple </a:t>
            </a: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Condicional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Responses</a:t>
            </a:r>
          </a:p>
        </p:txBody>
      </p:sp>
      <p:pic>
        <p:nvPicPr>
          <p:cNvPr id="3" name="Imagen 2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26108095-498E-9545-80FB-B688C6DF2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829" y="572234"/>
            <a:ext cx="3525282" cy="44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7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34556" y="27679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Seccion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Assistant</a:t>
            </a:r>
          </a:p>
        </p:txBody>
      </p:sp>
      <p:sp>
        <p:nvSpPr>
          <p:cNvPr id="72" name="Google Shape;72;p15"/>
          <p:cNvSpPr txBox="1"/>
          <p:nvPr/>
        </p:nvSpPr>
        <p:spPr>
          <a:xfrm>
            <a:off x="330143" y="1408762"/>
            <a:ext cx="8483714" cy="236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ts val="1400"/>
            </a:pP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Es una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nueva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seccion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que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nos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sirve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para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probar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nuestros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skill ,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en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un canal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como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un webchat que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tiene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Watson ,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pero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adicional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nos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abrinda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conectores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para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usar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con Facebook Messenger y Slack.</a:t>
            </a:r>
          </a:p>
          <a:p>
            <a:pPr marL="139700" lv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ts val="1400"/>
            </a:pPr>
            <a:endParaRPr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998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34556" y="27679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Seccion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Assistant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96BA881-7ACB-124F-8E63-20042F7F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4076"/>
            <a:ext cx="9144000" cy="31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01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34556" y="27679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Seccion</a:t>
            </a: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Assistant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64BD926-00CB-D545-9432-3CC8B7F2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940" y="700155"/>
            <a:ext cx="3595516" cy="43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96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607225" y="823100"/>
            <a:ext cx="2102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79CCCF"/>
                </a:solidFill>
                <a:latin typeface="Comfortaa"/>
                <a:ea typeface="Comfortaa"/>
                <a:cs typeface="Comfortaa"/>
                <a:sym typeface="Comfortaa"/>
              </a:rPr>
              <a:t>Gracias</a:t>
            </a:r>
            <a:endParaRPr sz="3000">
              <a:solidFill>
                <a:srgbClr val="79CCC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37700" y="1535275"/>
            <a:ext cx="30000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79CCCF"/>
                </a:solidFill>
                <a:latin typeface="Muli"/>
                <a:ea typeface="Muli"/>
                <a:cs typeface="Muli"/>
                <a:sym typeface="Muli"/>
              </a:rPr>
              <a:t>¿Alguna pregunta?</a:t>
            </a:r>
            <a:endParaRPr sz="1800" b="1" dirty="0">
              <a:solidFill>
                <a:srgbClr val="79CCC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Puedes preguntarme a: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@</a:t>
            </a:r>
            <a:r>
              <a:rPr lang="en-US" sz="1800" dirty="0" err="1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arsevys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uFill>
                  <a:noFill/>
                </a:uFill>
                <a:latin typeface="Muli Regular"/>
                <a:ea typeface="Muli Regular"/>
                <a:cs typeface="Muli Regular"/>
                <a:sym typeface="Muli Regular"/>
                <a:hlinkClick r:id="rId4"/>
              </a:rPr>
              <a:t>arsevys@gmail.com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talento@adathinklab.com</a:t>
            </a:r>
            <a:endParaRPr sz="1800" dirty="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528768" y="599374"/>
            <a:ext cx="4790996" cy="8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Antiguamente</a:t>
            </a:r>
            <a:r>
              <a:rPr lang="en-US" sz="20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llamado</a:t>
            </a:r>
            <a:r>
              <a:rPr lang="en-US" sz="20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IBM WATSON CONVERSATION</a:t>
            </a:r>
            <a:endParaRPr sz="20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2970F7-00EA-064D-9A6B-69B8EB3F0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1" y="0"/>
            <a:ext cx="2292686" cy="114634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D5A2141-6642-A445-A7D9-974EE85A8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228" y="1399913"/>
            <a:ext cx="6589543" cy="35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8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870174" y="2029755"/>
            <a:ext cx="6809542" cy="114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Componentes</a:t>
            </a:r>
            <a:r>
              <a:rPr lang="en-US" sz="32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IBM WATSON ASSISTANT</a:t>
            </a:r>
            <a:endParaRPr sz="32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2970F7-00EA-064D-9A6B-69B8EB3F0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1" y="108155"/>
            <a:ext cx="2292686" cy="11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718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74454" y="207061"/>
            <a:ext cx="1603241" cy="62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Intent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58428" y="1653466"/>
            <a:ext cx="7442572" cy="18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</a:pP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Conjunto de Palabras que </a:t>
            </a:r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definen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 un </a:t>
            </a:r>
            <a:r>
              <a:rPr lang="en-US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uli Regular"/>
                <a:ea typeface="Muli Regular"/>
                <a:cs typeface="Muli Regular"/>
                <a:sym typeface="Muli Regular"/>
              </a:rPr>
              <a:t>concepto</a:t>
            </a:r>
            <a:endParaRPr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076E34C-B485-094A-83E6-37F4F17BF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70" y="-51637"/>
            <a:ext cx="2292686" cy="11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1243420" cy="5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Intent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99AAC0B-6458-5B47-ABED-AD04A8B3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814" y="0"/>
            <a:ext cx="5312371" cy="47854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Entity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46998" y="1383704"/>
            <a:ext cx="7442572" cy="18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ts val="1400"/>
            </a:pPr>
            <a:r>
              <a:rPr lang="es-PE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Las </a:t>
            </a:r>
            <a:r>
              <a:rPr lang="es-PE" sz="28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entidades</a:t>
            </a:r>
            <a:r>
              <a:rPr lang="es-PE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 representan información en la entrada de usuario que es relevante para la finalidad del usuario , es decir podemos obtener palabra o valores clave lo que el usuario esta pidiendo.</a:t>
            </a:r>
            <a:endParaRPr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5D36C0E-3399-C345-BFA8-D3EF1CFB0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919" y="62071"/>
            <a:ext cx="2292686" cy="11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354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Entity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Imagen 2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7FBE2ABC-1544-4A49-A52F-0E8370892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87" y="777240"/>
            <a:ext cx="7882573" cy="38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20585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88200" y="288225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Dialog</a:t>
            </a:r>
            <a:endParaRPr sz="2400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5976" y="1033125"/>
            <a:ext cx="7442572" cy="18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ts val="1400"/>
            </a:pPr>
            <a:r>
              <a:rPr lang="es-PE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 encarga de crear el flujo de conversacion , necesita de los intents y entity para poder armar un flujo, y tambien estan conformado por nodos que representan cada paso de un flujo.</a:t>
            </a:r>
            <a:endParaRPr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050B130-AFDA-2649-BF10-4FA001CC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712" y="31410"/>
            <a:ext cx="2292686" cy="11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899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1493</Words>
  <Application>Microsoft Macintosh PowerPoint</Application>
  <PresentationFormat>Presentación en pantalla (16:9)</PresentationFormat>
  <Paragraphs>148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Comfortaa</vt:lpstr>
      <vt:lpstr>Muli</vt:lpstr>
      <vt:lpstr>Arial</vt:lpstr>
      <vt:lpstr>Muli Regular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Andy Robers Javier Reyes</cp:lastModifiedBy>
  <cp:revision>19</cp:revision>
  <dcterms:modified xsi:type="dcterms:W3CDTF">2020-05-24T14:20:58Z</dcterms:modified>
</cp:coreProperties>
</file>