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1" r:id="rId9"/>
    <p:sldId id="271" r:id="rId10"/>
    <p:sldId id="272" r:id="rId11"/>
    <p:sldId id="267" r:id="rId12"/>
  </p:sldIdLst>
  <p:sldSz cx="9144000" cy="5143500" type="screen16x9"/>
  <p:notesSz cx="6858000" cy="9144000"/>
  <p:embeddedFontLst>
    <p:embeddedFont>
      <p:font typeface="Comfortaa" pitchFamily="2" charset="0"/>
      <p:regular r:id="rId14"/>
      <p:bold r:id="rId15"/>
    </p:embeddedFont>
    <p:embeddedFont>
      <p:font typeface="Muli" pitchFamily="2" charset="77"/>
      <p:regular r:id="rId16"/>
      <p:bold r:id="rId17"/>
      <p:italic r:id="rId18"/>
      <p:boldItalic r:id="rId19"/>
    </p:embeddedFont>
    <p:embeddedFont>
      <p:font typeface="Muli Regular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1"/>
  </p:normalViewPr>
  <p:slideViewPr>
    <p:cSldViewPr snapToGrid="0">
      <p:cViewPr varScale="1">
        <p:scale>
          <a:sx n="120" d="100"/>
          <a:sy n="120" d="100"/>
        </p:scale>
        <p:origin x="200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a todos un gusto conocer a personas como ustedes tan apasionadas por la tecnología como nosotros.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 más vueltas empecemos este BootCamp. Nosotros somos la comunidad Adathink Lab y como verán somos jovenes con ganas de hacer un cambio en la sociedad, en el Perú y mascar un antes y despues.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d0fc02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d0fc02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407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cc935f8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cc935f8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0fc023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0fc023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023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05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315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d0fc023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d0fc023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d0fc02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d0fc02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d0fc02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d0fc02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37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kevinjavier010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hyperlink" Target="https://medium.com/@dylan.sather/processing-webhooks-with-node-js-and-pipedream-63fe205cb0f8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79550" y="21110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Adathink Lab</a:t>
            </a:r>
            <a:endParaRPr sz="36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92050" y="21110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80550" y="205975"/>
            <a:ext cx="678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Destructuring Assign</a:t>
            </a:r>
            <a:endParaRPr sz="24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63592" y="1269350"/>
            <a:ext cx="601163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 Regular"/>
              <a:buChar char="⬡"/>
            </a:pP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Destructurar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o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extraer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un array y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objeto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C5057E-79DA-6744-BB46-4013BB98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2" y="1822450"/>
            <a:ext cx="4724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6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607225" y="823100"/>
            <a:ext cx="2102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79CCCF"/>
                </a:solidFill>
                <a:latin typeface="Comfortaa"/>
                <a:ea typeface="Comfortaa"/>
                <a:cs typeface="Comfortaa"/>
                <a:sym typeface="Comfortaa"/>
              </a:rPr>
              <a:t>Gracias</a:t>
            </a:r>
            <a:endParaRPr sz="3000">
              <a:solidFill>
                <a:srgbClr val="79CCC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37700" y="1535275"/>
            <a:ext cx="30000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79CCCF"/>
                </a:solidFill>
                <a:latin typeface="Muli"/>
                <a:ea typeface="Muli"/>
                <a:cs typeface="Muli"/>
                <a:sym typeface="Muli"/>
              </a:rPr>
              <a:t>¿Alguna pregunta?</a:t>
            </a:r>
            <a:endParaRPr sz="1800" b="1" dirty="0">
              <a:solidFill>
                <a:srgbClr val="79CCC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Puedes preguntarme a: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@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arsevys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uFill>
                  <a:noFill/>
                </a:uFill>
                <a:latin typeface="Muli Regular"/>
                <a:ea typeface="Muli Regular"/>
                <a:cs typeface="Muli Regular"/>
                <a:sym typeface="Muli Regular"/>
                <a:hlinkClick r:id="rId4"/>
              </a:rPr>
              <a:t>andyrobersjavierreyes@gmail.com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talento@adathinklab.com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84025" y="1788425"/>
            <a:ext cx="7117866" cy="1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Clase</a:t>
            </a:r>
            <a:r>
              <a:rPr lang="en-US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Middlewares</a:t>
            </a:r>
            <a:r>
              <a:rPr lang="en-US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- Webhook</a:t>
            </a:r>
            <a:endParaRPr sz="36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 descr="Node Js Icon of Flat style - Available in SVG, PNG, EPS, AI &amp; Icon ..."/>
          <p:cNvPicPr preferRelativeResize="0"/>
          <p:nvPr/>
        </p:nvPicPr>
        <p:blipFill rotWithShape="1">
          <a:blip r:embed="rId4">
            <a:alphaModFix/>
          </a:blip>
          <a:srcRect t="1920" b="-1920"/>
          <a:stretch/>
        </p:blipFill>
        <p:spPr>
          <a:xfrm>
            <a:off x="4092150" y="510418"/>
            <a:ext cx="2951825" cy="29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¿Que es un Webhook?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 descr="Resultado de imagen para node js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442" y="894761"/>
            <a:ext cx="1933024" cy="11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50616" y="929493"/>
            <a:ext cx="3222193" cy="248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s-419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Disparadores de eventos.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s-419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Mayormente utilizado con servicios RESTFull.</a:t>
            </a:r>
            <a:endParaRPr b="1"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Los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eventos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depende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del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negocio</a:t>
            </a:r>
            <a:endParaRPr b="1"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Comportamiento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como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los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     callbacks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-     No son servers 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directamente</a:t>
            </a:r>
            <a:endParaRPr b="1"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5609" y="3587778"/>
            <a:ext cx="60144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79CCCF"/>
                </a:solidFill>
                <a:latin typeface="Muli"/>
                <a:ea typeface="Muli"/>
                <a:cs typeface="Muli"/>
                <a:sym typeface="Muli"/>
              </a:rPr>
              <a:t>Links de referencias:</a:t>
            </a:r>
            <a:endParaRPr dirty="0">
              <a:solidFill>
                <a:srgbClr val="79CCC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lnSpc>
                <a:spcPct val="115000"/>
              </a:lnSpc>
            </a:pPr>
            <a:r>
              <a:rPr lang="es-PE" dirty="0">
                <a:hlinkClick r:id="rId5"/>
              </a:rPr>
              <a:t>https://medium.com/@dylan.sather/processing-webhooks-with-node-js-and-pipedream-63fe205cb0f8</a:t>
            </a:r>
            <a:endParaRPr sz="1000" b="1" dirty="0">
              <a:solidFill>
                <a:srgbClr val="79CCC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2DE191-C640-9E41-AA2E-511548EC7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61" y="2468707"/>
            <a:ext cx="3768477" cy="94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B6A183D-5AAE-D243-B78D-7742367ED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40" y="2051762"/>
            <a:ext cx="2849969" cy="2143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E8FA071-A42E-8645-9597-937250B65290}"/>
              </a:ext>
            </a:extLst>
          </p:cNvPr>
          <p:cNvSpPr/>
          <p:nvPr/>
        </p:nvSpPr>
        <p:spPr>
          <a:xfrm>
            <a:off x="1143721" y="904879"/>
            <a:ext cx="6686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Vamos al </a:t>
            </a:r>
            <a:r>
              <a:rPr lang="es-E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Codigo</a:t>
            </a:r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410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¿Que es un Middleware?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 descr="Resultado de imagen para node js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442" y="894761"/>
            <a:ext cx="1933024" cy="11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88200" y="1118705"/>
            <a:ext cx="3219169" cy="182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s-419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Es un Intermediario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Es el primero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en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recibir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el request</a:t>
            </a:r>
            <a:endParaRPr b="1"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Tiene un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orden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de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ejecución</a:t>
            </a:r>
            <a:endParaRPr b="1"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 Regular"/>
              <a:buChar char="-"/>
            </a:pP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Sirve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para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agregar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mas </a:t>
            </a:r>
            <a:r>
              <a:rPr lang="en-US" b="1" dirty="0" err="1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parametros</a:t>
            </a:r>
            <a:r>
              <a:rPr lang="en-US" b="1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 al request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A8B8B7-B5DD-3B4E-9036-E3AB3F8F4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682" y="1971081"/>
            <a:ext cx="381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B6A183D-5AAE-D243-B78D-7742367ED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40" y="2051762"/>
            <a:ext cx="2849969" cy="2143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E8FA071-A42E-8645-9597-937250B65290}"/>
              </a:ext>
            </a:extLst>
          </p:cNvPr>
          <p:cNvSpPr/>
          <p:nvPr/>
        </p:nvSpPr>
        <p:spPr>
          <a:xfrm>
            <a:off x="1143721" y="904879"/>
            <a:ext cx="6686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Vamos al </a:t>
            </a:r>
            <a:r>
              <a:rPr lang="es-ES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Codigo</a:t>
            </a:r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8552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94670" y="1594979"/>
            <a:ext cx="4936286" cy="8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Algunos</a:t>
            </a:r>
            <a:r>
              <a:rPr lang="en-US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Comandos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 descr="Resultado de imagen para node js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025" y="2859968"/>
            <a:ext cx="1933024" cy="1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80550" y="205975"/>
            <a:ext cx="678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 … IN  y FOR … OF</a:t>
            </a:r>
            <a:endParaRPr sz="24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80550" y="1352550"/>
            <a:ext cx="601163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 Regular"/>
              <a:buChar char="⬡"/>
            </a:pP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Son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nuevas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formas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para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iterar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objetos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,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array,etc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96439-EBF0-9744-BE96-ECB837865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08" y="1896870"/>
            <a:ext cx="5828119" cy="2475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80550" y="205975"/>
            <a:ext cx="678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Clonar Objetos</a:t>
            </a:r>
            <a:endParaRPr sz="24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63592" y="1269350"/>
            <a:ext cx="601163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 Regular"/>
              <a:buChar char="⬡"/>
            </a:pP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Clonar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Objetos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usando</a:t>
            </a:r>
            <a:r>
              <a:rPr lang="en-US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spread y 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object.assign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84DCC45-9D27-1445-8F20-44F34DD8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87" y="2019568"/>
            <a:ext cx="3940397" cy="23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7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664</Words>
  <Application>Microsoft Macintosh PowerPoint</Application>
  <PresentationFormat>Presentación en pantalla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Muli Regular</vt:lpstr>
      <vt:lpstr>Muli</vt:lpstr>
      <vt:lpstr>Comfortaa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Andy Robers Javier Reyes</cp:lastModifiedBy>
  <cp:revision>8</cp:revision>
  <dcterms:modified xsi:type="dcterms:W3CDTF">2020-04-25T03:50:07Z</dcterms:modified>
</cp:coreProperties>
</file>