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6804FB-590E-441A-B3A8-AAB932A8F0F4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1EAEB7-E684-4B68-BA09-2719FE3A46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-118120"/>
            <a:ext cx="7772400" cy="4267200"/>
          </a:xfrm>
        </p:spPr>
        <p:txBody>
          <a:bodyPr/>
          <a:lstStyle/>
          <a:p>
            <a:r>
              <a:rPr lang="pt-BR" dirty="0" smtClean="0"/>
              <a:t>Projeto de Arquitetura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4437112"/>
            <a:ext cx="6400800" cy="1219200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Aluno: Adauto Silva Santos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Professora: Bianca Pedrosa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720939" y="5445224"/>
            <a:ext cx="6192688" cy="122413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DICIONÁRIO  INTELIGENTE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03611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 </a:t>
            </a:r>
            <a:br>
              <a:rPr lang="pt-BR" dirty="0" smtClean="0"/>
            </a:br>
            <a:r>
              <a:rPr lang="pt-BR" dirty="0" smtClean="0"/>
              <a:t>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4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0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88</TotalTime>
  <Words>29</Words>
  <Application>Microsoft Office PowerPoint</Application>
  <PresentationFormat>Apresentação na tela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Executivo</vt:lpstr>
      <vt:lpstr>Projeto de Arquitetura de Software</vt:lpstr>
      <vt:lpstr>Introdução  f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ADAUTO  SUPER</dc:creator>
  <cp:lastModifiedBy>ADAUTO  SUPER</cp:lastModifiedBy>
  <cp:revision>6</cp:revision>
  <dcterms:created xsi:type="dcterms:W3CDTF">2022-06-21T09:03:06Z</dcterms:created>
  <dcterms:modified xsi:type="dcterms:W3CDTF">2022-06-21T10:31:58Z</dcterms:modified>
</cp:coreProperties>
</file>