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3641040"/>
            <a:ext cx="7772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85800" y="3641040"/>
            <a:ext cx="7772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85800" y="3641040"/>
            <a:ext cx="7772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85800" y="3641040"/>
            <a:ext cx="7772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3641040"/>
            <a:ext cx="7772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85800" y="3641040"/>
            <a:ext cx="7772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Clique para </a:t>
            </a: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editar o título </a:t>
            </a: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mestre</a:t>
            </a:r>
            <a:endParaRPr b="0" lang="pt-BR" sz="8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9CE2AD78-FCF0-47C7-9CDB-771D9869424D}" type="datetime">
              <a:rPr b="0" lang="pt-BR" sz="1200" spc="-1" strike="noStrike">
                <a:solidFill>
                  <a:srgbClr val="595959"/>
                </a:solidFill>
                <a:latin typeface="Century Gothic"/>
              </a:rPr>
              <a:t>21/06/22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4F53D29E-11F9-49AE-8632-363CABC1C75F}" type="slidenum">
              <a:rPr b="0" lang="pt-BR" sz="1200" spc="-1" strike="noStrike">
                <a:solidFill>
                  <a:srgbClr val="595959"/>
                </a:solidFill>
                <a:latin typeface="Century Gothic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808080"/>
                </a:solidFill>
                <a:latin typeface="Century Gothic"/>
              </a:rPr>
              <a:t>Clique para editar o formato do texto da estrutura de tópicos</a:t>
            </a:r>
            <a:endParaRPr b="0" lang="pt-BR" sz="2400" spc="-1" strike="noStrike">
              <a:solidFill>
                <a:srgbClr val="80808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808080"/>
                </a:solidFill>
                <a:latin typeface="Century Gothic"/>
              </a:rPr>
              <a:t>2.º nível da estrutura de tópicos</a:t>
            </a:r>
            <a:endParaRPr b="0" lang="pt-BR" sz="1600" spc="-1" strike="noStrike">
              <a:solidFill>
                <a:srgbClr val="80808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808080"/>
                </a:solidFill>
                <a:latin typeface="Century Gothic"/>
              </a:rPr>
              <a:t>3.º nível da estrutura de tópicos</a:t>
            </a:r>
            <a:endParaRPr b="0" lang="pt-BR" sz="1600" spc="-1" strike="noStrike">
              <a:solidFill>
                <a:srgbClr val="80808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808080"/>
                </a:solidFill>
                <a:latin typeface="Century Gothic"/>
              </a:rPr>
              <a:t>4.º nível da estrutura de tópicos</a:t>
            </a:r>
            <a:endParaRPr b="0" lang="pt-BR" sz="1600" spc="-1" strike="noStrike">
              <a:solidFill>
                <a:srgbClr val="80808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808080"/>
                </a:solidFill>
                <a:latin typeface="Century Gothic"/>
              </a:rPr>
              <a:t>5.º nível da estrutura de tópicos</a:t>
            </a:r>
            <a:endParaRPr b="0" lang="pt-BR" sz="2000" spc="-1" strike="noStrike">
              <a:solidFill>
                <a:srgbClr val="80808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808080"/>
                </a:solidFill>
                <a:latin typeface="Century Gothic"/>
              </a:rPr>
              <a:t>6.º nível da estrutura de tópicos</a:t>
            </a:r>
            <a:endParaRPr b="0" lang="pt-BR" sz="2000" spc="-1" strike="noStrike">
              <a:solidFill>
                <a:srgbClr val="80808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808080"/>
                </a:solidFill>
                <a:latin typeface="Century Gothic"/>
              </a:rPr>
              <a:t>7.º nível da estrutura de tópicos</a:t>
            </a:r>
            <a:endParaRPr b="0" lang="pt-BR" sz="20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59480" cy="10378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58840" cy="6346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6280" y="-19440"/>
            <a:ext cx="9192960" cy="1082520"/>
            <a:chOff x="-26280" y="-19440"/>
            <a:chExt cx="9192960" cy="108252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5840" y="198720"/>
              <a:ext cx="9159480" cy="6454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2600" y="275040"/>
              <a:ext cx="9172080" cy="5266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9360" y="-7200"/>
            <a:ext cx="9159480" cy="10378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381560" y="-7200"/>
            <a:ext cx="4758840" cy="6346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6280" y="-19440"/>
            <a:ext cx="9192960" cy="1082520"/>
            <a:chOff x="-26280" y="-19440"/>
            <a:chExt cx="9192960" cy="1082520"/>
          </a:xfrm>
        </p:grpSpPr>
        <p:sp>
          <p:nvSpPr>
            <p:cNvPr id="89" name="CustomShape 4"/>
            <p:cNvSpPr/>
            <p:nvPr/>
          </p:nvSpPr>
          <p:spPr>
            <a:xfrm rot="21435600">
              <a:off x="-15840" y="198720"/>
              <a:ext cx="9159480" cy="6454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21435600">
              <a:off x="-12600" y="275040"/>
              <a:ext cx="9172080" cy="5266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9360" y="-7200"/>
            <a:ext cx="9159480" cy="10378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381560" y="-7200"/>
            <a:ext cx="4758840" cy="6346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roup 3"/>
          <p:cNvGrpSpPr/>
          <p:nvPr/>
        </p:nvGrpSpPr>
        <p:grpSpPr>
          <a:xfrm>
            <a:off x="-26280" y="-19440"/>
            <a:ext cx="9192960" cy="1082520"/>
            <a:chOff x="-26280" y="-19440"/>
            <a:chExt cx="9192960" cy="1082520"/>
          </a:xfrm>
        </p:grpSpPr>
        <p:sp>
          <p:nvSpPr>
            <p:cNvPr id="132" name="CustomShape 4"/>
            <p:cNvSpPr/>
            <p:nvPr/>
          </p:nvSpPr>
          <p:spPr>
            <a:xfrm rot="21435600">
              <a:off x="-15840" y="198720"/>
              <a:ext cx="9159480" cy="6454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 rot="21435600">
              <a:off x="-12600" y="275040"/>
              <a:ext cx="9172080" cy="5266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-9360" y="-7200"/>
            <a:ext cx="9159480" cy="10378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4381560" y="-7200"/>
            <a:ext cx="4758840" cy="6346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3"/>
          <p:cNvGrpSpPr/>
          <p:nvPr/>
        </p:nvGrpSpPr>
        <p:grpSpPr>
          <a:xfrm>
            <a:off x="-26280" y="-19440"/>
            <a:ext cx="9192960" cy="1082520"/>
            <a:chOff x="-26280" y="-19440"/>
            <a:chExt cx="9192960" cy="1082520"/>
          </a:xfrm>
        </p:grpSpPr>
        <p:sp>
          <p:nvSpPr>
            <p:cNvPr id="175" name="CustomShape 4"/>
            <p:cNvSpPr/>
            <p:nvPr/>
          </p:nvSpPr>
          <p:spPr>
            <a:xfrm rot="21435600">
              <a:off x="-15840" y="198720"/>
              <a:ext cx="9159480" cy="6454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"/>
            <p:cNvSpPr/>
            <p:nvPr/>
          </p:nvSpPr>
          <p:spPr>
            <a:xfrm rot="21435600">
              <a:off x="-12600" y="275040"/>
              <a:ext cx="9172080" cy="5266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-9360" y="-7200"/>
            <a:ext cx="9159480" cy="10378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4381560" y="-7200"/>
            <a:ext cx="4758840" cy="6346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" name="Group 3"/>
          <p:cNvGrpSpPr/>
          <p:nvPr/>
        </p:nvGrpSpPr>
        <p:grpSpPr>
          <a:xfrm>
            <a:off x="-26280" y="-19440"/>
            <a:ext cx="9192960" cy="1082520"/>
            <a:chOff x="-26280" y="-19440"/>
            <a:chExt cx="9192960" cy="1082520"/>
          </a:xfrm>
        </p:grpSpPr>
        <p:sp>
          <p:nvSpPr>
            <p:cNvPr id="218" name="CustomShape 4"/>
            <p:cNvSpPr/>
            <p:nvPr/>
          </p:nvSpPr>
          <p:spPr>
            <a:xfrm rot="21435600">
              <a:off x="-15840" y="198720"/>
              <a:ext cx="9159480" cy="6454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"/>
            <p:cNvSpPr/>
            <p:nvPr/>
          </p:nvSpPr>
          <p:spPr>
            <a:xfrm rot="21435600">
              <a:off x="-12600" y="275040"/>
              <a:ext cx="9172080" cy="5266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755640" y="-11808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Projeto de Arquitetura de Software</a:t>
            </a:r>
            <a:endParaRPr b="0" lang="pt-BR" sz="8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691640" y="4437000"/>
            <a:ext cx="6400440" cy="121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entury Gothic"/>
              </a:rPr>
              <a:t>Aluno: Adauto Silva Santos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entury Gothic"/>
              </a:rPr>
              <a:t>Professora: Bianca Pedrosa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720800" y="5445360"/>
            <a:ext cx="6192360" cy="12236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Palatino Linotype"/>
              </a:rPr>
              <a:t>DICIONÁRIO  INTELIGENTE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Resultado </a:t>
            </a:r>
            <a:br/>
            <a:br/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Esperado:</a:t>
            </a:r>
            <a:endParaRPr b="0" lang="pt-BR" sz="8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1292040" y="360"/>
            <a:ext cx="56199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-72000" y="5112000"/>
            <a:ext cx="9000000" cy="46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111111"/>
                </a:solidFill>
                <a:latin typeface="Palatino Linotype"/>
              </a:rPr>
              <a:t>https://github.com/AdautoSuper/Projeto-Dicionario-Inteligente</a:t>
            </a:r>
            <a:endParaRPr b="1" lang="pt-BR" sz="3000" spc="-1" strike="noStrike">
              <a:solidFill>
                <a:srgbClr val="111111"/>
              </a:solidFill>
              <a:latin typeface="Palatino Linotype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86160" y="60948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Códigos e materiais estão neste Github!</a:t>
            </a:r>
            <a:endParaRPr b="0" lang="pt-BR" sz="8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0e0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79640" y="1268640"/>
            <a:ext cx="78480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533520" y="3228480"/>
            <a:ext cx="7851240" cy="17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179640" y="72000"/>
            <a:ext cx="784800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144000" y="-273240"/>
            <a:ext cx="8781480" cy="72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 aprendizado de um novo idioma não é uma tarefa fácil, mas com dedicação diária focado naquilo que se almeja alcançar os resultados vão surgindo com o tempo.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Este dicionário é tão inteligente que é capaz de ensinar um novo idioma ao utilizador, apontar pontos turísticos por GPS e mostrar as palavras regionais do Brasil, que não encontramos nos dicionários de traduções mais famosos.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85800" y="19728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Projeto Complementar em</a:t>
            </a:r>
            <a:endParaRPr b="0" lang="pt-BR" sz="8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2080080" y="4072320"/>
            <a:ext cx="5037840" cy="251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0e0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79640" y="1268640"/>
            <a:ext cx="78480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533520" y="3228480"/>
            <a:ext cx="7851240" cy="17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179640" y="-603720"/>
            <a:ext cx="784800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0" y="648000"/>
            <a:ext cx="9142560" cy="554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2f5897"/>
                </a:solidFill>
                <a:latin typeface="Palatino Linotype"/>
              </a:rPr>
              <a:t>Introdução</a:t>
            </a:r>
            <a:endParaRPr b="0" lang="pt-BR" sz="8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rcRect l="0" t="0" r="0" b="12616"/>
          <a:stretch/>
        </p:blipFill>
        <p:spPr>
          <a:xfrm>
            <a:off x="-2880" y="200520"/>
            <a:ext cx="9143640" cy="563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04040" y="576000"/>
            <a:ext cx="7750440" cy="56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" descr=""/>
          <p:cNvPicPr/>
          <p:nvPr/>
        </p:nvPicPr>
        <p:blipFill>
          <a:blip r:embed="rId1"/>
          <a:srcRect l="10617" t="8003" r="12449" b="7946"/>
          <a:stretch/>
        </p:blipFill>
        <p:spPr>
          <a:xfrm>
            <a:off x="2376000" y="6840"/>
            <a:ext cx="4464000" cy="6892920"/>
          </a:xfrm>
          <a:prstGeom prst="rect">
            <a:avLst/>
          </a:prstGeom>
          <a:ln>
            <a:noFill/>
          </a:ln>
        </p:spPr>
      </p:pic>
      <p:sp>
        <p:nvSpPr>
          <p:cNvPr id="279" name="TextShape 1"/>
          <p:cNvSpPr txBox="1"/>
          <p:nvPr/>
        </p:nvSpPr>
        <p:spPr>
          <a:xfrm>
            <a:off x="2520000" y="280800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2f5897"/>
                </a:solidFill>
                <a:latin typeface="Palatino Linotype"/>
              </a:rPr>
              <a:t>Cadastro em DAO</a:t>
            </a:r>
            <a:endParaRPr b="0" lang="pt-BR" sz="5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rcRect l="9808" t="7451" r="14509" b="45298"/>
          <a:stretch/>
        </p:blipFill>
        <p:spPr>
          <a:xfrm>
            <a:off x="936000" y="97560"/>
            <a:ext cx="7560000" cy="667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rcRect l="0" t="0" r="0" b="1307"/>
          <a:stretch/>
        </p:blipFill>
        <p:spPr>
          <a:xfrm>
            <a:off x="1824840" y="0"/>
            <a:ext cx="4727160" cy="6767640"/>
          </a:xfrm>
          <a:prstGeom prst="rect">
            <a:avLst/>
          </a:prstGeom>
          <a:ln>
            <a:noFill/>
          </a:ln>
        </p:spPr>
      </p:pic>
      <p:sp>
        <p:nvSpPr>
          <p:cNvPr id="282" name="TextShape 1"/>
          <p:cNvSpPr txBox="1"/>
          <p:nvPr/>
        </p:nvSpPr>
        <p:spPr>
          <a:xfrm>
            <a:off x="2412000" y="2464920"/>
            <a:ext cx="77720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111111"/>
                </a:solidFill>
                <a:latin typeface="Palatino Linotype"/>
              </a:rPr>
              <a:t>Scopo em HashMap</a:t>
            </a:r>
            <a:endParaRPr b="0" lang="pt-BR" sz="5000" spc="-1" strike="noStrike">
              <a:solidFill>
                <a:srgbClr val="111111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</TotalTime>
  <Application>LibreOffice/6.4.7.2$Linux_X86_64 LibreOffice_project/40$Build-2</Application>
  <Words>29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2022-06-21T09:03:06Z</dcterms:created>
  <dc:creator>ADAUTO  SUPER</dc:creator>
  <dc:description/>
  <dc:language>pt-BR</dc:language>
  <cp:lastModifiedBy/>
  <dcterms:modified xsi:type="dcterms:W3CDTF">2022-06-21T16:17:20Z</dcterms:modified>
  <cp:revision>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