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7168E-5C98-4991-9293-FDE20D011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754F4A-65BB-483A-BC3E-1DD94E013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F0B30-BA99-44B3-AEE6-EE2E73F4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59E9F-F859-43EE-8DD6-EAB5A1DB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C2B62-8856-4270-931C-E328C0F6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68157-59E0-402F-A376-9253D9A6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1D9D-267A-4D75-8C78-FD4DEEB8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5A23A-AD89-454B-970B-CED3937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45A19-40F1-4304-AE6A-6877335D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C0D81-A195-4F88-9F40-93DC41BE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1875B8-C8A4-485B-ABA5-CB4FD5753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F9D08-B8FE-4D9C-8DD7-5949C3BD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5D646-01E4-4944-82BF-4AC1A536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59084-3C61-45C9-BAC0-DFB12746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75D4E-026A-4761-88BF-93A750CA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0131A-0742-4BDD-A0DB-09BDF144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AFACB-55E2-444A-89E1-75D5F78F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AFB68-8C09-463D-A013-9017700F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B97A52-5743-4DA2-BF6A-21418E83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7E73D-8B93-4DED-87AB-938AD86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85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2DE15-117C-4386-AFCB-81B4BDA1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9FF74-0FF1-47D7-895B-EB4AFA7F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1143-356F-47F8-B610-8AB978B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4E42D-8062-4424-9277-0D1D16B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6853F-5147-4B36-8284-7BF0D1F2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9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0ECC2-1533-4249-85FA-9D2647B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DE82D-FC0E-4E3B-91E1-3AB1D0AF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A9561-3ECC-4C74-AF91-21E5AF8D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43E7B8-61E1-4507-BDB8-EC81373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1E6A23-1EF4-44E3-A474-48613DF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6AC1E-32B9-40F0-842E-5128A06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5CD7B-A5E4-4104-BA57-26FD8856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347F5-539C-468B-B7D6-98C3861E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75C53-91B1-4EDA-A675-E53FDFF6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F25DA0-C10A-43AF-AAE0-76FDDA069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05CE59-0C64-4EB9-AB03-EAD4323C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4B3041-F46C-49A8-884A-4443C6B9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FD040F-6F25-471D-9014-3182703F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E6117-65D5-4209-A13A-B372E6F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B94F-79E4-4E97-8840-1761E64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BD471-9CCC-4DCC-B0AC-B98DFC5C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58666-DE34-4794-ACBA-06C14673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3760CC-B48C-43A8-BB7E-4F786E6B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884B74-46A4-49DE-80C1-707E8E0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7171D0-471E-41C9-AEF0-D5980A06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2FD9F8-94A6-463B-9E83-AE885F16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4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D05A-8C77-419D-A884-1694490E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5CCAE-E6AE-4DE4-BA08-25665A2C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8F055-9DE5-43F7-AC16-4566C7A6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D9328-F57C-40ED-9AB1-E42D022C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40628-6549-4CCE-A6F2-99797B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852283-DFF6-47F4-A539-F0C62F5C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E41E-EBB5-4B8B-9FB1-1E9CC4AB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DC238C-423F-467C-B521-7B166350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CC069-9529-40BE-B1D2-31661899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DF00A5-0EF7-467F-9624-D612477C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5020C-F103-4273-9444-86443A18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471D5-00AB-4606-95EC-D2575918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F884AD-771B-4F1A-AFF0-082EF13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9FB6FA-6EEB-4B01-9188-9A8306EB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87FD-C3D5-49C5-BB97-BFD2A604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F282-68F4-4A1C-95A0-7A7067156CAA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7EA37-2B1D-4B37-99B3-893A8FEE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1B6F6-088D-4C0E-A66B-4905FD2B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FA63-5549-47AA-92B4-F80B67DFF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06C0-C57E-47E8-83DA-E33E892FC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Embeddedprotokoll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0D6C4F-743C-4200-BD39-ED6C2C66C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4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B5AB-0453-42AC-9C5A-A64DEDDE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29.10.2019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EC975-58AF-4067-B159-75AC10BD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Anwesend: Alle</a:t>
            </a:r>
          </a:p>
          <a:p>
            <a:r>
              <a:rPr lang="de-DE" dirty="0"/>
              <a:t>Vorstellung der Projektidee</a:t>
            </a:r>
          </a:p>
          <a:p>
            <a:r>
              <a:rPr lang="de-DE" dirty="0"/>
              <a:t>Aufgabenaufteilung erstellen</a:t>
            </a:r>
          </a:p>
          <a:p>
            <a:r>
              <a:rPr lang="de-DE" dirty="0"/>
              <a:t>Stückliste zeitnah erstellen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86741-3FF8-4443-98C0-784339F3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5.11.2019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E247B-18CB-43B1-A5EC-F98AEBBE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Anwesend: Roman L. , Nils H., Andres G., Thorben K.</a:t>
            </a:r>
          </a:p>
          <a:p>
            <a:r>
              <a:rPr lang="de-DE" dirty="0"/>
              <a:t>Stückliste präsentiert</a:t>
            </a:r>
          </a:p>
          <a:p>
            <a:r>
              <a:rPr lang="de-DE" dirty="0"/>
              <a:t>Ablaufplan vorgestellt</a:t>
            </a:r>
          </a:p>
          <a:p>
            <a:endParaRPr lang="de-DE" dirty="0"/>
          </a:p>
          <a:p>
            <a:r>
              <a:rPr lang="de-DE" dirty="0"/>
              <a:t>Energieverbrauchskonzept erstellen</a:t>
            </a:r>
          </a:p>
          <a:p>
            <a:r>
              <a:rPr lang="de-DE" dirty="0"/>
              <a:t>Stückliste für Vorabbestellung erstellen</a:t>
            </a:r>
          </a:p>
          <a:p>
            <a:r>
              <a:rPr lang="de-DE" dirty="0"/>
              <a:t>Ganttdiagramm erstellen</a:t>
            </a:r>
          </a:p>
          <a:p>
            <a:r>
              <a:rPr lang="de-DE" dirty="0"/>
              <a:t>Protokoll während der Besprechung führen</a:t>
            </a:r>
          </a:p>
          <a:p>
            <a:r>
              <a:rPr lang="de-DE" dirty="0"/>
              <a:t>Andere Gruppe nach Sensor fragen</a:t>
            </a:r>
          </a:p>
        </p:txBody>
      </p:sp>
    </p:spTree>
    <p:extLst>
      <p:ext uri="{BB962C8B-B14F-4D97-AF65-F5344CB8AC3E}">
        <p14:creationId xmlns:p14="http://schemas.microsoft.com/office/powerpoint/2010/main" val="14298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Embeddedprotokoll</vt:lpstr>
      <vt:lpstr>29.10.2019 </vt:lpstr>
      <vt:lpstr>5.11.2019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Embeddedprotokoll</dc:title>
  <dc:creator>thorben kompalla</dc:creator>
  <cp:lastModifiedBy>thorben kompalla</cp:lastModifiedBy>
  <cp:revision>3</cp:revision>
  <dcterms:created xsi:type="dcterms:W3CDTF">2019-11-05T09:38:31Z</dcterms:created>
  <dcterms:modified xsi:type="dcterms:W3CDTF">2019-11-05T09:48:14Z</dcterms:modified>
</cp:coreProperties>
</file>