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1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2" r:id="rId2"/>
    <p:sldId id="406" r:id="rId3"/>
    <p:sldId id="407" r:id="rId4"/>
    <p:sldId id="408" r:id="rId5"/>
    <p:sldId id="412" r:id="rId6"/>
    <p:sldId id="409" r:id="rId7"/>
    <p:sldId id="410" r:id="rId8"/>
    <p:sldId id="357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7514" userDrawn="1">
          <p15:clr>
            <a:srgbClr val="A4A3A4"/>
          </p15:clr>
        </p15:guide>
        <p15:guide id="6" pos="166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pos="3772" userDrawn="1">
          <p15:clr>
            <a:srgbClr val="A4A3A4"/>
          </p15:clr>
        </p15:guide>
        <p15:guide id="9" pos="3908" userDrawn="1">
          <p15:clr>
            <a:srgbClr val="A4A3A4"/>
          </p15:clr>
        </p15:guide>
        <p15:guide id="10" pos="226">
          <p15:clr>
            <a:srgbClr val="A4A3A4"/>
          </p15:clr>
        </p15:guide>
        <p15:guide id="11" pos="5534">
          <p15:clr>
            <a:srgbClr val="A4A3A4"/>
          </p15:clr>
        </p15:guide>
        <p15:guide id="12" pos="5602">
          <p15:clr>
            <a:srgbClr val="A4A3A4"/>
          </p15:clr>
        </p15:guide>
        <p15:guide id="13" pos="158">
          <p15:clr>
            <a:srgbClr val="A4A3A4"/>
          </p15:clr>
        </p15:guide>
        <p15:guide id="14" pos="2835">
          <p15:clr>
            <a:srgbClr val="A4A3A4"/>
          </p15:clr>
        </p15:guide>
        <p15:guide id="15" pos="2925">
          <p15:clr>
            <a:srgbClr val="A4A3A4"/>
          </p15:clr>
        </p15:guide>
        <p15:guide id="16" pos="34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B99"/>
    <a:srgbClr val="0014A0"/>
    <a:srgbClr val="37A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3" autoAdjust="0"/>
    <p:restoredTop sz="83061" autoAdjust="0"/>
  </p:normalViewPr>
  <p:slideViewPr>
    <p:cSldViewPr showGuides="1">
      <p:cViewPr varScale="1">
        <p:scale>
          <a:sx n="105" d="100"/>
          <a:sy n="105" d="100"/>
        </p:scale>
        <p:origin x="1248" y="192"/>
      </p:cViewPr>
      <p:guideLst>
        <p:guide orient="horz" pos="1139"/>
        <p:guide pos="234"/>
        <p:guide pos="7446"/>
        <p:guide orient="horz" pos="958"/>
        <p:guide pos="7514"/>
        <p:guide pos="166"/>
        <p:guide orient="horz" pos="3929"/>
        <p:guide pos="3772"/>
        <p:guide pos="3908"/>
        <p:guide pos="226"/>
        <p:guide pos="5534"/>
        <p:guide pos="5602"/>
        <p:guide pos="158"/>
        <p:guide pos="2835"/>
        <p:guide pos="2925"/>
        <p:guide pos="34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howGuides="1">
      <p:cViewPr varScale="1">
        <p:scale>
          <a:sx n="87" d="100"/>
          <a:sy n="87" d="100"/>
        </p:scale>
        <p:origin x="384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40CA4-95C5-4BFB-A997-E4C6DCAE2984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9427-D9D7-4E3F-AAB0-F134C14E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070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25995-C0F1-4DBA-A518-A2E36E1024A3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343400"/>
            <a:ext cx="608467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15C53-1FA3-4765-8570-BE15BA179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88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40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74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9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7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3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2816932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0" name="Bild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1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2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5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6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450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468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138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6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2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4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1052736"/>
            <a:ext cx="3925193" cy="3096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4" y="4257068"/>
            <a:ext cx="3925194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5616116" y="1052736"/>
            <a:ext cx="3169109" cy="51845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r="3245"/>
          <a:stretch/>
        </p:blipFill>
        <p:spPr>
          <a:xfrm>
            <a:off x="4339180" y="1052736"/>
            <a:ext cx="1227788" cy="51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9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Vorname Name  Titel der Präsentation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   00.00.2015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89123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350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5" y="1520825"/>
            <a:ext cx="86423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85516"/>
            <a:ext cx="8426450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0717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4" y="1520825"/>
            <a:ext cx="4240213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785516"/>
            <a:ext cx="4023831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52962" y="1520825"/>
            <a:ext cx="4240213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22415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50824" y="1520825"/>
            <a:ext cx="8642351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28728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673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746443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52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43438" y="1520825"/>
            <a:ext cx="4249737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4" y="1520825"/>
            <a:ext cx="4240213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22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4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19547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42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</p:spTree>
    <p:extLst>
      <p:ext uri="{BB962C8B-B14F-4D97-AF65-F5344CB8AC3E}">
        <p14:creationId xmlns:p14="http://schemas.microsoft.com/office/powerpoint/2010/main" val="4014928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75"/>
          <a:stretch/>
        </p:blipFill>
        <p:spPr>
          <a:xfrm>
            <a:off x="5435600" y="877480"/>
            <a:ext cx="3708400" cy="5383972"/>
          </a:xfrm>
          <a:prstGeom prst="rect">
            <a:avLst/>
          </a:prstGeom>
        </p:spPr>
      </p:pic>
      <p:pic>
        <p:nvPicPr>
          <p:cNvPr id="8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556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91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4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994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95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6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7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r="13530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4"/>
          <a:stretch/>
        </p:blipFill>
        <p:spPr>
          <a:xfrm>
            <a:off x="5436001" y="0"/>
            <a:ext cx="3708000" cy="6881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0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3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8775" y="374651"/>
            <a:ext cx="6373465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8775" y="1785516"/>
            <a:ext cx="8426450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77888" y="6312715"/>
            <a:ext cx="6794512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Gruppe 3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358775" y="6237288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362525" y="6312716"/>
            <a:ext cx="969115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lvl="0"/>
            <a:fld id="{3C264D8F-5AC1-4129-BC87-0A070031A248}" type="slidenum">
              <a:rPr lang="de-DE" smtClean="0"/>
              <a:t>‹Nr.›</a:t>
            </a:fld>
            <a:r>
              <a:rPr lang="de-DE" dirty="0"/>
              <a:t> </a:t>
            </a:r>
          </a:p>
        </p:txBody>
      </p:sp>
      <p:pic>
        <p:nvPicPr>
          <p:cNvPr id="13" name="Bild 2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45" y="6312715"/>
            <a:ext cx="474290" cy="520942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0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74" r:id="rId5"/>
    <p:sldLayoutId id="2147483659" r:id="rId6"/>
    <p:sldLayoutId id="2147483660" r:id="rId7"/>
    <p:sldLayoutId id="2147483671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72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73" r:id="rId20"/>
    <p:sldLayoutId id="2147483650" r:id="rId21"/>
    <p:sldLayoutId id="2147483661" r:id="rId22"/>
    <p:sldLayoutId id="2147483662" r:id="rId23"/>
    <p:sldLayoutId id="2147483663" r:id="rId24"/>
    <p:sldLayoutId id="2147483664" r:id="rId25"/>
    <p:sldLayoutId id="2147483665" r:id="rId26"/>
    <p:sldLayoutId id="2147483666" r:id="rId27"/>
    <p:sldLayoutId id="2147483667" r:id="rId28"/>
    <p:sldLayoutId id="2147483668" r:id="rId29"/>
    <p:sldLayoutId id="2147483654" r:id="rId30"/>
    <p:sldLayoutId id="2147483670" r:id="rId31"/>
    <p:sldLayoutId id="2147483655" r:id="rId32"/>
    <p:sldLayoutId id="2147483669" r:id="rId33"/>
    <p:sldLayoutId id="2147483685" r:id="rId34"/>
    <p:sldLayoutId id="2147483686" r:id="rId35"/>
    <p:sldLayoutId id="2147483687" r:id="rId36"/>
    <p:sldLayoutId id="2147483688" r:id="rId37"/>
    <p:sldLayoutId id="2147483689" r:id="rId38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07504" y="1442911"/>
            <a:ext cx="4942307" cy="1631516"/>
          </a:xfrm>
        </p:spPr>
        <p:txBody>
          <a:bodyPr/>
          <a:lstStyle/>
          <a:p>
            <a:pPr algn="ctr"/>
            <a:r>
              <a:rPr lang="de-DE" sz="4000" dirty="0"/>
              <a:t>Embedded Systems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358775" y="3985862"/>
            <a:ext cx="4942307" cy="1927414"/>
          </a:xfrm>
        </p:spPr>
        <p:txBody>
          <a:bodyPr/>
          <a:lstStyle/>
          <a:p>
            <a:r>
              <a:rPr lang="de-DE" dirty="0"/>
              <a:t>Thorben Kompalla</a:t>
            </a:r>
          </a:p>
          <a:p>
            <a:r>
              <a:rPr lang="de-DE" dirty="0"/>
              <a:t>Andres Gallego</a:t>
            </a:r>
          </a:p>
          <a:p>
            <a:r>
              <a:rPr lang="de-DE" dirty="0"/>
              <a:t>Nils Hamsen</a:t>
            </a:r>
          </a:p>
          <a:p>
            <a:r>
              <a:rPr lang="de-DE" dirty="0"/>
              <a:t>Andres Vega</a:t>
            </a:r>
          </a:p>
          <a:p>
            <a:r>
              <a:rPr lang="de-DE" dirty="0"/>
              <a:t>Philipp Wolters</a:t>
            </a:r>
          </a:p>
          <a:p>
            <a:r>
              <a:rPr lang="de-DE" dirty="0"/>
              <a:t>Roman Lütkenhaus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69893" y="5913276"/>
            <a:ext cx="4942307" cy="314510"/>
          </a:xfrm>
        </p:spPr>
        <p:txBody>
          <a:bodyPr/>
          <a:lstStyle/>
          <a:p>
            <a:r>
              <a:rPr lang="de-DE" dirty="0"/>
              <a:t>10.12.2019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330485" y="3199241"/>
            <a:ext cx="6408712" cy="661807"/>
          </a:xfrm>
        </p:spPr>
        <p:txBody>
          <a:bodyPr/>
          <a:lstStyle/>
          <a:p>
            <a:r>
              <a:rPr lang="de-DE" sz="2400" dirty="0"/>
              <a:t>Energieautarke Feinstaubmessung</a:t>
            </a:r>
          </a:p>
        </p:txBody>
      </p:sp>
    </p:spTree>
    <p:extLst>
      <p:ext uri="{BB962C8B-B14F-4D97-AF65-F5344CB8AC3E}">
        <p14:creationId xmlns:p14="http://schemas.microsoft.com/office/powerpoint/2010/main" val="8275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276872"/>
            <a:ext cx="2154661" cy="2154661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11560" y="1787172"/>
            <a:ext cx="8208912" cy="395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Produktübersicht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Hardwarekonzept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Platinenlayout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Firmware auf dem Mikrocontroller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TTN – Anbindung und Darstellung der Daten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149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2" t="24881" r="15555" b="20832"/>
          <a:stretch/>
        </p:blipFill>
        <p:spPr>
          <a:xfrm>
            <a:off x="5040052" y="3789040"/>
            <a:ext cx="3151163" cy="241365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05064"/>
            <a:ext cx="3045126" cy="1990630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Produktübersicht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70688" y="2132856"/>
            <a:ext cx="8208912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Mobile Feinstaubmessung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Stromversorgung über Akku und Solarzelle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Darstellung der Messwerte auf einer Karte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946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41" y="4077072"/>
            <a:ext cx="5552618" cy="2016224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Hardwarekonzept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11560" y="1826079"/>
            <a:ext cx="8208912" cy="267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Aufladung eines Akkus über Solarzelle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Step-Up-Converter und </a:t>
            </a:r>
            <a:r>
              <a:rPr lang="de-DE" sz="2000" dirty="0"/>
              <a:t>Lademanagement-Controller</a:t>
            </a:r>
          </a:p>
          <a:p>
            <a:pPr lvl="1">
              <a:lnSpc>
                <a:spcPct val="110000"/>
              </a:lnSpc>
            </a:pPr>
            <a:endParaRPr lang="de-DE" sz="2000" dirty="0"/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3.3 V und 5 V Spannungsebenen durch Festspannungsregler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Anbindung von Sensoren über 2 UART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LoRaWAN-Modul über SPI angebunden</a:t>
            </a:r>
          </a:p>
        </p:txBody>
      </p:sp>
    </p:spTree>
    <p:extLst>
      <p:ext uri="{BB962C8B-B14F-4D97-AF65-F5344CB8AC3E}">
        <p14:creationId xmlns:p14="http://schemas.microsoft.com/office/powerpoint/2010/main" val="216605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32" y="1336549"/>
            <a:ext cx="6588224" cy="4893234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Platinenlayout</a:t>
            </a:r>
          </a:p>
        </p:txBody>
      </p:sp>
    </p:spTree>
    <p:extLst>
      <p:ext uri="{BB962C8B-B14F-4D97-AF65-F5344CB8AC3E}">
        <p14:creationId xmlns:p14="http://schemas.microsoft.com/office/powerpoint/2010/main" val="38375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Firmware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107504" y="1688949"/>
            <a:ext cx="6120680" cy="424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de-DE" sz="1900" dirty="0">
                <a:sym typeface="Wingdings" panose="05000000000000000000" pitchFamily="2" charset="2"/>
              </a:rPr>
              <a:t>LMIC-Bibliothek für LoRaWAN-Kommunikation</a:t>
            </a:r>
          </a:p>
          <a:p>
            <a:pPr marL="1257300" lvl="2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Betriebssystem regelt Jobs</a:t>
            </a:r>
          </a:p>
          <a:p>
            <a:pPr marL="1257300" lvl="2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Senden von DataFrames an TTN funktioniert</a:t>
            </a: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de-DE" sz="1900" dirty="0">
                <a:sym typeface="Wingdings" panose="05000000000000000000" pitchFamily="2" charset="2"/>
              </a:rPr>
              <a:t>UART-Kommunikation mit Feinstaubsensor getestet</a:t>
            </a: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GPS-Kommunikation ist noch in Entwicklung</a:t>
            </a: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endParaRPr lang="de-DE" sz="1900" dirty="0">
              <a:sym typeface="Wingdings" panose="05000000000000000000" pitchFamily="2" charset="2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EEA005E-BD39-4C8E-9FF4-D90A06AFD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80728"/>
            <a:ext cx="2321049" cy="50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9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872231"/>
            <a:ext cx="6877521" cy="953847"/>
          </a:xfrm>
        </p:spPr>
        <p:txBody>
          <a:bodyPr/>
          <a:lstStyle/>
          <a:p>
            <a:r>
              <a:rPr lang="de-DE" sz="2400" dirty="0">
                <a:sym typeface="Wingdings" panose="05000000000000000000" pitchFamily="2" charset="2"/>
              </a:rPr>
              <a:t>TTN – Anbindung und Darstellung der Daten</a:t>
            </a:r>
          </a:p>
          <a:p>
            <a:r>
              <a:rPr lang="de-DE" sz="2400" dirty="0">
                <a:sym typeface="Wingdings" panose="05000000000000000000" pitchFamily="2" charset="2"/>
              </a:rPr>
              <a:t>DEMO</a:t>
            </a:r>
          </a:p>
          <a:p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91CFB7-E30A-4845-8B20-DC4679DA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32520"/>
            <a:ext cx="1376771" cy="13767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71D7425-0B97-6142-A892-2C1CC8BFC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91" y="4342234"/>
            <a:ext cx="3092217" cy="16435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7B556CF-3C91-3E4B-9502-F084B7A3B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35" y="2743200"/>
            <a:ext cx="2921000" cy="6858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5A75743-BDE4-5C45-BA2E-B49749515132}"/>
              </a:ext>
            </a:extLst>
          </p:cNvPr>
          <p:cNvSpPr txBox="1"/>
          <p:nvPr/>
        </p:nvSpPr>
        <p:spPr>
          <a:xfrm>
            <a:off x="7888224" y="4986528"/>
            <a:ext cx="184731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endParaRPr lang="de-DE" sz="1900" dirty="0" err="1"/>
          </a:p>
        </p:txBody>
      </p:sp>
    </p:spTree>
    <p:extLst>
      <p:ext uri="{BB962C8B-B14F-4D97-AF65-F5344CB8AC3E}">
        <p14:creationId xmlns:p14="http://schemas.microsoft.com/office/powerpoint/2010/main" val="323352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</a:t>
            </a:r>
          </a:p>
        </p:txBody>
      </p:sp>
      <p:sp>
        <p:nvSpPr>
          <p:cNvPr id="5" name="Titel 6"/>
          <p:cNvSpPr txBox="1">
            <a:spLocks/>
          </p:cNvSpPr>
          <p:nvPr/>
        </p:nvSpPr>
        <p:spPr>
          <a:xfrm>
            <a:off x="-6237" y="2060848"/>
            <a:ext cx="9144000" cy="1631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Danke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355500590"/>
      </p:ext>
    </p:extLst>
  </p:cSld>
  <p:clrMapOvr>
    <a:masterClrMapping/>
  </p:clrMapOvr>
</p:sld>
</file>

<file path=ppt/theme/theme1.xml><?xml version="1.0" encoding="utf-8"?>
<a:theme xmlns:a="http://schemas.openxmlformats.org/drawingml/2006/main" name="FHM_PowerPoint_4x3_ETI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FHM_PowerPoint_4x3_ETI</Template>
  <TotalTime>0</TotalTime>
  <Words>137</Words>
  <Application>Microsoft Macintosh PowerPoint</Application>
  <PresentationFormat>Bildschirmpräsentation (4:3)</PresentationFormat>
  <Paragraphs>63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Symbol</vt:lpstr>
      <vt:lpstr>Wingdings</vt:lpstr>
      <vt:lpstr>FHM_PowerPoint_4x3_ETI</vt:lpstr>
      <vt:lpstr>Embedded Systems</vt:lpstr>
      <vt:lpstr>Energieautarke Feinstaubmessung </vt:lpstr>
      <vt:lpstr>Energieautarke Feinstaubmessung </vt:lpstr>
      <vt:lpstr>Energieautarke Feinstaubmessung </vt:lpstr>
      <vt:lpstr>Energieautarke Feinstaubmessung </vt:lpstr>
      <vt:lpstr>Energieautarke Feinstaubmessung </vt:lpstr>
      <vt:lpstr>Energieautarke Feinstaubmessung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im IP-Katalog</dc:title>
  <dc:creator>Jonas Lovermann</dc:creator>
  <cp:lastModifiedBy>Philipp Wolters</cp:lastModifiedBy>
  <cp:revision>208</cp:revision>
  <dcterms:created xsi:type="dcterms:W3CDTF">2016-12-23T08:28:24Z</dcterms:created>
  <dcterms:modified xsi:type="dcterms:W3CDTF">2019-12-10T14:00:27Z</dcterms:modified>
</cp:coreProperties>
</file>