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406" r:id="rId3"/>
    <p:sldId id="407" r:id="rId4"/>
    <p:sldId id="408" r:id="rId5"/>
    <p:sldId id="409" r:id="rId6"/>
    <p:sldId id="411" r:id="rId7"/>
    <p:sldId id="410" r:id="rId8"/>
    <p:sldId id="357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A0"/>
    <a:srgbClr val="37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3079" autoAdjust="0"/>
  </p:normalViewPr>
  <p:slideViewPr>
    <p:cSldViewPr showGuides="1">
      <p:cViewPr varScale="1">
        <p:scale>
          <a:sx n="95" d="100"/>
          <a:sy n="95" d="100"/>
        </p:scale>
        <p:origin x="2130" y="72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howGuides="1">
      <p:cViewPr varScale="1">
        <p:scale>
          <a:sx n="87" d="100"/>
          <a:sy n="87" d="100"/>
        </p:scale>
        <p:origin x="38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8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40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74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6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3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6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45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68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Vorname Name  Titel der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   00.00.2015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Thorben</a:t>
            </a:r>
            <a:r>
              <a:rPr lang="de-DE" dirty="0"/>
              <a:t> </a:t>
            </a:r>
            <a:r>
              <a:rPr lang="de-DE" dirty="0" err="1"/>
              <a:t>Kompalla</a:t>
            </a:r>
            <a:r>
              <a:rPr lang="de-DE" dirty="0"/>
              <a:t>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Thorben</a:t>
            </a:r>
            <a:r>
              <a:rPr lang="de-DE" dirty="0"/>
              <a:t> </a:t>
            </a:r>
            <a:r>
              <a:rPr lang="de-DE" dirty="0" err="1"/>
              <a:t>Kompalla</a:t>
            </a:r>
            <a:r>
              <a:rPr lang="de-DE" dirty="0"/>
              <a:t>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Thorben</a:t>
            </a:r>
            <a:r>
              <a:rPr lang="de-DE" dirty="0"/>
              <a:t> </a:t>
            </a:r>
            <a:r>
              <a:rPr lang="de-DE" dirty="0" err="1"/>
              <a:t>Kompalla</a:t>
            </a:r>
            <a:r>
              <a:rPr lang="de-DE" dirty="0"/>
              <a:t>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Thorben</a:t>
            </a:r>
            <a:r>
              <a:rPr lang="de-DE" dirty="0"/>
              <a:t> </a:t>
            </a:r>
            <a:r>
              <a:rPr lang="de-DE" dirty="0" err="1"/>
              <a:t>Kompalla</a:t>
            </a:r>
            <a:r>
              <a:rPr lang="de-DE" dirty="0"/>
              <a:t>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Thorben</a:t>
            </a:r>
            <a:r>
              <a:rPr lang="de-DE" dirty="0"/>
              <a:t> </a:t>
            </a:r>
            <a:r>
              <a:rPr lang="de-DE" dirty="0" err="1"/>
              <a:t>Kompalla</a:t>
            </a:r>
            <a:r>
              <a:rPr lang="de-DE" dirty="0"/>
              <a:t>, Roman Lütkenhaus  Interne Spannungsversorgung + Relaisausgänge</a:t>
            </a:r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1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9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Gruppe 3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‹Nr.›</a:t>
            </a:fld>
            <a:r>
              <a:rPr lang="de-DE" dirty="0"/>
              <a:t> 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45" y="6312715"/>
            <a:ext cx="474290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72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73" r:id="rId20"/>
    <p:sldLayoutId id="214748365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54" r:id="rId30"/>
    <p:sldLayoutId id="2147483670" r:id="rId31"/>
    <p:sldLayoutId id="2147483655" r:id="rId32"/>
    <p:sldLayoutId id="2147483669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07504" y="1442911"/>
            <a:ext cx="4942307" cy="1631516"/>
          </a:xfrm>
        </p:spPr>
        <p:txBody>
          <a:bodyPr/>
          <a:lstStyle/>
          <a:p>
            <a:pPr algn="ctr"/>
            <a:r>
              <a:rPr lang="de-DE" sz="4000" dirty="0"/>
              <a:t>Embedded Systems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69893" y="5913276"/>
            <a:ext cx="4942307" cy="314510"/>
          </a:xfrm>
        </p:spPr>
        <p:txBody>
          <a:bodyPr/>
          <a:lstStyle/>
          <a:p>
            <a:r>
              <a:rPr lang="de-DE" dirty="0"/>
              <a:t>10.12.2019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30485" y="3199241"/>
            <a:ext cx="6408712" cy="3028545"/>
          </a:xfrm>
        </p:spPr>
        <p:txBody>
          <a:bodyPr/>
          <a:lstStyle/>
          <a:p>
            <a:r>
              <a:rPr lang="de-DE" sz="2400" dirty="0"/>
              <a:t>Energieautarke Feinstaubmessung</a:t>
            </a:r>
          </a:p>
        </p:txBody>
      </p:sp>
    </p:spTree>
    <p:extLst>
      <p:ext uri="{BB962C8B-B14F-4D97-AF65-F5344CB8AC3E}">
        <p14:creationId xmlns:p14="http://schemas.microsoft.com/office/powerpoint/2010/main" val="8275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787172"/>
            <a:ext cx="8208912" cy="32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Produktübersicht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Hardwarekonzept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Softwarearchitektur auf dem Mikrocontroller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TTN – Anbindung und Darstellung der Daten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4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Produktübersicht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70688" y="2132856"/>
            <a:ext cx="8208912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Mobile Feinstaubmessung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Stromversorgung über Akku und Solarzelle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Darstellung der Messwerte auf einer Karte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94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Hardwarekonzept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26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Aufladung eines Akkus über Solarzelle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r>
              <a:rPr lang="de-DE" sz="1900" dirty="0" err="1">
                <a:sym typeface="Wingdings" panose="05000000000000000000" pitchFamily="2" charset="2"/>
              </a:rPr>
              <a:t>Step</a:t>
            </a:r>
            <a:r>
              <a:rPr lang="de-DE" sz="1900" dirty="0">
                <a:sym typeface="Wingdings" panose="05000000000000000000" pitchFamily="2" charset="2"/>
              </a:rPr>
              <a:t>-Up-Converter und </a:t>
            </a:r>
            <a:r>
              <a:rPr lang="de-DE" sz="2000" dirty="0"/>
              <a:t>Lademanagement-Controller</a:t>
            </a:r>
          </a:p>
          <a:p>
            <a:pPr lvl="1">
              <a:lnSpc>
                <a:spcPct val="110000"/>
              </a:lnSpc>
            </a:pPr>
            <a:endParaRPr lang="de-DE" sz="2000" dirty="0"/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3.3 V und 5 V Spannungsebenen durch Festspannungsregler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Anbindung von Sensoren über 2 UART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 err="1">
                <a:sym typeface="Wingdings" panose="05000000000000000000" pitchFamily="2" charset="2"/>
              </a:rPr>
              <a:t>LoRaWAN</a:t>
            </a:r>
            <a:r>
              <a:rPr lang="de-DE" sz="1900" dirty="0">
                <a:sym typeface="Wingdings" panose="05000000000000000000" pitchFamily="2" charset="2"/>
              </a:rPr>
              <a:t>-Modul über SPI angebunden</a:t>
            </a:r>
          </a:p>
        </p:txBody>
      </p:sp>
    </p:spTree>
    <p:extLst>
      <p:ext uri="{BB962C8B-B14F-4D97-AF65-F5344CB8AC3E}">
        <p14:creationId xmlns:p14="http://schemas.microsoft.com/office/powerpoint/2010/main" val="21660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360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LMIC-Bibliothek für </a:t>
            </a:r>
            <a:r>
              <a:rPr lang="de-DE" sz="1900" dirty="0" err="1">
                <a:sym typeface="Wingdings" panose="05000000000000000000" pitchFamily="2" charset="2"/>
              </a:rPr>
              <a:t>LoRaWAN</a:t>
            </a:r>
            <a:r>
              <a:rPr lang="de-DE" sz="1900" dirty="0">
                <a:sym typeface="Wingdings" panose="05000000000000000000" pitchFamily="2" charset="2"/>
              </a:rPr>
              <a:t>-Kommunikation</a:t>
            </a:r>
          </a:p>
          <a:p>
            <a:pPr marL="1257300" lvl="2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Betriebssystem regelt Jobs</a:t>
            </a:r>
          </a:p>
          <a:p>
            <a:pPr marL="1257300" lvl="2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Senden von </a:t>
            </a:r>
            <a:r>
              <a:rPr lang="de-DE" sz="1900" dirty="0" err="1">
                <a:sym typeface="Wingdings" panose="05000000000000000000" pitchFamily="2" charset="2"/>
              </a:rPr>
              <a:t>DataFrames</a:t>
            </a:r>
            <a:r>
              <a:rPr lang="de-DE" sz="1900" dirty="0">
                <a:sym typeface="Wingdings" panose="05000000000000000000" pitchFamily="2" charset="2"/>
              </a:rPr>
              <a:t> an TTN funktioniert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UART-Kommunikation mit Feinstaubsensor getestet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GPS-Kommunikation ist noch in Entwicklung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429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E8C140-89EE-4AC9-AC28-93F94669923C}"/>
              </a:ext>
            </a:extLst>
          </p:cNvPr>
          <p:cNvSpPr/>
          <p:nvPr/>
        </p:nvSpPr>
        <p:spPr>
          <a:xfrm>
            <a:off x="1557197" y="2188558"/>
            <a:ext cx="204198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7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72231"/>
            <a:ext cx="6877521" cy="953847"/>
          </a:xfrm>
        </p:spPr>
        <p:txBody>
          <a:bodyPr/>
          <a:lstStyle/>
          <a:p>
            <a:r>
              <a:rPr lang="de-DE" sz="2400" dirty="0">
                <a:sym typeface="Wingdings" panose="05000000000000000000" pitchFamily="2" charset="2"/>
              </a:rPr>
              <a:t>TTN – Anbindung und Darstellung der Daten</a:t>
            </a:r>
          </a:p>
          <a:p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Aufbau der Hardware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Softwarearchitektur auf dem Mikrocontroller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TTN – Anbindung und Darstellung der Daten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352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</a:t>
            </a:r>
            <a:r>
              <a:rPr lang="de-DE" dirty="0" err="1"/>
              <a:t>Kompalla</a:t>
            </a:r>
            <a:endParaRPr lang="de-DE" dirty="0"/>
          </a:p>
        </p:txBody>
      </p:sp>
      <p:sp>
        <p:nvSpPr>
          <p:cNvPr id="5" name="Titel 6"/>
          <p:cNvSpPr txBox="1">
            <a:spLocks/>
          </p:cNvSpPr>
          <p:nvPr/>
        </p:nvSpPr>
        <p:spPr>
          <a:xfrm>
            <a:off x="-6237" y="2060848"/>
            <a:ext cx="9144000" cy="1631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Danke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355500590"/>
      </p:ext>
    </p:extLst>
  </p:cSld>
  <p:clrMapOvr>
    <a:masterClrMapping/>
  </p:clrMapOvr>
</p:sld>
</file>

<file path=ppt/theme/theme1.xml><?xml version="1.0" encoding="utf-8"?>
<a:theme xmlns:a="http://schemas.openxmlformats.org/drawingml/2006/main" name="FHM_PowerPoint_4x3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FHM_PowerPoint_4x3_ETI</Template>
  <TotalTime>0</TotalTime>
  <Words>129</Words>
  <Application>Microsoft Office PowerPoint</Application>
  <PresentationFormat>Bildschirmpräsentation (4:3)</PresentationFormat>
  <Paragraphs>59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Symbol</vt:lpstr>
      <vt:lpstr>FHM_PowerPoint_4x3_ETI</vt:lpstr>
      <vt:lpstr>Embedded Systems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im IP-Katalog</dc:title>
  <dc:creator>Jonas Lovermann</dc:creator>
  <cp:lastModifiedBy>thorben kompalla</cp:lastModifiedBy>
  <cp:revision>195</cp:revision>
  <dcterms:created xsi:type="dcterms:W3CDTF">2016-12-23T08:28:24Z</dcterms:created>
  <dcterms:modified xsi:type="dcterms:W3CDTF">2019-12-10T10:37:39Z</dcterms:modified>
</cp:coreProperties>
</file>