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6" r:id="rId3"/>
    <p:sldId id="261" r:id="rId4"/>
    <p:sldId id="262" r:id="rId5"/>
    <p:sldId id="263" r:id="rId6"/>
    <p:sldId id="272" r:id="rId7"/>
    <p:sldId id="264" r:id="rId8"/>
    <p:sldId id="265" r:id="rId9"/>
    <p:sldId id="266" r:id="rId10"/>
    <p:sldId id="267" r:id="rId11"/>
    <p:sldId id="268" r:id="rId12"/>
    <p:sldId id="269" r:id="rId13"/>
    <p:sldId id="257" r:id="rId14"/>
    <p:sldId id="297" r:id="rId15"/>
    <p:sldId id="317" r:id="rId16"/>
    <p:sldId id="318" r:id="rId17"/>
    <p:sldId id="298" r:id="rId18"/>
    <p:sldId id="299" r:id="rId19"/>
    <p:sldId id="300" r:id="rId20"/>
    <p:sldId id="301" r:id="rId21"/>
    <p:sldId id="302" r:id="rId22"/>
    <p:sldId id="303" r:id="rId23"/>
    <p:sldId id="259" r:id="rId24"/>
    <p:sldId id="260" r:id="rId25"/>
    <p:sldId id="329" r:id="rId26"/>
    <p:sldId id="330" r:id="rId27"/>
    <p:sldId id="331" r:id="rId28"/>
    <p:sldId id="332" r:id="rId29"/>
    <p:sldId id="333" r:id="rId30"/>
    <p:sldId id="296" r:id="rId31"/>
    <p:sldId id="275" r:id="rId32"/>
    <p:sldId id="277" r:id="rId33"/>
    <p:sldId id="273" r:id="rId34"/>
    <p:sldId id="278" r:id="rId35"/>
    <p:sldId id="274" r:id="rId36"/>
    <p:sldId id="279" r:id="rId37"/>
    <p:sldId id="271" r:id="rId38"/>
    <p:sldId id="281" r:id="rId39"/>
    <p:sldId id="282" r:id="rId40"/>
    <p:sldId id="283" r:id="rId41"/>
    <p:sldId id="284" r:id="rId42"/>
    <p:sldId id="288" r:id="rId43"/>
    <p:sldId id="285" r:id="rId44"/>
    <p:sldId id="289" r:id="rId45"/>
    <p:sldId id="286" r:id="rId46"/>
    <p:sldId id="287" r:id="rId47"/>
    <p:sldId id="290" r:id="rId48"/>
    <p:sldId id="291" r:id="rId49"/>
    <p:sldId id="292" r:id="rId50"/>
    <p:sldId id="293" r:id="rId51"/>
    <p:sldId id="294" r:id="rId52"/>
    <p:sldId id="295" r:id="rId53"/>
    <p:sldId id="304" r:id="rId54"/>
    <p:sldId id="305" r:id="rId55"/>
    <p:sldId id="306" r:id="rId56"/>
    <p:sldId id="307" r:id="rId57"/>
    <p:sldId id="308" r:id="rId58"/>
    <p:sldId id="309" r:id="rId59"/>
    <p:sldId id="324" r:id="rId60"/>
    <p:sldId id="326" r:id="rId61"/>
    <p:sldId id="325" r:id="rId62"/>
    <p:sldId id="327" r:id="rId63"/>
    <p:sldId id="328" r:id="rId64"/>
    <p:sldId id="310" r:id="rId65"/>
    <p:sldId id="311" r:id="rId66"/>
    <p:sldId id="312" r:id="rId67"/>
    <p:sldId id="319" r:id="rId68"/>
    <p:sldId id="320" r:id="rId69"/>
    <p:sldId id="321" r:id="rId70"/>
    <p:sldId id="322" r:id="rId71"/>
    <p:sldId id="323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AB7A-0FB9-4576-A13C-AE8DD8D761C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22C-86E8-42F5-9522-8CC7A2E4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3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AB7A-0FB9-4576-A13C-AE8DD8D761C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22C-86E8-42F5-9522-8CC7A2E4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52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AB7A-0FB9-4576-A13C-AE8DD8D761C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22C-86E8-42F5-9522-8CC7A2E4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17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AB7A-0FB9-4576-A13C-AE8DD8D761C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22C-86E8-42F5-9522-8CC7A2E4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29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AB7A-0FB9-4576-A13C-AE8DD8D761C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22C-86E8-42F5-9522-8CC7A2E4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5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AB7A-0FB9-4576-A13C-AE8DD8D761C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22C-86E8-42F5-9522-8CC7A2E4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02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AB7A-0FB9-4576-A13C-AE8DD8D761C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22C-86E8-42F5-9522-8CC7A2E4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08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AB7A-0FB9-4576-A13C-AE8DD8D761C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22C-86E8-42F5-9522-8CC7A2E4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34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AB7A-0FB9-4576-A13C-AE8DD8D761C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22C-86E8-42F5-9522-8CC7A2E4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73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AB7A-0FB9-4576-A13C-AE8DD8D761C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22C-86E8-42F5-9522-8CC7A2E4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89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0AB7A-0FB9-4576-A13C-AE8DD8D761C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5922C-86E8-42F5-9522-8CC7A2E4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51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AB7A-0FB9-4576-A13C-AE8DD8D761C7}" type="datetimeFigureOut">
              <a:rPr lang="en-IN" smtClean="0"/>
              <a:t>25-07-2022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5922C-86E8-42F5-9522-8CC7A2E4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83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11471" y="995082"/>
            <a:ext cx="3805518" cy="1143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11471" y="2138082"/>
            <a:ext cx="3805518" cy="12909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611471" y="3429000"/>
            <a:ext cx="3805518" cy="1479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11471" y="4908176"/>
            <a:ext cx="3805518" cy="1143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0726271" y="1331259"/>
            <a:ext cx="146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Code segment</a:t>
            </a:r>
            <a:endParaRPr lang="en-IN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726270" y="2629652"/>
            <a:ext cx="146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Data segment</a:t>
            </a:r>
            <a:endParaRPr lang="en-IN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726269" y="4174559"/>
            <a:ext cx="146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Stack</a:t>
            </a:r>
            <a:endParaRPr lang="en-IN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726269" y="5325787"/>
            <a:ext cx="146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Heap</a:t>
            </a:r>
            <a:endParaRPr lang="en-IN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60679" y="1184678"/>
            <a:ext cx="23071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-----------------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------------------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---------------</a:t>
            </a:r>
            <a:endParaRPr lang="en-IN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7" idx="0"/>
            <a:endCxn id="8" idx="0"/>
          </p:cNvCxnSpPr>
          <p:nvPr/>
        </p:nvCxnSpPr>
        <p:spPr>
          <a:xfrm>
            <a:off x="8514230" y="2138082"/>
            <a:ext cx="0" cy="1290918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11471" y="2162889"/>
            <a:ext cx="1026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Read-write area</a:t>
            </a:r>
            <a:endParaRPr lang="en-IN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8514229" y="2176431"/>
            <a:ext cx="1026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Read-only area</a:t>
            </a:r>
            <a:endParaRPr lang="en-IN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757933" y="2443191"/>
            <a:ext cx="632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7030A0"/>
                </a:solidFill>
              </a:rPr>
              <a:t>Daimler</a:t>
            </a:r>
            <a:endParaRPr lang="en-IN" sz="1000" b="1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41170" y="2539819"/>
            <a:ext cx="632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7030A0"/>
                </a:solidFill>
              </a:rPr>
              <a:t>India</a:t>
            </a:r>
            <a:endParaRPr lang="en-IN" sz="1000" b="1" dirty="0">
              <a:solidFill>
                <a:srgbClr val="7030A0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802420" y="2580500"/>
            <a:ext cx="886262" cy="246221"/>
            <a:chOff x="2132050" y="557407"/>
            <a:chExt cx="886262" cy="246221"/>
          </a:xfrm>
        </p:grpSpPr>
        <p:sp>
          <p:nvSpPr>
            <p:cNvPr id="54" name="TextBox 53"/>
            <p:cNvSpPr txBox="1"/>
            <p:nvPr/>
          </p:nvSpPr>
          <p:spPr>
            <a:xfrm>
              <a:off x="2132050" y="557407"/>
              <a:ext cx="379827" cy="24622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z</a:t>
              </a:r>
              <a:endParaRPr lang="en-IN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32871" y="557407"/>
              <a:ext cx="485441" cy="24622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0</a:t>
              </a:r>
              <a:endParaRPr lang="en-IN" sz="10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685735" y="183332"/>
            <a:ext cx="502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Memory layout for the given code</a:t>
            </a:r>
            <a:endParaRPr lang="en-IN" b="1" dirty="0"/>
          </a:p>
        </p:txBody>
      </p:sp>
      <p:sp>
        <p:nvSpPr>
          <p:cNvPr id="3" name="Cube 2"/>
          <p:cNvSpPr/>
          <p:nvPr/>
        </p:nvSpPr>
        <p:spPr>
          <a:xfrm>
            <a:off x="1143859" y="943091"/>
            <a:ext cx="2259106" cy="300019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37988" y="1662181"/>
            <a:ext cx="685800" cy="363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245539" y="2087596"/>
            <a:ext cx="685800" cy="363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1245539" y="2524625"/>
            <a:ext cx="685800" cy="363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1245539" y="2988380"/>
            <a:ext cx="685800" cy="363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460692" y="500118"/>
            <a:ext cx="183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CPU</a:t>
            </a:r>
            <a:endParaRPr lang="en-IN" dirty="0"/>
          </a:p>
        </p:txBody>
      </p:sp>
      <p:sp>
        <p:nvSpPr>
          <p:cNvPr id="16" name="Freeform 15"/>
          <p:cNvSpPr/>
          <p:nvPr/>
        </p:nvSpPr>
        <p:spPr>
          <a:xfrm>
            <a:off x="404270" y="1482480"/>
            <a:ext cx="1976718" cy="2326341"/>
          </a:xfrm>
          <a:custGeom>
            <a:avLst/>
            <a:gdLst>
              <a:gd name="connsiteX0" fmla="*/ 524436 w 1976718"/>
              <a:gd name="connsiteY0" fmla="*/ 147917 h 2326341"/>
              <a:gd name="connsiteX1" fmla="*/ 1653989 w 1976718"/>
              <a:gd name="connsiteY1" fmla="*/ 161364 h 2326341"/>
              <a:gd name="connsiteX2" fmla="*/ 1761565 w 1976718"/>
              <a:gd name="connsiteY2" fmla="*/ 228600 h 2326341"/>
              <a:gd name="connsiteX3" fmla="*/ 1801906 w 1976718"/>
              <a:gd name="connsiteY3" fmla="*/ 309282 h 2326341"/>
              <a:gd name="connsiteX4" fmla="*/ 1828800 w 1976718"/>
              <a:gd name="connsiteY4" fmla="*/ 349623 h 2326341"/>
              <a:gd name="connsiteX5" fmla="*/ 1842247 w 1976718"/>
              <a:gd name="connsiteY5" fmla="*/ 416858 h 2326341"/>
              <a:gd name="connsiteX6" fmla="*/ 1882589 w 1976718"/>
              <a:gd name="connsiteY6" fmla="*/ 564776 h 2326341"/>
              <a:gd name="connsiteX7" fmla="*/ 1909483 w 1976718"/>
              <a:gd name="connsiteY7" fmla="*/ 699247 h 2326341"/>
              <a:gd name="connsiteX8" fmla="*/ 1949824 w 1976718"/>
              <a:gd name="connsiteY8" fmla="*/ 954741 h 2326341"/>
              <a:gd name="connsiteX9" fmla="*/ 1976718 w 1976718"/>
              <a:gd name="connsiteY9" fmla="*/ 1075764 h 2326341"/>
              <a:gd name="connsiteX10" fmla="*/ 1963271 w 1976718"/>
              <a:gd name="connsiteY10" fmla="*/ 1600200 h 2326341"/>
              <a:gd name="connsiteX11" fmla="*/ 1936377 w 1976718"/>
              <a:gd name="connsiteY11" fmla="*/ 1640541 h 2326341"/>
              <a:gd name="connsiteX12" fmla="*/ 1896036 w 1976718"/>
              <a:gd name="connsiteY12" fmla="*/ 1748117 h 2326341"/>
              <a:gd name="connsiteX13" fmla="*/ 1855695 w 1976718"/>
              <a:gd name="connsiteY13" fmla="*/ 1855694 h 2326341"/>
              <a:gd name="connsiteX14" fmla="*/ 1828800 w 1976718"/>
              <a:gd name="connsiteY14" fmla="*/ 1896035 h 2326341"/>
              <a:gd name="connsiteX15" fmla="*/ 1815353 w 1976718"/>
              <a:gd name="connsiteY15" fmla="*/ 1936376 h 2326341"/>
              <a:gd name="connsiteX16" fmla="*/ 1734671 w 1976718"/>
              <a:gd name="connsiteY16" fmla="*/ 2057400 h 2326341"/>
              <a:gd name="connsiteX17" fmla="*/ 1653989 w 1976718"/>
              <a:gd name="connsiteY17" fmla="*/ 2138082 h 2326341"/>
              <a:gd name="connsiteX18" fmla="*/ 1559859 w 1976718"/>
              <a:gd name="connsiteY18" fmla="*/ 2191870 h 2326341"/>
              <a:gd name="connsiteX19" fmla="*/ 1519518 w 1976718"/>
              <a:gd name="connsiteY19" fmla="*/ 2218764 h 2326341"/>
              <a:gd name="connsiteX20" fmla="*/ 1264024 w 1976718"/>
              <a:gd name="connsiteY20" fmla="*/ 2272552 h 2326341"/>
              <a:gd name="connsiteX21" fmla="*/ 1210236 w 1976718"/>
              <a:gd name="connsiteY21" fmla="*/ 2286000 h 2326341"/>
              <a:gd name="connsiteX22" fmla="*/ 1143000 w 1976718"/>
              <a:gd name="connsiteY22" fmla="*/ 2312894 h 2326341"/>
              <a:gd name="connsiteX23" fmla="*/ 954742 w 1976718"/>
              <a:gd name="connsiteY23" fmla="*/ 2326341 h 2326341"/>
              <a:gd name="connsiteX24" fmla="*/ 497542 w 1976718"/>
              <a:gd name="connsiteY24" fmla="*/ 2299447 h 2326341"/>
              <a:gd name="connsiteX25" fmla="*/ 443753 w 1976718"/>
              <a:gd name="connsiteY25" fmla="*/ 2272552 h 2326341"/>
              <a:gd name="connsiteX26" fmla="*/ 336177 w 1976718"/>
              <a:gd name="connsiteY26" fmla="*/ 2191870 h 2326341"/>
              <a:gd name="connsiteX27" fmla="*/ 255495 w 1976718"/>
              <a:gd name="connsiteY27" fmla="*/ 2111188 h 2326341"/>
              <a:gd name="connsiteX28" fmla="*/ 228600 w 1976718"/>
              <a:gd name="connsiteY28" fmla="*/ 2070847 h 2326341"/>
              <a:gd name="connsiteX29" fmla="*/ 174812 w 1976718"/>
              <a:gd name="connsiteY29" fmla="*/ 2030505 h 2326341"/>
              <a:gd name="connsiteX30" fmla="*/ 94130 w 1976718"/>
              <a:gd name="connsiteY30" fmla="*/ 1882588 h 2326341"/>
              <a:gd name="connsiteX31" fmla="*/ 80683 w 1976718"/>
              <a:gd name="connsiteY31" fmla="*/ 1828800 h 2326341"/>
              <a:gd name="connsiteX32" fmla="*/ 53789 w 1976718"/>
              <a:gd name="connsiteY32" fmla="*/ 1775011 h 2326341"/>
              <a:gd name="connsiteX33" fmla="*/ 13447 w 1976718"/>
              <a:gd name="connsiteY33" fmla="*/ 1640541 h 2326341"/>
              <a:gd name="connsiteX34" fmla="*/ 0 w 1976718"/>
              <a:gd name="connsiteY34" fmla="*/ 1344705 h 2326341"/>
              <a:gd name="connsiteX35" fmla="*/ 13447 w 1976718"/>
              <a:gd name="connsiteY35" fmla="*/ 874058 h 2326341"/>
              <a:gd name="connsiteX36" fmla="*/ 40342 w 1976718"/>
              <a:gd name="connsiteY36" fmla="*/ 820270 h 2326341"/>
              <a:gd name="connsiteX37" fmla="*/ 67236 w 1976718"/>
              <a:gd name="connsiteY37" fmla="*/ 753035 h 2326341"/>
              <a:gd name="connsiteX38" fmla="*/ 107577 w 1976718"/>
              <a:gd name="connsiteY38" fmla="*/ 645458 h 2326341"/>
              <a:gd name="connsiteX39" fmla="*/ 134471 w 1976718"/>
              <a:gd name="connsiteY39" fmla="*/ 605117 h 2326341"/>
              <a:gd name="connsiteX40" fmla="*/ 295836 w 1976718"/>
              <a:gd name="connsiteY40" fmla="*/ 268941 h 2326341"/>
              <a:gd name="connsiteX41" fmla="*/ 322730 w 1976718"/>
              <a:gd name="connsiteY41" fmla="*/ 228600 h 2326341"/>
              <a:gd name="connsiteX42" fmla="*/ 349624 w 1976718"/>
              <a:gd name="connsiteY42" fmla="*/ 174811 h 2326341"/>
              <a:gd name="connsiteX43" fmla="*/ 403412 w 1976718"/>
              <a:gd name="connsiteY43" fmla="*/ 134470 h 2326341"/>
              <a:gd name="connsiteX44" fmla="*/ 430306 w 1976718"/>
              <a:gd name="connsiteY44" fmla="*/ 80682 h 2326341"/>
              <a:gd name="connsiteX45" fmla="*/ 484095 w 1976718"/>
              <a:gd name="connsiteY45" fmla="*/ 40341 h 2326341"/>
              <a:gd name="connsiteX46" fmla="*/ 564777 w 1976718"/>
              <a:gd name="connsiteY46" fmla="*/ 0 h 2326341"/>
              <a:gd name="connsiteX47" fmla="*/ 685800 w 1976718"/>
              <a:gd name="connsiteY47" fmla="*/ 40341 h 2326341"/>
              <a:gd name="connsiteX48" fmla="*/ 753036 w 1976718"/>
              <a:gd name="connsiteY48" fmla="*/ 107576 h 2326341"/>
              <a:gd name="connsiteX49" fmla="*/ 766483 w 1976718"/>
              <a:gd name="connsiteY49" fmla="*/ 147917 h 232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976718" h="2326341">
                <a:moveTo>
                  <a:pt x="524436" y="147917"/>
                </a:moveTo>
                <a:lnTo>
                  <a:pt x="1653989" y="161364"/>
                </a:lnTo>
                <a:cubicBezTo>
                  <a:pt x="1709703" y="162630"/>
                  <a:pt x="1725816" y="186892"/>
                  <a:pt x="1761565" y="228600"/>
                </a:cubicBezTo>
                <a:cubicBezTo>
                  <a:pt x="1807810" y="282554"/>
                  <a:pt x="1773272" y="252014"/>
                  <a:pt x="1801906" y="309282"/>
                </a:cubicBezTo>
                <a:cubicBezTo>
                  <a:pt x="1809134" y="323737"/>
                  <a:pt x="1819835" y="336176"/>
                  <a:pt x="1828800" y="349623"/>
                </a:cubicBezTo>
                <a:cubicBezTo>
                  <a:pt x="1833282" y="372035"/>
                  <a:pt x="1836704" y="394685"/>
                  <a:pt x="1842247" y="416858"/>
                </a:cubicBezTo>
                <a:cubicBezTo>
                  <a:pt x="1864131" y="504393"/>
                  <a:pt x="1860739" y="411824"/>
                  <a:pt x="1882589" y="564776"/>
                </a:cubicBezTo>
                <a:cubicBezTo>
                  <a:pt x="1915533" y="795384"/>
                  <a:pt x="1878190" y="574076"/>
                  <a:pt x="1909483" y="699247"/>
                </a:cubicBezTo>
                <a:cubicBezTo>
                  <a:pt x="1937918" y="812987"/>
                  <a:pt x="1912609" y="787274"/>
                  <a:pt x="1949824" y="954741"/>
                </a:cubicBezTo>
                <a:lnTo>
                  <a:pt x="1976718" y="1075764"/>
                </a:lnTo>
                <a:cubicBezTo>
                  <a:pt x="1972236" y="1250576"/>
                  <a:pt x="1975730" y="1425775"/>
                  <a:pt x="1963271" y="1600200"/>
                </a:cubicBezTo>
                <a:cubicBezTo>
                  <a:pt x="1962120" y="1616320"/>
                  <a:pt x="1943065" y="1625828"/>
                  <a:pt x="1936377" y="1640541"/>
                </a:cubicBezTo>
                <a:cubicBezTo>
                  <a:pt x="1920530" y="1675405"/>
                  <a:pt x="1909124" y="1712126"/>
                  <a:pt x="1896036" y="1748117"/>
                </a:cubicBezTo>
                <a:cubicBezTo>
                  <a:pt x="1880519" y="1790788"/>
                  <a:pt x="1878379" y="1810327"/>
                  <a:pt x="1855695" y="1855694"/>
                </a:cubicBezTo>
                <a:cubicBezTo>
                  <a:pt x="1848467" y="1870149"/>
                  <a:pt x="1837765" y="1882588"/>
                  <a:pt x="1828800" y="1896035"/>
                </a:cubicBezTo>
                <a:cubicBezTo>
                  <a:pt x="1824318" y="1909482"/>
                  <a:pt x="1821692" y="1923698"/>
                  <a:pt x="1815353" y="1936376"/>
                </a:cubicBezTo>
                <a:cubicBezTo>
                  <a:pt x="1799268" y="1968547"/>
                  <a:pt x="1760007" y="2029249"/>
                  <a:pt x="1734671" y="2057400"/>
                </a:cubicBezTo>
                <a:cubicBezTo>
                  <a:pt x="1709228" y="2085670"/>
                  <a:pt x="1685635" y="2116985"/>
                  <a:pt x="1653989" y="2138082"/>
                </a:cubicBezTo>
                <a:cubicBezTo>
                  <a:pt x="1555695" y="2203609"/>
                  <a:pt x="1679294" y="2123622"/>
                  <a:pt x="1559859" y="2191870"/>
                </a:cubicBezTo>
                <a:cubicBezTo>
                  <a:pt x="1545827" y="2199888"/>
                  <a:pt x="1534523" y="2212762"/>
                  <a:pt x="1519518" y="2218764"/>
                </a:cubicBezTo>
                <a:cubicBezTo>
                  <a:pt x="1420266" y="2258465"/>
                  <a:pt x="1378520" y="2243926"/>
                  <a:pt x="1264024" y="2272552"/>
                </a:cubicBezTo>
                <a:cubicBezTo>
                  <a:pt x="1246095" y="2277035"/>
                  <a:pt x="1227769" y="2280156"/>
                  <a:pt x="1210236" y="2286000"/>
                </a:cubicBezTo>
                <a:cubicBezTo>
                  <a:pt x="1187336" y="2293633"/>
                  <a:pt x="1166843" y="2309129"/>
                  <a:pt x="1143000" y="2312894"/>
                </a:cubicBezTo>
                <a:cubicBezTo>
                  <a:pt x="1080857" y="2322706"/>
                  <a:pt x="1017495" y="2321859"/>
                  <a:pt x="954742" y="2326341"/>
                </a:cubicBezTo>
                <a:cubicBezTo>
                  <a:pt x="802342" y="2317376"/>
                  <a:pt x="649367" y="2315429"/>
                  <a:pt x="497542" y="2299447"/>
                </a:cubicBezTo>
                <a:cubicBezTo>
                  <a:pt x="477606" y="2297348"/>
                  <a:pt x="461158" y="2282498"/>
                  <a:pt x="443753" y="2272552"/>
                </a:cubicBezTo>
                <a:cubicBezTo>
                  <a:pt x="412172" y="2254506"/>
                  <a:pt x="358065" y="2211768"/>
                  <a:pt x="336177" y="2191870"/>
                </a:cubicBezTo>
                <a:cubicBezTo>
                  <a:pt x="308034" y="2166286"/>
                  <a:pt x="280763" y="2139615"/>
                  <a:pt x="255495" y="2111188"/>
                </a:cubicBezTo>
                <a:cubicBezTo>
                  <a:pt x="244758" y="2099109"/>
                  <a:pt x="240028" y="2082275"/>
                  <a:pt x="228600" y="2070847"/>
                </a:cubicBezTo>
                <a:cubicBezTo>
                  <a:pt x="212752" y="2054999"/>
                  <a:pt x="190659" y="2046353"/>
                  <a:pt x="174812" y="2030505"/>
                </a:cubicBezTo>
                <a:cubicBezTo>
                  <a:pt x="150254" y="2005947"/>
                  <a:pt x="94183" y="1882716"/>
                  <a:pt x="94130" y="1882588"/>
                </a:cubicBezTo>
                <a:cubicBezTo>
                  <a:pt x="87022" y="1865528"/>
                  <a:pt x="87172" y="1846104"/>
                  <a:pt x="80683" y="1828800"/>
                </a:cubicBezTo>
                <a:cubicBezTo>
                  <a:pt x="73644" y="1810030"/>
                  <a:pt x="61234" y="1793623"/>
                  <a:pt x="53789" y="1775011"/>
                </a:cubicBezTo>
                <a:cubicBezTo>
                  <a:pt x="31965" y="1720452"/>
                  <a:pt x="26656" y="1693371"/>
                  <a:pt x="13447" y="1640541"/>
                </a:cubicBezTo>
                <a:cubicBezTo>
                  <a:pt x="8965" y="1541929"/>
                  <a:pt x="0" y="1443419"/>
                  <a:pt x="0" y="1344705"/>
                </a:cubicBezTo>
                <a:cubicBezTo>
                  <a:pt x="0" y="1187759"/>
                  <a:pt x="1410" y="1030542"/>
                  <a:pt x="13447" y="874058"/>
                </a:cubicBezTo>
                <a:cubicBezTo>
                  <a:pt x="14984" y="854071"/>
                  <a:pt x="32201" y="838588"/>
                  <a:pt x="40342" y="820270"/>
                </a:cubicBezTo>
                <a:cubicBezTo>
                  <a:pt x="50146" y="798212"/>
                  <a:pt x="58761" y="775636"/>
                  <a:pt x="67236" y="753035"/>
                </a:cubicBezTo>
                <a:cubicBezTo>
                  <a:pt x="84693" y="706483"/>
                  <a:pt x="81589" y="697434"/>
                  <a:pt x="107577" y="645458"/>
                </a:cubicBezTo>
                <a:cubicBezTo>
                  <a:pt x="114804" y="631003"/>
                  <a:pt x="127993" y="619923"/>
                  <a:pt x="134471" y="605117"/>
                </a:cubicBezTo>
                <a:cubicBezTo>
                  <a:pt x="225559" y="396916"/>
                  <a:pt x="168753" y="459565"/>
                  <a:pt x="295836" y="268941"/>
                </a:cubicBezTo>
                <a:cubicBezTo>
                  <a:pt x="304801" y="255494"/>
                  <a:pt x="314712" y="242632"/>
                  <a:pt x="322730" y="228600"/>
                </a:cubicBezTo>
                <a:cubicBezTo>
                  <a:pt x="332675" y="211195"/>
                  <a:pt x="336578" y="190031"/>
                  <a:pt x="349624" y="174811"/>
                </a:cubicBezTo>
                <a:cubicBezTo>
                  <a:pt x="364209" y="157795"/>
                  <a:pt x="385483" y="147917"/>
                  <a:pt x="403412" y="134470"/>
                </a:cubicBezTo>
                <a:cubicBezTo>
                  <a:pt x="412377" y="116541"/>
                  <a:pt x="417260" y="95902"/>
                  <a:pt x="430306" y="80682"/>
                </a:cubicBezTo>
                <a:cubicBezTo>
                  <a:pt x="444892" y="63666"/>
                  <a:pt x="465858" y="53368"/>
                  <a:pt x="484095" y="40341"/>
                </a:cubicBezTo>
                <a:cubicBezTo>
                  <a:pt x="529714" y="7756"/>
                  <a:pt x="514819" y="16653"/>
                  <a:pt x="564777" y="0"/>
                </a:cubicBezTo>
                <a:cubicBezTo>
                  <a:pt x="630128" y="10892"/>
                  <a:pt x="641310" y="1413"/>
                  <a:pt x="685800" y="40341"/>
                </a:cubicBezTo>
                <a:cubicBezTo>
                  <a:pt x="709653" y="61212"/>
                  <a:pt x="753036" y="107576"/>
                  <a:pt x="753036" y="107576"/>
                </a:cubicBezTo>
                <a:lnTo>
                  <a:pt x="766483" y="14791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-337800" y="2331906"/>
            <a:ext cx="183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Data registers</a:t>
            </a:r>
            <a:endParaRPr lang="en-IN" sz="14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579548" y="4434112"/>
            <a:ext cx="5593974" cy="21236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b="1" dirty="0" err="1"/>
              <a:t>int</a:t>
            </a:r>
            <a:r>
              <a:rPr lang="en-IN" sz="1200" b="1" dirty="0"/>
              <a:t> fun()</a:t>
            </a:r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</a:t>
            </a:r>
            <a:r>
              <a:rPr lang="en-IN" sz="1200" b="1" dirty="0" err="1"/>
              <a:t>int</a:t>
            </a:r>
            <a:r>
              <a:rPr lang="en-IN" sz="1200" b="1" dirty="0"/>
              <a:t> a=...;</a:t>
            </a:r>
          </a:p>
          <a:p>
            <a:r>
              <a:rPr lang="en-IN" sz="1200" b="1" dirty="0"/>
              <a:t>  //...</a:t>
            </a:r>
          </a:p>
          <a:p>
            <a:r>
              <a:rPr lang="en-IN" sz="1200" b="1" dirty="0"/>
              <a:t>  return a;  //1000</a:t>
            </a:r>
          </a:p>
          <a:p>
            <a:r>
              <a:rPr lang="en-IN" sz="1200" b="1" dirty="0" smtClean="0"/>
              <a:t>}</a:t>
            </a:r>
          </a:p>
          <a:p>
            <a:r>
              <a:rPr lang="en-IN" sz="1200" b="1" dirty="0" err="1"/>
              <a:t>int</a:t>
            </a:r>
            <a:r>
              <a:rPr lang="en-IN" sz="1200" b="1" dirty="0"/>
              <a:t> main()</a:t>
            </a:r>
          </a:p>
          <a:p>
            <a:r>
              <a:rPr lang="en-IN" sz="1200" b="1" dirty="0"/>
              <a:t>{</a:t>
            </a:r>
          </a:p>
          <a:p>
            <a:r>
              <a:rPr lang="en-IN" sz="1200" b="1" dirty="0" err="1"/>
              <a:t>int</a:t>
            </a:r>
            <a:r>
              <a:rPr lang="en-IN" sz="1200" b="1" dirty="0"/>
              <a:t> result;</a:t>
            </a:r>
          </a:p>
          <a:p>
            <a:r>
              <a:rPr lang="en-IN" sz="1200" b="1" dirty="0"/>
              <a:t>result = fun();    //Fetch the value from '</a:t>
            </a:r>
            <a:r>
              <a:rPr lang="en-IN" sz="1200" b="1" dirty="0" err="1"/>
              <a:t>eax</a:t>
            </a:r>
            <a:r>
              <a:rPr lang="en-IN" sz="1200" b="1" dirty="0"/>
              <a:t>' and assign it to 'result</a:t>
            </a:r>
            <a:r>
              <a:rPr lang="en-IN" sz="1200" b="1" dirty="0" smtClean="0"/>
              <a:t>'</a:t>
            </a:r>
            <a:endParaRPr lang="en-IN" sz="1200" b="1" dirty="0"/>
          </a:p>
          <a:p>
            <a:r>
              <a:rPr lang="en-IN" sz="1200" b="1" dirty="0"/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70138" y="4054583"/>
            <a:ext cx="696349" cy="337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66463" y="3811489"/>
            <a:ext cx="696349" cy="337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1000</a:t>
            </a:r>
            <a:endParaRPr lang="en-IN" sz="1000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stCxn id="32" idx="1"/>
            <a:endCxn id="4" idx="3"/>
          </p:cNvCxnSpPr>
          <p:nvPr/>
        </p:nvCxnSpPr>
        <p:spPr>
          <a:xfrm rot="10800000">
            <a:off x="1923789" y="1843876"/>
            <a:ext cx="6442675" cy="2136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70000" y="1561814"/>
            <a:ext cx="56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 smtClean="0"/>
              <a:t>eax</a:t>
            </a:r>
            <a:endParaRPr lang="en-IN" sz="1400" b="1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5167082" y="2909435"/>
            <a:ext cx="1825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Upon ‘fun’ termination.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039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953000" y="0"/>
            <a:ext cx="31242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latin typeface="Tw Cen MT Condensed Extra Bold" panose="020B0803020202020204" pitchFamily="34" charset="0"/>
              </a:rPr>
              <a:t>DEEP COPY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0287000" y="838200"/>
            <a:ext cx="381000" cy="193899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STACK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0287000" y="3429000"/>
            <a:ext cx="381000" cy="15696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HEAP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5638800" y="3048000"/>
            <a:ext cx="5029200" cy="0"/>
          </a:xfrm>
          <a:prstGeom prst="line">
            <a:avLst/>
          </a:prstGeom>
          <a:noFill/>
          <a:ln w="571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3246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324600" y="2057400"/>
            <a:ext cx="7620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86868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8686800" y="2057400"/>
            <a:ext cx="7620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62484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 dirty="0">
                <a:latin typeface="Arial" panose="020B0604020202020204" pitchFamily="34" charset="0"/>
              </a:rPr>
              <a:t>CB obj1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86106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obj2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60960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60960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68580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68580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6667500" y="236220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63246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H="1">
            <a:off x="9067800" y="2362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1828800" y="1295400"/>
            <a:ext cx="3429000" cy="30480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CB obj2(obj1);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666699"/>
                </a:solidFill>
                <a:latin typeface="Arial" panose="020B0604020202020204" pitchFamily="34" charset="0"/>
              </a:rPr>
              <a:t>Custom copy constructor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CB(const CB &amp;x)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     p = new(nothrow) CA(*(x.p));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7467600" y="4191000"/>
            <a:ext cx="914400" cy="0"/>
          </a:xfrm>
          <a:prstGeom prst="line">
            <a:avLst/>
          </a:prstGeom>
          <a:noFill/>
          <a:ln w="38100">
            <a:solidFill>
              <a:srgbClr val="99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7391400" y="3886200"/>
            <a:ext cx="9144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deep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copy</a:t>
            </a: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83820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83820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91440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91440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86106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5982820" y="1721977"/>
            <a:ext cx="369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800" b="1" dirty="0" smtClean="0">
                <a:latin typeface="Arial" panose="020B0604020202020204" pitchFamily="34" charset="0"/>
              </a:rPr>
              <a:t>x</a:t>
            </a:r>
            <a:endParaRPr lang="en-US" sz="1800" b="1" dirty="0">
              <a:latin typeface="Arial" panose="020B0604020202020204" pitchFamily="34" charset="0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 flipH="1">
            <a:off x="7098926" y="1984281"/>
            <a:ext cx="531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800" b="1" dirty="0" err="1" smtClean="0">
                <a:latin typeface="Arial" panose="020B0604020202020204" pitchFamily="34" charset="0"/>
              </a:rPr>
              <a:t>x.p</a:t>
            </a:r>
            <a:endParaRPr lang="en-US" sz="1800" b="1" dirty="0">
              <a:latin typeface="Arial" panose="020B0604020202020204" pitchFamily="34" charset="0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 flipH="1">
            <a:off x="5713880" y="3357282"/>
            <a:ext cx="1029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800" b="1" dirty="0" smtClean="0">
                <a:latin typeface="Arial" panose="020B0604020202020204" pitchFamily="34" charset="0"/>
              </a:rPr>
              <a:t>*(</a:t>
            </a:r>
            <a:r>
              <a:rPr lang="en-US" sz="1800" b="1" dirty="0" err="1" smtClean="0">
                <a:latin typeface="Arial" panose="020B0604020202020204" pitchFamily="34" charset="0"/>
              </a:rPr>
              <a:t>x.p</a:t>
            </a:r>
            <a:r>
              <a:rPr lang="en-US" sz="1800" b="1" dirty="0" smtClean="0">
                <a:latin typeface="Arial" panose="020B0604020202020204" pitchFamily="34" charset="0"/>
              </a:rPr>
              <a:t>)</a:t>
            </a:r>
            <a:endParaRPr lang="en-US" sz="1800" b="1" dirty="0">
              <a:latin typeface="Arial" panose="020B0604020202020204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5908601" y="3644153"/>
            <a:ext cx="1635199" cy="968188"/>
          </a:xfrm>
          <a:custGeom>
            <a:avLst/>
            <a:gdLst>
              <a:gd name="connsiteX0" fmla="*/ 48446 w 1635199"/>
              <a:gd name="connsiteY0" fmla="*/ 188259 h 968188"/>
              <a:gd name="connsiteX1" fmla="*/ 115681 w 1635199"/>
              <a:gd name="connsiteY1" fmla="*/ 161365 h 968188"/>
              <a:gd name="connsiteX2" fmla="*/ 169470 w 1635199"/>
              <a:gd name="connsiteY2" fmla="*/ 134471 h 968188"/>
              <a:gd name="connsiteX3" fmla="*/ 209811 w 1635199"/>
              <a:gd name="connsiteY3" fmla="*/ 121023 h 968188"/>
              <a:gd name="connsiteX4" fmla="*/ 263599 w 1635199"/>
              <a:gd name="connsiteY4" fmla="*/ 94129 h 968188"/>
              <a:gd name="connsiteX5" fmla="*/ 344281 w 1635199"/>
              <a:gd name="connsiteY5" fmla="*/ 67235 h 968188"/>
              <a:gd name="connsiteX6" fmla="*/ 465305 w 1635199"/>
              <a:gd name="connsiteY6" fmla="*/ 13447 h 968188"/>
              <a:gd name="connsiteX7" fmla="*/ 505646 w 1635199"/>
              <a:gd name="connsiteY7" fmla="*/ 0 h 968188"/>
              <a:gd name="connsiteX8" fmla="*/ 1070423 w 1635199"/>
              <a:gd name="connsiteY8" fmla="*/ 13447 h 968188"/>
              <a:gd name="connsiteX9" fmla="*/ 1151105 w 1635199"/>
              <a:gd name="connsiteY9" fmla="*/ 26894 h 968188"/>
              <a:gd name="connsiteX10" fmla="*/ 1339364 w 1635199"/>
              <a:gd name="connsiteY10" fmla="*/ 40341 h 968188"/>
              <a:gd name="connsiteX11" fmla="*/ 1433493 w 1635199"/>
              <a:gd name="connsiteY11" fmla="*/ 80682 h 968188"/>
              <a:gd name="connsiteX12" fmla="*/ 1473834 w 1635199"/>
              <a:gd name="connsiteY12" fmla="*/ 107576 h 968188"/>
              <a:gd name="connsiteX13" fmla="*/ 1514175 w 1635199"/>
              <a:gd name="connsiteY13" fmla="*/ 121023 h 968188"/>
              <a:gd name="connsiteX14" fmla="*/ 1594858 w 1635199"/>
              <a:gd name="connsiteY14" fmla="*/ 188259 h 968188"/>
              <a:gd name="connsiteX15" fmla="*/ 1635199 w 1635199"/>
              <a:gd name="connsiteY15" fmla="*/ 228600 h 968188"/>
              <a:gd name="connsiteX16" fmla="*/ 1608305 w 1635199"/>
              <a:gd name="connsiteY16" fmla="*/ 605118 h 968188"/>
              <a:gd name="connsiteX17" fmla="*/ 1594858 w 1635199"/>
              <a:gd name="connsiteY17" fmla="*/ 658906 h 968188"/>
              <a:gd name="connsiteX18" fmla="*/ 1567964 w 1635199"/>
              <a:gd name="connsiteY18" fmla="*/ 699247 h 968188"/>
              <a:gd name="connsiteX19" fmla="*/ 1554517 w 1635199"/>
              <a:gd name="connsiteY19" fmla="*/ 739588 h 968188"/>
              <a:gd name="connsiteX20" fmla="*/ 1500728 w 1635199"/>
              <a:gd name="connsiteY20" fmla="*/ 779929 h 968188"/>
              <a:gd name="connsiteX21" fmla="*/ 1420046 w 1635199"/>
              <a:gd name="connsiteY21" fmla="*/ 860612 h 968188"/>
              <a:gd name="connsiteX22" fmla="*/ 1366258 w 1635199"/>
              <a:gd name="connsiteY22" fmla="*/ 887506 h 968188"/>
              <a:gd name="connsiteX23" fmla="*/ 1272128 w 1635199"/>
              <a:gd name="connsiteY23" fmla="*/ 954741 h 968188"/>
              <a:gd name="connsiteX24" fmla="*/ 1164552 w 1635199"/>
              <a:gd name="connsiteY24" fmla="*/ 968188 h 968188"/>
              <a:gd name="connsiteX25" fmla="*/ 465305 w 1635199"/>
              <a:gd name="connsiteY25" fmla="*/ 954741 h 968188"/>
              <a:gd name="connsiteX26" fmla="*/ 290493 w 1635199"/>
              <a:gd name="connsiteY26" fmla="*/ 927847 h 968188"/>
              <a:gd name="connsiteX27" fmla="*/ 223258 w 1635199"/>
              <a:gd name="connsiteY27" fmla="*/ 900953 h 968188"/>
              <a:gd name="connsiteX28" fmla="*/ 169470 w 1635199"/>
              <a:gd name="connsiteY28" fmla="*/ 887506 h 968188"/>
              <a:gd name="connsiteX29" fmla="*/ 129128 w 1635199"/>
              <a:gd name="connsiteY29" fmla="*/ 860612 h 968188"/>
              <a:gd name="connsiteX30" fmla="*/ 75340 w 1635199"/>
              <a:gd name="connsiteY30" fmla="*/ 793376 h 968188"/>
              <a:gd name="connsiteX31" fmla="*/ 21552 w 1635199"/>
              <a:gd name="connsiteY31" fmla="*/ 699247 h 968188"/>
              <a:gd name="connsiteX32" fmla="*/ 21552 w 1635199"/>
              <a:gd name="connsiteY32" fmla="*/ 349623 h 968188"/>
              <a:gd name="connsiteX33" fmla="*/ 48446 w 1635199"/>
              <a:gd name="connsiteY33" fmla="*/ 309282 h 968188"/>
              <a:gd name="connsiteX34" fmla="*/ 129128 w 1635199"/>
              <a:gd name="connsiteY34" fmla="*/ 242047 h 968188"/>
              <a:gd name="connsiteX35" fmla="*/ 209811 w 1635199"/>
              <a:gd name="connsiteY35" fmla="*/ 134471 h 968188"/>
              <a:gd name="connsiteX36" fmla="*/ 236705 w 1635199"/>
              <a:gd name="connsiteY36" fmla="*/ 80682 h 96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35199" h="968188">
                <a:moveTo>
                  <a:pt x="48446" y="188259"/>
                </a:moveTo>
                <a:cubicBezTo>
                  <a:pt x="70858" y="179294"/>
                  <a:pt x="93623" y="171168"/>
                  <a:pt x="115681" y="161365"/>
                </a:cubicBezTo>
                <a:cubicBezTo>
                  <a:pt x="133999" y="153224"/>
                  <a:pt x="151045" y="142368"/>
                  <a:pt x="169470" y="134471"/>
                </a:cubicBezTo>
                <a:cubicBezTo>
                  <a:pt x="182498" y="128887"/>
                  <a:pt x="196783" y="126607"/>
                  <a:pt x="209811" y="121023"/>
                </a:cubicBezTo>
                <a:cubicBezTo>
                  <a:pt x="228236" y="113126"/>
                  <a:pt x="244987" y="101574"/>
                  <a:pt x="263599" y="94129"/>
                </a:cubicBezTo>
                <a:cubicBezTo>
                  <a:pt x="289920" y="83601"/>
                  <a:pt x="320693" y="82960"/>
                  <a:pt x="344281" y="67235"/>
                </a:cubicBezTo>
                <a:cubicBezTo>
                  <a:pt x="408211" y="24616"/>
                  <a:pt x="369291" y="45452"/>
                  <a:pt x="465305" y="13447"/>
                </a:cubicBezTo>
                <a:lnTo>
                  <a:pt x="505646" y="0"/>
                </a:lnTo>
                <a:lnTo>
                  <a:pt x="1070423" y="13447"/>
                </a:lnTo>
                <a:cubicBezTo>
                  <a:pt x="1097664" y="14582"/>
                  <a:pt x="1123975" y="24181"/>
                  <a:pt x="1151105" y="26894"/>
                </a:cubicBezTo>
                <a:cubicBezTo>
                  <a:pt x="1213706" y="33154"/>
                  <a:pt x="1276611" y="35859"/>
                  <a:pt x="1339364" y="40341"/>
                </a:cubicBezTo>
                <a:cubicBezTo>
                  <a:pt x="1440642" y="107860"/>
                  <a:pt x="1311926" y="28582"/>
                  <a:pt x="1433493" y="80682"/>
                </a:cubicBezTo>
                <a:cubicBezTo>
                  <a:pt x="1448348" y="87048"/>
                  <a:pt x="1459379" y="100348"/>
                  <a:pt x="1473834" y="107576"/>
                </a:cubicBezTo>
                <a:cubicBezTo>
                  <a:pt x="1486512" y="113915"/>
                  <a:pt x="1500728" y="116541"/>
                  <a:pt x="1514175" y="121023"/>
                </a:cubicBezTo>
                <a:cubicBezTo>
                  <a:pt x="1584042" y="190890"/>
                  <a:pt x="1482979" y="92363"/>
                  <a:pt x="1594858" y="188259"/>
                </a:cubicBezTo>
                <a:cubicBezTo>
                  <a:pt x="1609297" y="200635"/>
                  <a:pt x="1621752" y="215153"/>
                  <a:pt x="1635199" y="228600"/>
                </a:cubicBezTo>
                <a:cubicBezTo>
                  <a:pt x="1624870" y="466173"/>
                  <a:pt x="1641079" y="457635"/>
                  <a:pt x="1608305" y="605118"/>
                </a:cubicBezTo>
                <a:cubicBezTo>
                  <a:pt x="1604296" y="623159"/>
                  <a:pt x="1602138" y="641919"/>
                  <a:pt x="1594858" y="658906"/>
                </a:cubicBezTo>
                <a:cubicBezTo>
                  <a:pt x="1588492" y="673761"/>
                  <a:pt x="1575192" y="684792"/>
                  <a:pt x="1567964" y="699247"/>
                </a:cubicBezTo>
                <a:cubicBezTo>
                  <a:pt x="1561625" y="711925"/>
                  <a:pt x="1563591" y="728699"/>
                  <a:pt x="1554517" y="739588"/>
                </a:cubicBezTo>
                <a:cubicBezTo>
                  <a:pt x="1540169" y="756805"/>
                  <a:pt x="1517387" y="764936"/>
                  <a:pt x="1500728" y="779929"/>
                </a:cubicBezTo>
                <a:cubicBezTo>
                  <a:pt x="1472457" y="805372"/>
                  <a:pt x="1454065" y="843603"/>
                  <a:pt x="1420046" y="860612"/>
                </a:cubicBezTo>
                <a:cubicBezTo>
                  <a:pt x="1402117" y="869577"/>
                  <a:pt x="1382570" y="875855"/>
                  <a:pt x="1366258" y="887506"/>
                </a:cubicBezTo>
                <a:cubicBezTo>
                  <a:pt x="1314359" y="924577"/>
                  <a:pt x="1340169" y="937731"/>
                  <a:pt x="1272128" y="954741"/>
                </a:cubicBezTo>
                <a:cubicBezTo>
                  <a:pt x="1237069" y="963506"/>
                  <a:pt x="1200411" y="963706"/>
                  <a:pt x="1164552" y="968188"/>
                </a:cubicBezTo>
                <a:lnTo>
                  <a:pt x="465305" y="954741"/>
                </a:lnTo>
                <a:cubicBezTo>
                  <a:pt x="443583" y="954005"/>
                  <a:pt x="316934" y="932254"/>
                  <a:pt x="290493" y="927847"/>
                </a:cubicBezTo>
                <a:cubicBezTo>
                  <a:pt x="268081" y="918882"/>
                  <a:pt x="246157" y="908586"/>
                  <a:pt x="223258" y="900953"/>
                </a:cubicBezTo>
                <a:cubicBezTo>
                  <a:pt x="205725" y="895109"/>
                  <a:pt x="186457" y="894786"/>
                  <a:pt x="169470" y="887506"/>
                </a:cubicBezTo>
                <a:cubicBezTo>
                  <a:pt x="154615" y="881140"/>
                  <a:pt x="142575" y="869577"/>
                  <a:pt x="129128" y="860612"/>
                </a:cubicBezTo>
                <a:cubicBezTo>
                  <a:pt x="46352" y="736448"/>
                  <a:pt x="151983" y="889181"/>
                  <a:pt x="75340" y="793376"/>
                </a:cubicBezTo>
                <a:cubicBezTo>
                  <a:pt x="49997" y="761697"/>
                  <a:pt x="39958" y="736059"/>
                  <a:pt x="21552" y="699247"/>
                </a:cubicBezTo>
                <a:cubicBezTo>
                  <a:pt x="-6851" y="557231"/>
                  <a:pt x="-7516" y="582171"/>
                  <a:pt x="21552" y="349623"/>
                </a:cubicBezTo>
                <a:cubicBezTo>
                  <a:pt x="23557" y="333587"/>
                  <a:pt x="38100" y="321697"/>
                  <a:pt x="48446" y="309282"/>
                </a:cubicBezTo>
                <a:cubicBezTo>
                  <a:pt x="96358" y="251788"/>
                  <a:pt x="76242" y="284355"/>
                  <a:pt x="129128" y="242047"/>
                </a:cubicBezTo>
                <a:cubicBezTo>
                  <a:pt x="188768" y="194336"/>
                  <a:pt x="123779" y="220507"/>
                  <a:pt x="209811" y="134471"/>
                </a:cubicBezTo>
                <a:cubicBezTo>
                  <a:pt x="243044" y="101237"/>
                  <a:pt x="236705" y="120254"/>
                  <a:pt x="236705" y="80682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 3"/>
          <p:cNvSpPr/>
          <p:nvPr/>
        </p:nvSpPr>
        <p:spPr>
          <a:xfrm>
            <a:off x="2904565" y="3805329"/>
            <a:ext cx="6078070" cy="1533153"/>
          </a:xfrm>
          <a:custGeom>
            <a:avLst/>
            <a:gdLst>
              <a:gd name="connsiteX0" fmla="*/ 6078070 w 6078070"/>
              <a:gd name="connsiteY0" fmla="*/ 1022165 h 1533153"/>
              <a:gd name="connsiteX1" fmla="*/ 5997388 w 6078070"/>
              <a:gd name="connsiteY1" fmla="*/ 1116295 h 1533153"/>
              <a:gd name="connsiteX2" fmla="*/ 5876364 w 6078070"/>
              <a:gd name="connsiteY2" fmla="*/ 1223871 h 1533153"/>
              <a:gd name="connsiteX3" fmla="*/ 5809129 w 6078070"/>
              <a:gd name="connsiteY3" fmla="*/ 1264212 h 1533153"/>
              <a:gd name="connsiteX4" fmla="*/ 5647764 w 6078070"/>
              <a:gd name="connsiteY4" fmla="*/ 1277659 h 1533153"/>
              <a:gd name="connsiteX5" fmla="*/ 5526741 w 6078070"/>
              <a:gd name="connsiteY5" fmla="*/ 1318000 h 1533153"/>
              <a:gd name="connsiteX6" fmla="*/ 5472953 w 6078070"/>
              <a:gd name="connsiteY6" fmla="*/ 1344895 h 1533153"/>
              <a:gd name="connsiteX7" fmla="*/ 5392270 w 6078070"/>
              <a:gd name="connsiteY7" fmla="*/ 1358342 h 1533153"/>
              <a:gd name="connsiteX8" fmla="*/ 5177117 w 6078070"/>
              <a:gd name="connsiteY8" fmla="*/ 1385236 h 1533153"/>
              <a:gd name="connsiteX9" fmla="*/ 4975411 w 6078070"/>
              <a:gd name="connsiteY9" fmla="*/ 1412130 h 1533153"/>
              <a:gd name="connsiteX10" fmla="*/ 4827494 w 6078070"/>
              <a:gd name="connsiteY10" fmla="*/ 1439024 h 1533153"/>
              <a:gd name="connsiteX11" fmla="*/ 4518211 w 6078070"/>
              <a:gd name="connsiteY11" fmla="*/ 1465918 h 1533153"/>
              <a:gd name="connsiteX12" fmla="*/ 4437529 w 6078070"/>
              <a:gd name="connsiteY12" fmla="*/ 1479365 h 1533153"/>
              <a:gd name="connsiteX13" fmla="*/ 4383741 w 6078070"/>
              <a:gd name="connsiteY13" fmla="*/ 1506259 h 1533153"/>
              <a:gd name="connsiteX14" fmla="*/ 3697941 w 6078070"/>
              <a:gd name="connsiteY14" fmla="*/ 1533153 h 1533153"/>
              <a:gd name="connsiteX15" fmla="*/ 3133164 w 6078070"/>
              <a:gd name="connsiteY15" fmla="*/ 1519706 h 1533153"/>
              <a:gd name="connsiteX16" fmla="*/ 3079376 w 6078070"/>
              <a:gd name="connsiteY16" fmla="*/ 1506259 h 1533153"/>
              <a:gd name="connsiteX17" fmla="*/ 2958353 w 6078070"/>
              <a:gd name="connsiteY17" fmla="*/ 1492812 h 1533153"/>
              <a:gd name="connsiteX18" fmla="*/ 2810435 w 6078070"/>
              <a:gd name="connsiteY18" fmla="*/ 1439024 h 1533153"/>
              <a:gd name="connsiteX19" fmla="*/ 2729753 w 6078070"/>
              <a:gd name="connsiteY19" fmla="*/ 1425577 h 1533153"/>
              <a:gd name="connsiteX20" fmla="*/ 2608729 w 6078070"/>
              <a:gd name="connsiteY20" fmla="*/ 1371789 h 1533153"/>
              <a:gd name="connsiteX21" fmla="*/ 2514600 w 6078070"/>
              <a:gd name="connsiteY21" fmla="*/ 1304553 h 1533153"/>
              <a:gd name="connsiteX22" fmla="*/ 2393576 w 6078070"/>
              <a:gd name="connsiteY22" fmla="*/ 1277659 h 1533153"/>
              <a:gd name="connsiteX23" fmla="*/ 2218764 w 6078070"/>
              <a:gd name="connsiteY23" fmla="*/ 1170083 h 1533153"/>
              <a:gd name="connsiteX24" fmla="*/ 2111188 w 6078070"/>
              <a:gd name="connsiteY24" fmla="*/ 1116295 h 1533153"/>
              <a:gd name="connsiteX25" fmla="*/ 2043953 w 6078070"/>
              <a:gd name="connsiteY25" fmla="*/ 1075953 h 1533153"/>
              <a:gd name="connsiteX26" fmla="*/ 1990164 w 6078070"/>
              <a:gd name="connsiteY26" fmla="*/ 1035612 h 1533153"/>
              <a:gd name="connsiteX27" fmla="*/ 1842247 w 6078070"/>
              <a:gd name="connsiteY27" fmla="*/ 981824 h 1533153"/>
              <a:gd name="connsiteX28" fmla="*/ 1788459 w 6078070"/>
              <a:gd name="connsiteY28" fmla="*/ 954930 h 1533153"/>
              <a:gd name="connsiteX29" fmla="*/ 1680882 w 6078070"/>
              <a:gd name="connsiteY29" fmla="*/ 914589 h 1533153"/>
              <a:gd name="connsiteX30" fmla="*/ 1613647 w 6078070"/>
              <a:gd name="connsiteY30" fmla="*/ 887695 h 1533153"/>
              <a:gd name="connsiteX31" fmla="*/ 1519517 w 6078070"/>
              <a:gd name="connsiteY31" fmla="*/ 820459 h 1533153"/>
              <a:gd name="connsiteX32" fmla="*/ 1492623 w 6078070"/>
              <a:gd name="connsiteY32" fmla="*/ 780118 h 1533153"/>
              <a:gd name="connsiteX33" fmla="*/ 1438835 w 6078070"/>
              <a:gd name="connsiteY33" fmla="*/ 739777 h 1533153"/>
              <a:gd name="connsiteX34" fmla="*/ 1411941 w 6078070"/>
              <a:gd name="connsiteY34" fmla="*/ 699436 h 1533153"/>
              <a:gd name="connsiteX35" fmla="*/ 1358153 w 6078070"/>
              <a:gd name="connsiteY35" fmla="*/ 659095 h 1533153"/>
              <a:gd name="connsiteX36" fmla="*/ 1317811 w 6078070"/>
              <a:gd name="connsiteY36" fmla="*/ 605306 h 1533153"/>
              <a:gd name="connsiteX37" fmla="*/ 1156447 w 6078070"/>
              <a:gd name="connsiteY37" fmla="*/ 470836 h 1533153"/>
              <a:gd name="connsiteX38" fmla="*/ 1021976 w 6078070"/>
              <a:gd name="connsiteY38" fmla="*/ 430495 h 1533153"/>
              <a:gd name="connsiteX39" fmla="*/ 914400 w 6078070"/>
              <a:gd name="connsiteY39" fmla="*/ 390153 h 1533153"/>
              <a:gd name="connsiteX40" fmla="*/ 712694 w 6078070"/>
              <a:gd name="connsiteY40" fmla="*/ 349812 h 1533153"/>
              <a:gd name="connsiteX41" fmla="*/ 510988 w 6078070"/>
              <a:gd name="connsiteY41" fmla="*/ 255683 h 1533153"/>
              <a:gd name="connsiteX42" fmla="*/ 443753 w 6078070"/>
              <a:gd name="connsiteY42" fmla="*/ 215342 h 1533153"/>
              <a:gd name="connsiteX43" fmla="*/ 349623 w 6078070"/>
              <a:gd name="connsiteY43" fmla="*/ 161553 h 1533153"/>
              <a:gd name="connsiteX44" fmla="*/ 268941 w 6078070"/>
              <a:gd name="connsiteY44" fmla="*/ 134659 h 1533153"/>
              <a:gd name="connsiteX45" fmla="*/ 228600 w 6078070"/>
              <a:gd name="connsiteY45" fmla="*/ 121212 h 1533153"/>
              <a:gd name="connsiteX46" fmla="*/ 188259 w 6078070"/>
              <a:gd name="connsiteY46" fmla="*/ 107765 h 1533153"/>
              <a:gd name="connsiteX47" fmla="*/ 161364 w 6078070"/>
              <a:gd name="connsiteY47" fmla="*/ 80871 h 1533153"/>
              <a:gd name="connsiteX48" fmla="*/ 134470 w 6078070"/>
              <a:gd name="connsiteY48" fmla="*/ 40530 h 1533153"/>
              <a:gd name="connsiteX49" fmla="*/ 67235 w 6078070"/>
              <a:gd name="connsiteY49" fmla="*/ 13636 h 1533153"/>
              <a:gd name="connsiteX50" fmla="*/ 0 w 6078070"/>
              <a:gd name="connsiteY50" fmla="*/ 189 h 1533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78070" h="1533153">
                <a:moveTo>
                  <a:pt x="6078070" y="1022165"/>
                </a:moveTo>
                <a:cubicBezTo>
                  <a:pt x="5979212" y="1186929"/>
                  <a:pt x="6090518" y="1023164"/>
                  <a:pt x="5997388" y="1116295"/>
                </a:cubicBezTo>
                <a:cubicBezTo>
                  <a:pt x="5862713" y="1250971"/>
                  <a:pt x="5992733" y="1159222"/>
                  <a:pt x="5876364" y="1223871"/>
                </a:cubicBezTo>
                <a:cubicBezTo>
                  <a:pt x="5853517" y="1236564"/>
                  <a:pt x="5834570" y="1258226"/>
                  <a:pt x="5809129" y="1264212"/>
                </a:cubicBezTo>
                <a:cubicBezTo>
                  <a:pt x="5756589" y="1276574"/>
                  <a:pt x="5701552" y="1273177"/>
                  <a:pt x="5647764" y="1277659"/>
                </a:cubicBezTo>
                <a:cubicBezTo>
                  <a:pt x="5563909" y="1333562"/>
                  <a:pt x="5658503" y="1278470"/>
                  <a:pt x="5526741" y="1318000"/>
                </a:cubicBezTo>
                <a:cubicBezTo>
                  <a:pt x="5507541" y="1323760"/>
                  <a:pt x="5492153" y="1339135"/>
                  <a:pt x="5472953" y="1344895"/>
                </a:cubicBezTo>
                <a:cubicBezTo>
                  <a:pt x="5446838" y="1352730"/>
                  <a:pt x="5419096" y="1353465"/>
                  <a:pt x="5392270" y="1358342"/>
                </a:cubicBezTo>
                <a:cubicBezTo>
                  <a:pt x="5234213" y="1387080"/>
                  <a:pt x="5439371" y="1357630"/>
                  <a:pt x="5177117" y="1385236"/>
                </a:cubicBezTo>
                <a:cubicBezTo>
                  <a:pt x="5140212" y="1389121"/>
                  <a:pt x="5015748" y="1405407"/>
                  <a:pt x="4975411" y="1412130"/>
                </a:cubicBezTo>
                <a:cubicBezTo>
                  <a:pt x="4925979" y="1420369"/>
                  <a:pt x="4876995" y="1431208"/>
                  <a:pt x="4827494" y="1439024"/>
                </a:cubicBezTo>
                <a:cubicBezTo>
                  <a:pt x="4715953" y="1456636"/>
                  <a:pt x="4638688" y="1457886"/>
                  <a:pt x="4518211" y="1465918"/>
                </a:cubicBezTo>
                <a:cubicBezTo>
                  <a:pt x="4491317" y="1470400"/>
                  <a:pt x="4463644" y="1471530"/>
                  <a:pt x="4437529" y="1479365"/>
                </a:cubicBezTo>
                <a:cubicBezTo>
                  <a:pt x="4418329" y="1485125"/>
                  <a:pt x="4403654" y="1503961"/>
                  <a:pt x="4383741" y="1506259"/>
                </a:cubicBezTo>
                <a:cubicBezTo>
                  <a:pt x="4325999" y="1512922"/>
                  <a:pt x="3701649" y="1533025"/>
                  <a:pt x="3697941" y="1533153"/>
                </a:cubicBezTo>
                <a:lnTo>
                  <a:pt x="3133164" y="1519706"/>
                </a:lnTo>
                <a:cubicBezTo>
                  <a:pt x="3114700" y="1518903"/>
                  <a:pt x="3097642" y="1509069"/>
                  <a:pt x="3079376" y="1506259"/>
                </a:cubicBezTo>
                <a:cubicBezTo>
                  <a:pt x="3039259" y="1500087"/>
                  <a:pt x="2998694" y="1497294"/>
                  <a:pt x="2958353" y="1492812"/>
                </a:cubicBezTo>
                <a:cubicBezTo>
                  <a:pt x="2913796" y="1474990"/>
                  <a:pt x="2856469" y="1450533"/>
                  <a:pt x="2810435" y="1439024"/>
                </a:cubicBezTo>
                <a:cubicBezTo>
                  <a:pt x="2783984" y="1432411"/>
                  <a:pt x="2756647" y="1430059"/>
                  <a:pt x="2729753" y="1425577"/>
                </a:cubicBezTo>
                <a:cubicBezTo>
                  <a:pt x="2689412" y="1407648"/>
                  <a:pt x="2647206" y="1393432"/>
                  <a:pt x="2608729" y="1371789"/>
                </a:cubicBezTo>
                <a:cubicBezTo>
                  <a:pt x="2575122" y="1352885"/>
                  <a:pt x="2549926" y="1320008"/>
                  <a:pt x="2514600" y="1304553"/>
                </a:cubicBezTo>
                <a:cubicBezTo>
                  <a:pt x="2476739" y="1287989"/>
                  <a:pt x="2433917" y="1286624"/>
                  <a:pt x="2393576" y="1277659"/>
                </a:cubicBezTo>
                <a:cubicBezTo>
                  <a:pt x="2314048" y="1224641"/>
                  <a:pt x="2306049" y="1216635"/>
                  <a:pt x="2218764" y="1170083"/>
                </a:cubicBezTo>
                <a:cubicBezTo>
                  <a:pt x="2183389" y="1151217"/>
                  <a:pt x="2146487" y="1135302"/>
                  <a:pt x="2111188" y="1116295"/>
                </a:cubicBezTo>
                <a:cubicBezTo>
                  <a:pt x="2088176" y="1103904"/>
                  <a:pt x="2065700" y="1090451"/>
                  <a:pt x="2043953" y="1075953"/>
                </a:cubicBezTo>
                <a:cubicBezTo>
                  <a:pt x="2025305" y="1063521"/>
                  <a:pt x="2009756" y="1046496"/>
                  <a:pt x="1990164" y="1035612"/>
                </a:cubicBezTo>
                <a:cubicBezTo>
                  <a:pt x="1952364" y="1014612"/>
                  <a:pt x="1880346" y="997063"/>
                  <a:pt x="1842247" y="981824"/>
                </a:cubicBezTo>
                <a:cubicBezTo>
                  <a:pt x="1823635" y="974379"/>
                  <a:pt x="1806777" y="963071"/>
                  <a:pt x="1788459" y="954930"/>
                </a:cubicBezTo>
                <a:cubicBezTo>
                  <a:pt x="1694900" y="913349"/>
                  <a:pt x="1751852" y="941203"/>
                  <a:pt x="1680882" y="914589"/>
                </a:cubicBezTo>
                <a:cubicBezTo>
                  <a:pt x="1658281" y="906114"/>
                  <a:pt x="1636059" y="896660"/>
                  <a:pt x="1613647" y="887695"/>
                </a:cubicBezTo>
                <a:cubicBezTo>
                  <a:pt x="1500096" y="774140"/>
                  <a:pt x="1738172" y="1007876"/>
                  <a:pt x="1519517" y="820459"/>
                </a:cubicBezTo>
                <a:cubicBezTo>
                  <a:pt x="1507246" y="809941"/>
                  <a:pt x="1504051" y="791546"/>
                  <a:pt x="1492623" y="780118"/>
                </a:cubicBezTo>
                <a:cubicBezTo>
                  <a:pt x="1476776" y="764271"/>
                  <a:pt x="1454682" y="755624"/>
                  <a:pt x="1438835" y="739777"/>
                </a:cubicBezTo>
                <a:cubicBezTo>
                  <a:pt x="1427407" y="728349"/>
                  <a:pt x="1423369" y="710864"/>
                  <a:pt x="1411941" y="699436"/>
                </a:cubicBezTo>
                <a:cubicBezTo>
                  <a:pt x="1396094" y="683589"/>
                  <a:pt x="1374000" y="674942"/>
                  <a:pt x="1358153" y="659095"/>
                </a:cubicBezTo>
                <a:cubicBezTo>
                  <a:pt x="1342305" y="643247"/>
                  <a:pt x="1332397" y="622323"/>
                  <a:pt x="1317811" y="605306"/>
                </a:cubicBezTo>
                <a:cubicBezTo>
                  <a:pt x="1282901" y="564577"/>
                  <a:pt x="1180769" y="480565"/>
                  <a:pt x="1156447" y="470836"/>
                </a:cubicBezTo>
                <a:cubicBezTo>
                  <a:pt x="1035979" y="422649"/>
                  <a:pt x="1143191" y="460800"/>
                  <a:pt x="1021976" y="430495"/>
                </a:cubicBezTo>
                <a:cubicBezTo>
                  <a:pt x="984222" y="421056"/>
                  <a:pt x="951395" y="402485"/>
                  <a:pt x="914400" y="390153"/>
                </a:cubicBezTo>
                <a:cubicBezTo>
                  <a:pt x="814981" y="357014"/>
                  <a:pt x="820027" y="363229"/>
                  <a:pt x="712694" y="349812"/>
                </a:cubicBezTo>
                <a:cubicBezTo>
                  <a:pt x="592145" y="229263"/>
                  <a:pt x="809999" y="435090"/>
                  <a:pt x="510988" y="255683"/>
                </a:cubicBezTo>
                <a:cubicBezTo>
                  <a:pt x="488576" y="242236"/>
                  <a:pt x="465916" y="229194"/>
                  <a:pt x="443753" y="215342"/>
                </a:cubicBezTo>
                <a:cubicBezTo>
                  <a:pt x="400625" y="188387"/>
                  <a:pt x="400635" y="181958"/>
                  <a:pt x="349623" y="161553"/>
                </a:cubicBezTo>
                <a:cubicBezTo>
                  <a:pt x="323302" y="151025"/>
                  <a:pt x="295835" y="143624"/>
                  <a:pt x="268941" y="134659"/>
                </a:cubicBezTo>
                <a:lnTo>
                  <a:pt x="228600" y="121212"/>
                </a:lnTo>
                <a:lnTo>
                  <a:pt x="188259" y="107765"/>
                </a:lnTo>
                <a:cubicBezTo>
                  <a:pt x="179294" y="98800"/>
                  <a:pt x="169284" y="90771"/>
                  <a:pt x="161364" y="80871"/>
                </a:cubicBezTo>
                <a:cubicBezTo>
                  <a:pt x="151268" y="68251"/>
                  <a:pt x="147621" y="49924"/>
                  <a:pt x="134470" y="40530"/>
                </a:cubicBezTo>
                <a:cubicBezTo>
                  <a:pt x="114828" y="26500"/>
                  <a:pt x="89836" y="22111"/>
                  <a:pt x="67235" y="13636"/>
                </a:cubicBezTo>
                <a:cubicBezTo>
                  <a:pt x="23817" y="-2646"/>
                  <a:pt x="37636" y="189"/>
                  <a:pt x="0" y="189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 5"/>
          <p:cNvSpPr/>
          <p:nvPr/>
        </p:nvSpPr>
        <p:spPr>
          <a:xfrm>
            <a:off x="4531659" y="3724835"/>
            <a:ext cx="2003612" cy="1102659"/>
          </a:xfrm>
          <a:custGeom>
            <a:avLst/>
            <a:gdLst>
              <a:gd name="connsiteX0" fmla="*/ 2003612 w 2003612"/>
              <a:gd name="connsiteY0" fmla="*/ 887506 h 1102659"/>
              <a:gd name="connsiteX1" fmla="*/ 1909482 w 2003612"/>
              <a:gd name="connsiteY1" fmla="*/ 995083 h 1102659"/>
              <a:gd name="connsiteX2" fmla="*/ 1842247 w 2003612"/>
              <a:gd name="connsiteY2" fmla="*/ 1008530 h 1102659"/>
              <a:gd name="connsiteX3" fmla="*/ 1775012 w 2003612"/>
              <a:gd name="connsiteY3" fmla="*/ 1048871 h 1102659"/>
              <a:gd name="connsiteX4" fmla="*/ 1532965 w 2003612"/>
              <a:gd name="connsiteY4" fmla="*/ 1089212 h 1102659"/>
              <a:gd name="connsiteX5" fmla="*/ 1425388 w 2003612"/>
              <a:gd name="connsiteY5" fmla="*/ 1102659 h 1102659"/>
              <a:gd name="connsiteX6" fmla="*/ 887506 w 2003612"/>
              <a:gd name="connsiteY6" fmla="*/ 1075765 h 1102659"/>
              <a:gd name="connsiteX7" fmla="*/ 806823 w 2003612"/>
              <a:gd name="connsiteY7" fmla="*/ 1048871 h 1102659"/>
              <a:gd name="connsiteX8" fmla="*/ 658906 w 2003612"/>
              <a:gd name="connsiteY8" fmla="*/ 1008530 h 1102659"/>
              <a:gd name="connsiteX9" fmla="*/ 578223 w 2003612"/>
              <a:gd name="connsiteY9" fmla="*/ 806824 h 1102659"/>
              <a:gd name="connsiteX10" fmla="*/ 564776 w 2003612"/>
              <a:gd name="connsiteY10" fmla="*/ 766483 h 1102659"/>
              <a:gd name="connsiteX11" fmla="*/ 484094 w 2003612"/>
              <a:gd name="connsiteY11" fmla="*/ 658906 h 1102659"/>
              <a:gd name="connsiteX12" fmla="*/ 430306 w 2003612"/>
              <a:gd name="connsiteY12" fmla="*/ 551330 h 1102659"/>
              <a:gd name="connsiteX13" fmla="*/ 322729 w 2003612"/>
              <a:gd name="connsiteY13" fmla="*/ 470647 h 1102659"/>
              <a:gd name="connsiteX14" fmla="*/ 242047 w 2003612"/>
              <a:gd name="connsiteY14" fmla="*/ 389965 h 1102659"/>
              <a:gd name="connsiteX15" fmla="*/ 174812 w 2003612"/>
              <a:gd name="connsiteY15" fmla="*/ 242047 h 1102659"/>
              <a:gd name="connsiteX16" fmla="*/ 147917 w 2003612"/>
              <a:gd name="connsiteY16" fmla="*/ 201706 h 1102659"/>
              <a:gd name="connsiteX17" fmla="*/ 121023 w 2003612"/>
              <a:gd name="connsiteY17" fmla="*/ 147918 h 1102659"/>
              <a:gd name="connsiteX18" fmla="*/ 67235 w 2003612"/>
              <a:gd name="connsiteY18" fmla="*/ 67236 h 1102659"/>
              <a:gd name="connsiteX19" fmla="*/ 0 w 2003612"/>
              <a:gd name="connsiteY19" fmla="*/ 0 h 110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03612" h="1102659">
                <a:moveTo>
                  <a:pt x="2003612" y="887506"/>
                </a:moveTo>
                <a:cubicBezTo>
                  <a:pt x="1973518" y="937661"/>
                  <a:pt x="1965503" y="970184"/>
                  <a:pt x="1909482" y="995083"/>
                </a:cubicBezTo>
                <a:cubicBezTo>
                  <a:pt x="1888596" y="1004366"/>
                  <a:pt x="1864659" y="1004048"/>
                  <a:pt x="1842247" y="1008530"/>
                </a:cubicBezTo>
                <a:cubicBezTo>
                  <a:pt x="1819835" y="1021977"/>
                  <a:pt x="1799138" y="1038819"/>
                  <a:pt x="1775012" y="1048871"/>
                </a:cubicBezTo>
                <a:cubicBezTo>
                  <a:pt x="1687400" y="1085376"/>
                  <a:pt x="1631267" y="1078864"/>
                  <a:pt x="1532965" y="1089212"/>
                </a:cubicBezTo>
                <a:cubicBezTo>
                  <a:pt x="1497026" y="1092995"/>
                  <a:pt x="1461247" y="1098177"/>
                  <a:pt x="1425388" y="1102659"/>
                </a:cubicBezTo>
                <a:cubicBezTo>
                  <a:pt x="1246094" y="1093694"/>
                  <a:pt x="1066349" y="1091316"/>
                  <a:pt x="887506" y="1075765"/>
                </a:cubicBezTo>
                <a:cubicBezTo>
                  <a:pt x="859263" y="1073309"/>
                  <a:pt x="834326" y="1055747"/>
                  <a:pt x="806823" y="1048871"/>
                </a:cubicBezTo>
                <a:cubicBezTo>
                  <a:pt x="685496" y="1018539"/>
                  <a:pt x="734312" y="1033665"/>
                  <a:pt x="658906" y="1008530"/>
                </a:cubicBezTo>
                <a:cubicBezTo>
                  <a:pt x="600562" y="921014"/>
                  <a:pt x="637122" y="983520"/>
                  <a:pt x="578223" y="806824"/>
                </a:cubicBezTo>
                <a:cubicBezTo>
                  <a:pt x="573741" y="793377"/>
                  <a:pt x="573281" y="777823"/>
                  <a:pt x="564776" y="766483"/>
                </a:cubicBezTo>
                <a:cubicBezTo>
                  <a:pt x="537882" y="730624"/>
                  <a:pt x="504140" y="698997"/>
                  <a:pt x="484094" y="658906"/>
                </a:cubicBezTo>
                <a:cubicBezTo>
                  <a:pt x="466165" y="623047"/>
                  <a:pt x="462379" y="575385"/>
                  <a:pt x="430306" y="551330"/>
                </a:cubicBezTo>
                <a:cubicBezTo>
                  <a:pt x="394447" y="524436"/>
                  <a:pt x="354424" y="502342"/>
                  <a:pt x="322729" y="470647"/>
                </a:cubicBezTo>
                <a:lnTo>
                  <a:pt x="242047" y="389965"/>
                </a:lnTo>
                <a:cubicBezTo>
                  <a:pt x="223009" y="332850"/>
                  <a:pt x="214894" y="302168"/>
                  <a:pt x="174812" y="242047"/>
                </a:cubicBezTo>
                <a:cubicBezTo>
                  <a:pt x="165847" y="228600"/>
                  <a:pt x="155935" y="215738"/>
                  <a:pt x="147917" y="201706"/>
                </a:cubicBezTo>
                <a:cubicBezTo>
                  <a:pt x="137971" y="184302"/>
                  <a:pt x="131336" y="165107"/>
                  <a:pt x="121023" y="147918"/>
                </a:cubicBezTo>
                <a:cubicBezTo>
                  <a:pt x="104393" y="120202"/>
                  <a:pt x="90090" y="90092"/>
                  <a:pt x="67235" y="67236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3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10287000" y="838200"/>
            <a:ext cx="381000" cy="193899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STACK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10287000" y="3429000"/>
            <a:ext cx="381000" cy="15696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HEAP</a:t>
            </a:r>
          </a:p>
        </p:txBody>
      </p:sp>
      <p:sp>
        <p:nvSpPr>
          <p:cNvPr id="9220" name="Line 5"/>
          <p:cNvSpPr>
            <a:spLocks noChangeShapeType="1"/>
          </p:cNvSpPr>
          <p:nvPr/>
        </p:nvSpPr>
        <p:spPr bwMode="auto">
          <a:xfrm>
            <a:off x="5638800" y="3048000"/>
            <a:ext cx="5029200" cy="0"/>
          </a:xfrm>
          <a:prstGeom prst="line">
            <a:avLst/>
          </a:prstGeom>
          <a:noFill/>
          <a:ln w="571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63246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324600" y="2057400"/>
            <a:ext cx="7620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86868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8686800" y="2057400"/>
            <a:ext cx="7620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62484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obj3</a:t>
            </a:r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86106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obj4</a:t>
            </a:r>
          </a:p>
        </p:txBody>
      </p:sp>
      <p:sp>
        <p:nvSpPr>
          <p:cNvPr id="9227" name="Rectangle 12"/>
          <p:cNvSpPr>
            <a:spLocks noChangeArrowheads="1"/>
          </p:cNvSpPr>
          <p:nvPr/>
        </p:nvSpPr>
        <p:spPr bwMode="auto">
          <a:xfrm>
            <a:off x="60960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9228" name="Rectangle 13"/>
          <p:cNvSpPr>
            <a:spLocks noChangeArrowheads="1"/>
          </p:cNvSpPr>
          <p:nvPr/>
        </p:nvSpPr>
        <p:spPr bwMode="auto">
          <a:xfrm>
            <a:off x="60960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68580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9230" name="Rectangle 15"/>
          <p:cNvSpPr>
            <a:spLocks noChangeArrowheads="1"/>
          </p:cNvSpPr>
          <p:nvPr/>
        </p:nvSpPr>
        <p:spPr bwMode="auto">
          <a:xfrm>
            <a:off x="68580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>
            <a:off x="6667500" y="236220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2" name="Text Box 17"/>
          <p:cNvSpPr txBox="1">
            <a:spLocks noChangeArrowheads="1"/>
          </p:cNvSpPr>
          <p:nvPr/>
        </p:nvSpPr>
        <p:spPr bwMode="auto">
          <a:xfrm>
            <a:off x="63246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9233" name="Rectangle 19"/>
          <p:cNvSpPr>
            <a:spLocks noChangeArrowheads="1"/>
          </p:cNvSpPr>
          <p:nvPr/>
        </p:nvSpPr>
        <p:spPr bwMode="auto">
          <a:xfrm>
            <a:off x="663388" y="1057835"/>
            <a:ext cx="3429000" cy="6238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CB obj3(40,50), obj4;</a:t>
            </a:r>
          </a:p>
        </p:txBody>
      </p:sp>
      <p:sp>
        <p:nvSpPr>
          <p:cNvPr id="9234" name="Rectangle 22"/>
          <p:cNvSpPr>
            <a:spLocks noChangeArrowheads="1"/>
          </p:cNvSpPr>
          <p:nvPr/>
        </p:nvSpPr>
        <p:spPr bwMode="auto">
          <a:xfrm>
            <a:off x="83058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9235" name="Rectangle 23"/>
          <p:cNvSpPr>
            <a:spLocks noChangeArrowheads="1"/>
          </p:cNvSpPr>
          <p:nvPr/>
        </p:nvSpPr>
        <p:spPr bwMode="auto">
          <a:xfrm>
            <a:off x="83058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9236" name="Rectangle 24"/>
          <p:cNvSpPr>
            <a:spLocks noChangeArrowheads="1"/>
          </p:cNvSpPr>
          <p:nvPr/>
        </p:nvSpPr>
        <p:spPr bwMode="auto">
          <a:xfrm>
            <a:off x="90678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237" name="Rectangle 25"/>
          <p:cNvSpPr>
            <a:spLocks noChangeArrowheads="1"/>
          </p:cNvSpPr>
          <p:nvPr/>
        </p:nvSpPr>
        <p:spPr bwMode="auto">
          <a:xfrm>
            <a:off x="90678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238" name="Text Box 26"/>
          <p:cNvSpPr txBox="1">
            <a:spLocks noChangeArrowheads="1"/>
          </p:cNvSpPr>
          <p:nvPr/>
        </p:nvSpPr>
        <p:spPr bwMode="auto">
          <a:xfrm>
            <a:off x="85344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cxnSp>
        <p:nvCxnSpPr>
          <p:cNvPr id="3" name="Straight Arrow Connector 2"/>
          <p:cNvCxnSpPr>
            <a:stCxn id="15369" idx="2"/>
          </p:cNvCxnSpPr>
          <p:nvPr/>
        </p:nvCxnSpPr>
        <p:spPr>
          <a:xfrm>
            <a:off x="9067800" y="2362200"/>
            <a:ext cx="0" cy="140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4953000" y="0"/>
            <a:ext cx="31242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latin typeface="Tw Cen MT Condensed Extra Bold" panose="020B0803020202020204" pitchFamily="34" charset="0"/>
              </a:rPr>
              <a:t>DEEP ASSIGNMENT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9672" y="3429000"/>
            <a:ext cx="3767419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 = </a:t>
            </a:r>
            <a:r>
              <a:rPr lang="en-IN" sz="1400" b="1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nothrow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400" b="1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IN" sz="1400" b="1" dirty="0" smtClean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156447" y="2151529"/>
            <a:ext cx="5109882" cy="1156447"/>
          </a:xfrm>
          <a:custGeom>
            <a:avLst/>
            <a:gdLst>
              <a:gd name="connsiteX0" fmla="*/ 0 w 5109882"/>
              <a:gd name="connsiteY0" fmla="*/ 1156447 h 1156447"/>
              <a:gd name="connsiteX1" fmla="*/ 147918 w 5109882"/>
              <a:gd name="connsiteY1" fmla="*/ 1035424 h 1156447"/>
              <a:gd name="connsiteX2" fmla="*/ 255494 w 5109882"/>
              <a:gd name="connsiteY2" fmla="*/ 954742 h 1156447"/>
              <a:gd name="connsiteX3" fmla="*/ 295835 w 5109882"/>
              <a:gd name="connsiteY3" fmla="*/ 927847 h 1156447"/>
              <a:gd name="connsiteX4" fmla="*/ 363071 w 5109882"/>
              <a:gd name="connsiteY4" fmla="*/ 874059 h 1156447"/>
              <a:gd name="connsiteX5" fmla="*/ 430306 w 5109882"/>
              <a:gd name="connsiteY5" fmla="*/ 860612 h 1156447"/>
              <a:gd name="connsiteX6" fmla="*/ 591671 w 5109882"/>
              <a:gd name="connsiteY6" fmla="*/ 793377 h 1156447"/>
              <a:gd name="connsiteX7" fmla="*/ 739588 w 5109882"/>
              <a:gd name="connsiteY7" fmla="*/ 726142 h 1156447"/>
              <a:gd name="connsiteX8" fmla="*/ 806824 w 5109882"/>
              <a:gd name="connsiteY8" fmla="*/ 712695 h 1156447"/>
              <a:gd name="connsiteX9" fmla="*/ 874059 w 5109882"/>
              <a:gd name="connsiteY9" fmla="*/ 685800 h 1156447"/>
              <a:gd name="connsiteX10" fmla="*/ 1129553 w 5109882"/>
              <a:gd name="connsiteY10" fmla="*/ 564777 h 1156447"/>
              <a:gd name="connsiteX11" fmla="*/ 1344706 w 5109882"/>
              <a:gd name="connsiteY11" fmla="*/ 524436 h 1156447"/>
              <a:gd name="connsiteX12" fmla="*/ 1546412 w 5109882"/>
              <a:gd name="connsiteY12" fmla="*/ 443753 h 1156447"/>
              <a:gd name="connsiteX13" fmla="*/ 1707777 w 5109882"/>
              <a:gd name="connsiteY13" fmla="*/ 389965 h 1156447"/>
              <a:gd name="connsiteX14" fmla="*/ 1828800 w 5109882"/>
              <a:gd name="connsiteY14" fmla="*/ 363071 h 1156447"/>
              <a:gd name="connsiteX15" fmla="*/ 1896035 w 5109882"/>
              <a:gd name="connsiteY15" fmla="*/ 349624 h 1156447"/>
              <a:gd name="connsiteX16" fmla="*/ 1949824 w 5109882"/>
              <a:gd name="connsiteY16" fmla="*/ 336177 h 1156447"/>
              <a:gd name="connsiteX17" fmla="*/ 2030506 w 5109882"/>
              <a:gd name="connsiteY17" fmla="*/ 322730 h 1156447"/>
              <a:gd name="connsiteX18" fmla="*/ 2070847 w 5109882"/>
              <a:gd name="connsiteY18" fmla="*/ 295836 h 1156447"/>
              <a:gd name="connsiteX19" fmla="*/ 2218765 w 5109882"/>
              <a:gd name="connsiteY19" fmla="*/ 268942 h 1156447"/>
              <a:gd name="connsiteX20" fmla="*/ 2272553 w 5109882"/>
              <a:gd name="connsiteY20" fmla="*/ 242047 h 1156447"/>
              <a:gd name="connsiteX21" fmla="*/ 2366682 w 5109882"/>
              <a:gd name="connsiteY21" fmla="*/ 228600 h 1156447"/>
              <a:gd name="connsiteX22" fmla="*/ 2420471 w 5109882"/>
              <a:gd name="connsiteY22" fmla="*/ 215153 h 1156447"/>
              <a:gd name="connsiteX23" fmla="*/ 2568388 w 5109882"/>
              <a:gd name="connsiteY23" fmla="*/ 174812 h 1156447"/>
              <a:gd name="connsiteX24" fmla="*/ 2675965 w 5109882"/>
              <a:gd name="connsiteY24" fmla="*/ 147918 h 1156447"/>
              <a:gd name="connsiteX25" fmla="*/ 2944906 w 5109882"/>
              <a:gd name="connsiteY25" fmla="*/ 121024 h 1156447"/>
              <a:gd name="connsiteX26" fmla="*/ 3025588 w 5109882"/>
              <a:gd name="connsiteY26" fmla="*/ 107577 h 1156447"/>
              <a:gd name="connsiteX27" fmla="*/ 3092824 w 5109882"/>
              <a:gd name="connsiteY27" fmla="*/ 80683 h 1156447"/>
              <a:gd name="connsiteX28" fmla="*/ 3402106 w 5109882"/>
              <a:gd name="connsiteY28" fmla="*/ 53789 h 1156447"/>
              <a:gd name="connsiteX29" fmla="*/ 3482788 w 5109882"/>
              <a:gd name="connsiteY29" fmla="*/ 26895 h 1156447"/>
              <a:gd name="connsiteX30" fmla="*/ 3792071 w 5109882"/>
              <a:gd name="connsiteY30" fmla="*/ 0 h 1156447"/>
              <a:gd name="connsiteX31" fmla="*/ 5109882 w 5109882"/>
              <a:gd name="connsiteY31" fmla="*/ 13447 h 115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09882" h="1156447">
                <a:moveTo>
                  <a:pt x="0" y="1156447"/>
                </a:moveTo>
                <a:cubicBezTo>
                  <a:pt x="160073" y="996374"/>
                  <a:pt x="-30506" y="1178162"/>
                  <a:pt x="147918" y="1035424"/>
                </a:cubicBezTo>
                <a:cubicBezTo>
                  <a:pt x="305586" y="909290"/>
                  <a:pt x="108108" y="1038964"/>
                  <a:pt x="255494" y="954742"/>
                </a:cubicBezTo>
                <a:cubicBezTo>
                  <a:pt x="269526" y="946724"/>
                  <a:pt x="282906" y="937544"/>
                  <a:pt x="295835" y="927847"/>
                </a:cubicBezTo>
                <a:cubicBezTo>
                  <a:pt x="318796" y="910626"/>
                  <a:pt x="337400" y="886894"/>
                  <a:pt x="363071" y="874059"/>
                </a:cubicBezTo>
                <a:cubicBezTo>
                  <a:pt x="383514" y="863838"/>
                  <a:pt x="407894" y="865094"/>
                  <a:pt x="430306" y="860612"/>
                </a:cubicBezTo>
                <a:cubicBezTo>
                  <a:pt x="484094" y="838200"/>
                  <a:pt x="539552" y="819436"/>
                  <a:pt x="591671" y="793377"/>
                </a:cubicBezTo>
                <a:cubicBezTo>
                  <a:pt x="634677" y="771874"/>
                  <a:pt x="692012" y="740415"/>
                  <a:pt x="739588" y="726142"/>
                </a:cubicBezTo>
                <a:cubicBezTo>
                  <a:pt x="761480" y="719574"/>
                  <a:pt x="784412" y="717177"/>
                  <a:pt x="806824" y="712695"/>
                </a:cubicBezTo>
                <a:cubicBezTo>
                  <a:pt x="829236" y="703730"/>
                  <a:pt x="852469" y="696595"/>
                  <a:pt x="874059" y="685800"/>
                </a:cubicBezTo>
                <a:cubicBezTo>
                  <a:pt x="993221" y="626218"/>
                  <a:pt x="976044" y="608637"/>
                  <a:pt x="1129553" y="564777"/>
                </a:cubicBezTo>
                <a:cubicBezTo>
                  <a:pt x="1262710" y="526732"/>
                  <a:pt x="1191250" y="541487"/>
                  <a:pt x="1344706" y="524436"/>
                </a:cubicBezTo>
                <a:cubicBezTo>
                  <a:pt x="1496615" y="437629"/>
                  <a:pt x="1377502" y="494426"/>
                  <a:pt x="1546412" y="443753"/>
                </a:cubicBezTo>
                <a:cubicBezTo>
                  <a:pt x="1600719" y="427461"/>
                  <a:pt x="1652180" y="401084"/>
                  <a:pt x="1707777" y="389965"/>
                </a:cubicBezTo>
                <a:cubicBezTo>
                  <a:pt x="1910560" y="349408"/>
                  <a:pt x="1657888" y="401052"/>
                  <a:pt x="1828800" y="363071"/>
                </a:cubicBezTo>
                <a:cubicBezTo>
                  <a:pt x="1851111" y="358113"/>
                  <a:pt x="1873724" y="354582"/>
                  <a:pt x="1896035" y="349624"/>
                </a:cubicBezTo>
                <a:cubicBezTo>
                  <a:pt x="1914076" y="345615"/>
                  <a:pt x="1931701" y="339801"/>
                  <a:pt x="1949824" y="336177"/>
                </a:cubicBezTo>
                <a:cubicBezTo>
                  <a:pt x="1976560" y="330830"/>
                  <a:pt x="2003612" y="327212"/>
                  <a:pt x="2030506" y="322730"/>
                </a:cubicBezTo>
                <a:cubicBezTo>
                  <a:pt x="2043953" y="313765"/>
                  <a:pt x="2055715" y="301511"/>
                  <a:pt x="2070847" y="295836"/>
                </a:cubicBezTo>
                <a:cubicBezTo>
                  <a:pt x="2085883" y="290197"/>
                  <a:pt x="2209702" y="270452"/>
                  <a:pt x="2218765" y="268942"/>
                </a:cubicBezTo>
                <a:cubicBezTo>
                  <a:pt x="2236694" y="259977"/>
                  <a:pt x="2253214" y="247322"/>
                  <a:pt x="2272553" y="242047"/>
                </a:cubicBezTo>
                <a:cubicBezTo>
                  <a:pt x="2303131" y="233707"/>
                  <a:pt x="2335498" y="234270"/>
                  <a:pt x="2366682" y="228600"/>
                </a:cubicBezTo>
                <a:cubicBezTo>
                  <a:pt x="2384865" y="225294"/>
                  <a:pt x="2402769" y="220464"/>
                  <a:pt x="2420471" y="215153"/>
                </a:cubicBezTo>
                <a:cubicBezTo>
                  <a:pt x="2624513" y="153941"/>
                  <a:pt x="2391380" y="215660"/>
                  <a:pt x="2568388" y="174812"/>
                </a:cubicBezTo>
                <a:cubicBezTo>
                  <a:pt x="2604404" y="166501"/>
                  <a:pt x="2639154" y="151264"/>
                  <a:pt x="2675965" y="147918"/>
                </a:cubicBezTo>
                <a:cubicBezTo>
                  <a:pt x="2755539" y="140684"/>
                  <a:pt x="2863846" y="131832"/>
                  <a:pt x="2944906" y="121024"/>
                </a:cubicBezTo>
                <a:cubicBezTo>
                  <a:pt x="2971932" y="117421"/>
                  <a:pt x="2998694" y="112059"/>
                  <a:pt x="3025588" y="107577"/>
                </a:cubicBezTo>
                <a:cubicBezTo>
                  <a:pt x="3048000" y="98612"/>
                  <a:pt x="3069154" y="85417"/>
                  <a:pt x="3092824" y="80683"/>
                </a:cubicBezTo>
                <a:cubicBezTo>
                  <a:pt x="3128942" y="73460"/>
                  <a:pt x="3385426" y="55072"/>
                  <a:pt x="3402106" y="53789"/>
                </a:cubicBezTo>
                <a:cubicBezTo>
                  <a:pt x="3429000" y="44824"/>
                  <a:pt x="3454626" y="30145"/>
                  <a:pt x="3482788" y="26895"/>
                </a:cubicBezTo>
                <a:cubicBezTo>
                  <a:pt x="3850818" y="-15571"/>
                  <a:pt x="3653163" y="46301"/>
                  <a:pt x="3792071" y="0"/>
                </a:cubicBezTo>
                <a:lnTo>
                  <a:pt x="5109882" y="13447"/>
                </a:ln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 4"/>
          <p:cNvSpPr/>
          <p:nvPr/>
        </p:nvSpPr>
        <p:spPr>
          <a:xfrm>
            <a:off x="2891118" y="2326325"/>
            <a:ext cx="5741894" cy="1062334"/>
          </a:xfrm>
          <a:custGeom>
            <a:avLst/>
            <a:gdLst>
              <a:gd name="connsiteX0" fmla="*/ 0 w 5741894"/>
              <a:gd name="connsiteY0" fmla="*/ 1062334 h 1062334"/>
              <a:gd name="connsiteX1" fmla="*/ 67235 w 5741894"/>
              <a:gd name="connsiteY1" fmla="*/ 995099 h 1062334"/>
              <a:gd name="connsiteX2" fmla="*/ 121023 w 5741894"/>
              <a:gd name="connsiteY2" fmla="*/ 968204 h 1062334"/>
              <a:gd name="connsiteX3" fmla="*/ 268941 w 5741894"/>
              <a:gd name="connsiteY3" fmla="*/ 941310 h 1062334"/>
              <a:gd name="connsiteX4" fmla="*/ 376517 w 5741894"/>
              <a:gd name="connsiteY4" fmla="*/ 900969 h 1062334"/>
              <a:gd name="connsiteX5" fmla="*/ 591670 w 5741894"/>
              <a:gd name="connsiteY5" fmla="*/ 847181 h 1062334"/>
              <a:gd name="connsiteX6" fmla="*/ 753035 w 5741894"/>
              <a:gd name="connsiteY6" fmla="*/ 793393 h 1062334"/>
              <a:gd name="connsiteX7" fmla="*/ 793376 w 5741894"/>
              <a:gd name="connsiteY7" fmla="*/ 779946 h 1062334"/>
              <a:gd name="connsiteX8" fmla="*/ 914400 w 5741894"/>
              <a:gd name="connsiteY8" fmla="*/ 753051 h 1062334"/>
              <a:gd name="connsiteX9" fmla="*/ 1048870 w 5741894"/>
              <a:gd name="connsiteY9" fmla="*/ 739604 h 1062334"/>
              <a:gd name="connsiteX10" fmla="*/ 1116106 w 5741894"/>
              <a:gd name="connsiteY10" fmla="*/ 726157 h 1062334"/>
              <a:gd name="connsiteX11" fmla="*/ 1344706 w 5741894"/>
              <a:gd name="connsiteY11" fmla="*/ 685816 h 1062334"/>
              <a:gd name="connsiteX12" fmla="*/ 1385047 w 5741894"/>
              <a:gd name="connsiteY12" fmla="*/ 672369 h 1062334"/>
              <a:gd name="connsiteX13" fmla="*/ 1532964 w 5741894"/>
              <a:gd name="connsiteY13" fmla="*/ 658922 h 1062334"/>
              <a:gd name="connsiteX14" fmla="*/ 1869141 w 5741894"/>
              <a:gd name="connsiteY14" fmla="*/ 605134 h 1062334"/>
              <a:gd name="connsiteX15" fmla="*/ 1949823 w 5741894"/>
              <a:gd name="connsiteY15" fmla="*/ 578240 h 1062334"/>
              <a:gd name="connsiteX16" fmla="*/ 2043953 w 5741894"/>
              <a:gd name="connsiteY16" fmla="*/ 564793 h 1062334"/>
              <a:gd name="connsiteX17" fmla="*/ 2487706 w 5741894"/>
              <a:gd name="connsiteY17" fmla="*/ 537899 h 1062334"/>
              <a:gd name="connsiteX18" fmla="*/ 2904564 w 5741894"/>
              <a:gd name="connsiteY18" fmla="*/ 497557 h 1062334"/>
              <a:gd name="connsiteX19" fmla="*/ 3469341 w 5741894"/>
              <a:gd name="connsiteY19" fmla="*/ 484110 h 1062334"/>
              <a:gd name="connsiteX20" fmla="*/ 3805517 w 5741894"/>
              <a:gd name="connsiteY20" fmla="*/ 430322 h 1062334"/>
              <a:gd name="connsiteX21" fmla="*/ 3980329 w 5741894"/>
              <a:gd name="connsiteY21" fmla="*/ 389981 h 1062334"/>
              <a:gd name="connsiteX22" fmla="*/ 4504764 w 5741894"/>
              <a:gd name="connsiteY22" fmla="*/ 376534 h 1062334"/>
              <a:gd name="connsiteX23" fmla="*/ 4894729 w 5741894"/>
              <a:gd name="connsiteY23" fmla="*/ 363087 h 1062334"/>
              <a:gd name="connsiteX24" fmla="*/ 5002306 w 5741894"/>
              <a:gd name="connsiteY24" fmla="*/ 336193 h 1062334"/>
              <a:gd name="connsiteX25" fmla="*/ 5042647 w 5741894"/>
              <a:gd name="connsiteY25" fmla="*/ 322746 h 1062334"/>
              <a:gd name="connsiteX26" fmla="*/ 5257800 w 5741894"/>
              <a:gd name="connsiteY26" fmla="*/ 295851 h 1062334"/>
              <a:gd name="connsiteX27" fmla="*/ 5351929 w 5741894"/>
              <a:gd name="connsiteY27" fmla="*/ 255510 h 1062334"/>
              <a:gd name="connsiteX28" fmla="*/ 5392270 w 5741894"/>
              <a:gd name="connsiteY28" fmla="*/ 228616 h 1062334"/>
              <a:gd name="connsiteX29" fmla="*/ 5446058 w 5741894"/>
              <a:gd name="connsiteY29" fmla="*/ 201722 h 1062334"/>
              <a:gd name="connsiteX30" fmla="*/ 5472953 w 5741894"/>
              <a:gd name="connsiteY30" fmla="*/ 174828 h 1062334"/>
              <a:gd name="connsiteX31" fmla="*/ 5553635 w 5741894"/>
              <a:gd name="connsiteY31" fmla="*/ 134487 h 1062334"/>
              <a:gd name="connsiteX32" fmla="*/ 5647764 w 5741894"/>
              <a:gd name="connsiteY32" fmla="*/ 53804 h 1062334"/>
              <a:gd name="connsiteX33" fmla="*/ 5741894 w 5741894"/>
              <a:gd name="connsiteY33" fmla="*/ 16 h 106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741894" h="1062334">
                <a:moveTo>
                  <a:pt x="0" y="1062334"/>
                </a:moveTo>
                <a:cubicBezTo>
                  <a:pt x="22412" y="1039922"/>
                  <a:pt x="42217" y="1014558"/>
                  <a:pt x="67235" y="995099"/>
                </a:cubicBezTo>
                <a:cubicBezTo>
                  <a:pt x="83058" y="982792"/>
                  <a:pt x="102598" y="976101"/>
                  <a:pt x="121023" y="968204"/>
                </a:cubicBezTo>
                <a:cubicBezTo>
                  <a:pt x="172234" y="946256"/>
                  <a:pt x="206992" y="949054"/>
                  <a:pt x="268941" y="941310"/>
                </a:cubicBezTo>
                <a:cubicBezTo>
                  <a:pt x="372359" y="872365"/>
                  <a:pt x="231124" y="959126"/>
                  <a:pt x="376517" y="900969"/>
                </a:cubicBezTo>
                <a:cubicBezTo>
                  <a:pt x="557181" y="828704"/>
                  <a:pt x="283281" y="875216"/>
                  <a:pt x="591670" y="847181"/>
                </a:cubicBezTo>
                <a:cubicBezTo>
                  <a:pt x="700221" y="782051"/>
                  <a:pt x="615888" y="820822"/>
                  <a:pt x="753035" y="793393"/>
                </a:cubicBezTo>
                <a:cubicBezTo>
                  <a:pt x="766934" y="790613"/>
                  <a:pt x="779625" y="783384"/>
                  <a:pt x="793376" y="779946"/>
                </a:cubicBezTo>
                <a:cubicBezTo>
                  <a:pt x="833468" y="769923"/>
                  <a:pt x="873580" y="759496"/>
                  <a:pt x="914400" y="753051"/>
                </a:cubicBezTo>
                <a:cubicBezTo>
                  <a:pt x="958896" y="746025"/>
                  <a:pt x="1004218" y="745558"/>
                  <a:pt x="1048870" y="739604"/>
                </a:cubicBezTo>
                <a:cubicBezTo>
                  <a:pt x="1071525" y="736583"/>
                  <a:pt x="1093619" y="730246"/>
                  <a:pt x="1116106" y="726157"/>
                </a:cubicBezTo>
                <a:cubicBezTo>
                  <a:pt x="1192235" y="712315"/>
                  <a:pt x="1268831" y="700991"/>
                  <a:pt x="1344706" y="685816"/>
                </a:cubicBezTo>
                <a:cubicBezTo>
                  <a:pt x="1358605" y="683036"/>
                  <a:pt x="1371015" y="674374"/>
                  <a:pt x="1385047" y="672369"/>
                </a:cubicBezTo>
                <a:cubicBezTo>
                  <a:pt x="1434058" y="665367"/>
                  <a:pt x="1483658" y="663404"/>
                  <a:pt x="1532964" y="658922"/>
                </a:cubicBezTo>
                <a:cubicBezTo>
                  <a:pt x="1660744" y="573737"/>
                  <a:pt x="1526275" y="654115"/>
                  <a:pt x="1869141" y="605134"/>
                </a:cubicBezTo>
                <a:cubicBezTo>
                  <a:pt x="1897205" y="601125"/>
                  <a:pt x="1922200" y="584614"/>
                  <a:pt x="1949823" y="578240"/>
                </a:cubicBezTo>
                <a:cubicBezTo>
                  <a:pt x="1980707" y="571113"/>
                  <a:pt x="2012415" y="567947"/>
                  <a:pt x="2043953" y="564793"/>
                </a:cubicBezTo>
                <a:cubicBezTo>
                  <a:pt x="2186274" y="550561"/>
                  <a:pt x="2347747" y="544897"/>
                  <a:pt x="2487706" y="537899"/>
                </a:cubicBezTo>
                <a:cubicBezTo>
                  <a:pt x="2680570" y="482793"/>
                  <a:pt x="2565040" y="507846"/>
                  <a:pt x="2904564" y="497557"/>
                </a:cubicBezTo>
                <a:lnTo>
                  <a:pt x="3469341" y="484110"/>
                </a:lnTo>
                <a:cubicBezTo>
                  <a:pt x="3793188" y="409377"/>
                  <a:pt x="3497513" y="468822"/>
                  <a:pt x="3805517" y="430322"/>
                </a:cubicBezTo>
                <a:cubicBezTo>
                  <a:pt x="3928215" y="414985"/>
                  <a:pt x="3776827" y="402700"/>
                  <a:pt x="3980329" y="389981"/>
                </a:cubicBezTo>
                <a:cubicBezTo>
                  <a:pt x="4154858" y="379073"/>
                  <a:pt x="4329970" y="381675"/>
                  <a:pt x="4504764" y="376534"/>
                </a:cubicBezTo>
                <a:lnTo>
                  <a:pt x="4894729" y="363087"/>
                </a:lnTo>
                <a:cubicBezTo>
                  <a:pt x="4930588" y="354122"/>
                  <a:pt x="4966646" y="345918"/>
                  <a:pt x="5002306" y="336193"/>
                </a:cubicBezTo>
                <a:cubicBezTo>
                  <a:pt x="5015981" y="332463"/>
                  <a:pt x="5028646" y="324957"/>
                  <a:pt x="5042647" y="322746"/>
                </a:cubicBezTo>
                <a:cubicBezTo>
                  <a:pt x="5114038" y="311473"/>
                  <a:pt x="5257800" y="295851"/>
                  <a:pt x="5257800" y="295851"/>
                </a:cubicBezTo>
                <a:cubicBezTo>
                  <a:pt x="5359078" y="228332"/>
                  <a:pt x="5230362" y="307610"/>
                  <a:pt x="5351929" y="255510"/>
                </a:cubicBezTo>
                <a:cubicBezTo>
                  <a:pt x="5366784" y="249144"/>
                  <a:pt x="5378238" y="236634"/>
                  <a:pt x="5392270" y="228616"/>
                </a:cubicBezTo>
                <a:cubicBezTo>
                  <a:pt x="5409674" y="218671"/>
                  <a:pt x="5429379" y="212841"/>
                  <a:pt x="5446058" y="201722"/>
                </a:cubicBezTo>
                <a:cubicBezTo>
                  <a:pt x="5456607" y="194689"/>
                  <a:pt x="5463053" y="182748"/>
                  <a:pt x="5472953" y="174828"/>
                </a:cubicBezTo>
                <a:cubicBezTo>
                  <a:pt x="5510193" y="145036"/>
                  <a:pt x="5511026" y="148690"/>
                  <a:pt x="5553635" y="134487"/>
                </a:cubicBezTo>
                <a:cubicBezTo>
                  <a:pt x="5600062" y="88060"/>
                  <a:pt x="5590267" y="94052"/>
                  <a:pt x="5647764" y="53804"/>
                </a:cubicBezTo>
                <a:cubicBezTo>
                  <a:pt x="5728156" y="-2470"/>
                  <a:pt x="5696682" y="16"/>
                  <a:pt x="5741894" y="16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 5"/>
          <p:cNvSpPr/>
          <p:nvPr/>
        </p:nvSpPr>
        <p:spPr>
          <a:xfrm>
            <a:off x="1613647" y="4101353"/>
            <a:ext cx="4410635" cy="1102659"/>
          </a:xfrm>
          <a:custGeom>
            <a:avLst/>
            <a:gdLst>
              <a:gd name="connsiteX0" fmla="*/ 0 w 4410635"/>
              <a:gd name="connsiteY0" fmla="*/ 0 h 1102659"/>
              <a:gd name="connsiteX1" fmla="*/ 26894 w 4410635"/>
              <a:gd name="connsiteY1" fmla="*/ 121023 h 1102659"/>
              <a:gd name="connsiteX2" fmla="*/ 40341 w 4410635"/>
              <a:gd name="connsiteY2" fmla="*/ 174812 h 1102659"/>
              <a:gd name="connsiteX3" fmla="*/ 80682 w 4410635"/>
              <a:gd name="connsiteY3" fmla="*/ 228600 h 1102659"/>
              <a:gd name="connsiteX4" fmla="*/ 134471 w 4410635"/>
              <a:gd name="connsiteY4" fmla="*/ 309282 h 1102659"/>
              <a:gd name="connsiteX5" fmla="*/ 147918 w 4410635"/>
              <a:gd name="connsiteY5" fmla="*/ 349623 h 1102659"/>
              <a:gd name="connsiteX6" fmla="*/ 174812 w 4410635"/>
              <a:gd name="connsiteY6" fmla="*/ 376518 h 1102659"/>
              <a:gd name="connsiteX7" fmla="*/ 228600 w 4410635"/>
              <a:gd name="connsiteY7" fmla="*/ 443753 h 1102659"/>
              <a:gd name="connsiteX8" fmla="*/ 322729 w 4410635"/>
              <a:gd name="connsiteY8" fmla="*/ 564776 h 1102659"/>
              <a:gd name="connsiteX9" fmla="*/ 376518 w 4410635"/>
              <a:gd name="connsiteY9" fmla="*/ 618565 h 1102659"/>
              <a:gd name="connsiteX10" fmla="*/ 416859 w 4410635"/>
              <a:gd name="connsiteY10" fmla="*/ 658906 h 1102659"/>
              <a:gd name="connsiteX11" fmla="*/ 470647 w 4410635"/>
              <a:gd name="connsiteY11" fmla="*/ 672353 h 1102659"/>
              <a:gd name="connsiteX12" fmla="*/ 537882 w 4410635"/>
              <a:gd name="connsiteY12" fmla="*/ 712694 h 1102659"/>
              <a:gd name="connsiteX13" fmla="*/ 618565 w 4410635"/>
              <a:gd name="connsiteY13" fmla="*/ 726141 h 1102659"/>
              <a:gd name="connsiteX14" fmla="*/ 645459 w 4410635"/>
              <a:gd name="connsiteY14" fmla="*/ 766482 h 1102659"/>
              <a:gd name="connsiteX15" fmla="*/ 726141 w 4410635"/>
              <a:gd name="connsiteY15" fmla="*/ 779929 h 1102659"/>
              <a:gd name="connsiteX16" fmla="*/ 806824 w 4410635"/>
              <a:gd name="connsiteY16" fmla="*/ 820271 h 1102659"/>
              <a:gd name="connsiteX17" fmla="*/ 860612 w 4410635"/>
              <a:gd name="connsiteY17" fmla="*/ 847165 h 1102659"/>
              <a:gd name="connsiteX18" fmla="*/ 900953 w 4410635"/>
              <a:gd name="connsiteY18" fmla="*/ 874059 h 1102659"/>
              <a:gd name="connsiteX19" fmla="*/ 1089212 w 4410635"/>
              <a:gd name="connsiteY19" fmla="*/ 927847 h 1102659"/>
              <a:gd name="connsiteX20" fmla="*/ 1156447 w 4410635"/>
              <a:gd name="connsiteY20" fmla="*/ 954741 h 1102659"/>
              <a:gd name="connsiteX21" fmla="*/ 1223682 w 4410635"/>
              <a:gd name="connsiteY21" fmla="*/ 968188 h 1102659"/>
              <a:gd name="connsiteX22" fmla="*/ 1264024 w 4410635"/>
              <a:gd name="connsiteY22" fmla="*/ 981635 h 1102659"/>
              <a:gd name="connsiteX23" fmla="*/ 1371600 w 4410635"/>
              <a:gd name="connsiteY23" fmla="*/ 1008529 h 1102659"/>
              <a:gd name="connsiteX24" fmla="*/ 1411941 w 4410635"/>
              <a:gd name="connsiteY24" fmla="*/ 1021976 h 1102659"/>
              <a:gd name="connsiteX25" fmla="*/ 1519518 w 4410635"/>
              <a:gd name="connsiteY25" fmla="*/ 1048871 h 1102659"/>
              <a:gd name="connsiteX26" fmla="*/ 1734671 w 4410635"/>
              <a:gd name="connsiteY26" fmla="*/ 1089212 h 1102659"/>
              <a:gd name="connsiteX27" fmla="*/ 1949824 w 4410635"/>
              <a:gd name="connsiteY27" fmla="*/ 1102659 h 1102659"/>
              <a:gd name="connsiteX28" fmla="*/ 2716306 w 4410635"/>
              <a:gd name="connsiteY28" fmla="*/ 1089212 h 1102659"/>
              <a:gd name="connsiteX29" fmla="*/ 2796988 w 4410635"/>
              <a:gd name="connsiteY29" fmla="*/ 1062318 h 1102659"/>
              <a:gd name="connsiteX30" fmla="*/ 2904565 w 4410635"/>
              <a:gd name="connsiteY30" fmla="*/ 1048871 h 1102659"/>
              <a:gd name="connsiteX31" fmla="*/ 2985247 w 4410635"/>
              <a:gd name="connsiteY31" fmla="*/ 1021976 h 1102659"/>
              <a:gd name="connsiteX32" fmla="*/ 3025588 w 4410635"/>
              <a:gd name="connsiteY32" fmla="*/ 1008529 h 1102659"/>
              <a:gd name="connsiteX33" fmla="*/ 3079377 w 4410635"/>
              <a:gd name="connsiteY33" fmla="*/ 995082 h 1102659"/>
              <a:gd name="connsiteX34" fmla="*/ 3119718 w 4410635"/>
              <a:gd name="connsiteY34" fmla="*/ 981635 h 1102659"/>
              <a:gd name="connsiteX35" fmla="*/ 3227294 w 4410635"/>
              <a:gd name="connsiteY35" fmla="*/ 954741 h 1102659"/>
              <a:gd name="connsiteX36" fmla="*/ 3307977 w 4410635"/>
              <a:gd name="connsiteY36" fmla="*/ 927847 h 1102659"/>
              <a:gd name="connsiteX37" fmla="*/ 3402106 w 4410635"/>
              <a:gd name="connsiteY37" fmla="*/ 900953 h 1102659"/>
              <a:gd name="connsiteX38" fmla="*/ 3469341 w 4410635"/>
              <a:gd name="connsiteY38" fmla="*/ 860612 h 1102659"/>
              <a:gd name="connsiteX39" fmla="*/ 3509682 w 4410635"/>
              <a:gd name="connsiteY39" fmla="*/ 847165 h 1102659"/>
              <a:gd name="connsiteX40" fmla="*/ 3550024 w 4410635"/>
              <a:gd name="connsiteY40" fmla="*/ 820271 h 1102659"/>
              <a:gd name="connsiteX41" fmla="*/ 3576918 w 4410635"/>
              <a:gd name="connsiteY41" fmla="*/ 793376 h 1102659"/>
              <a:gd name="connsiteX42" fmla="*/ 3671047 w 4410635"/>
              <a:gd name="connsiteY42" fmla="*/ 753035 h 1102659"/>
              <a:gd name="connsiteX43" fmla="*/ 3711388 w 4410635"/>
              <a:gd name="connsiteY43" fmla="*/ 699247 h 1102659"/>
              <a:gd name="connsiteX44" fmla="*/ 3792071 w 4410635"/>
              <a:gd name="connsiteY44" fmla="*/ 658906 h 1102659"/>
              <a:gd name="connsiteX45" fmla="*/ 3993777 w 4410635"/>
              <a:gd name="connsiteY45" fmla="*/ 510988 h 1102659"/>
              <a:gd name="connsiteX46" fmla="*/ 4047565 w 4410635"/>
              <a:gd name="connsiteY46" fmla="*/ 484094 h 1102659"/>
              <a:gd name="connsiteX47" fmla="*/ 4141694 w 4410635"/>
              <a:gd name="connsiteY47" fmla="*/ 430306 h 1102659"/>
              <a:gd name="connsiteX48" fmla="*/ 4249271 w 4410635"/>
              <a:gd name="connsiteY48" fmla="*/ 363071 h 1102659"/>
              <a:gd name="connsiteX49" fmla="*/ 4276165 w 4410635"/>
              <a:gd name="connsiteY49" fmla="*/ 336176 h 1102659"/>
              <a:gd name="connsiteX50" fmla="*/ 4316506 w 4410635"/>
              <a:gd name="connsiteY50" fmla="*/ 309282 h 1102659"/>
              <a:gd name="connsiteX51" fmla="*/ 4356847 w 4410635"/>
              <a:gd name="connsiteY51" fmla="*/ 295835 h 1102659"/>
              <a:gd name="connsiteX52" fmla="*/ 4410635 w 4410635"/>
              <a:gd name="connsiteY52" fmla="*/ 255494 h 110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410635" h="1102659">
                <a:moveTo>
                  <a:pt x="0" y="0"/>
                </a:moveTo>
                <a:cubicBezTo>
                  <a:pt x="8965" y="40341"/>
                  <a:pt x="17602" y="80756"/>
                  <a:pt x="26894" y="121023"/>
                </a:cubicBezTo>
                <a:cubicBezTo>
                  <a:pt x="31050" y="139031"/>
                  <a:pt x="32076" y="158282"/>
                  <a:pt x="40341" y="174812"/>
                </a:cubicBezTo>
                <a:cubicBezTo>
                  <a:pt x="50364" y="194858"/>
                  <a:pt x="67830" y="210240"/>
                  <a:pt x="80682" y="228600"/>
                </a:cubicBezTo>
                <a:cubicBezTo>
                  <a:pt x="99218" y="255080"/>
                  <a:pt x="124250" y="278618"/>
                  <a:pt x="134471" y="309282"/>
                </a:cubicBezTo>
                <a:cubicBezTo>
                  <a:pt x="138953" y="322729"/>
                  <a:pt x="140625" y="337469"/>
                  <a:pt x="147918" y="349623"/>
                </a:cubicBezTo>
                <a:cubicBezTo>
                  <a:pt x="154441" y="360495"/>
                  <a:pt x="166561" y="366892"/>
                  <a:pt x="174812" y="376518"/>
                </a:cubicBezTo>
                <a:cubicBezTo>
                  <a:pt x="193490" y="398309"/>
                  <a:pt x="210671" y="421341"/>
                  <a:pt x="228600" y="443753"/>
                </a:cubicBezTo>
                <a:cubicBezTo>
                  <a:pt x="254074" y="520176"/>
                  <a:pt x="232024" y="474071"/>
                  <a:pt x="322729" y="564776"/>
                </a:cubicBezTo>
                <a:lnTo>
                  <a:pt x="376518" y="618565"/>
                </a:lnTo>
                <a:cubicBezTo>
                  <a:pt x="389965" y="632012"/>
                  <a:pt x="398410" y="654294"/>
                  <a:pt x="416859" y="658906"/>
                </a:cubicBezTo>
                <a:lnTo>
                  <a:pt x="470647" y="672353"/>
                </a:lnTo>
                <a:cubicBezTo>
                  <a:pt x="493059" y="685800"/>
                  <a:pt x="513319" y="703762"/>
                  <a:pt x="537882" y="712694"/>
                </a:cubicBezTo>
                <a:cubicBezTo>
                  <a:pt x="563506" y="722012"/>
                  <a:pt x="594178" y="713948"/>
                  <a:pt x="618565" y="726141"/>
                </a:cubicBezTo>
                <a:cubicBezTo>
                  <a:pt x="633020" y="733368"/>
                  <a:pt x="631004" y="759254"/>
                  <a:pt x="645459" y="766482"/>
                </a:cubicBezTo>
                <a:cubicBezTo>
                  <a:pt x="669846" y="778675"/>
                  <a:pt x="699247" y="775447"/>
                  <a:pt x="726141" y="779929"/>
                </a:cubicBezTo>
                <a:cubicBezTo>
                  <a:pt x="803664" y="831611"/>
                  <a:pt x="728882" y="786867"/>
                  <a:pt x="806824" y="820271"/>
                </a:cubicBezTo>
                <a:cubicBezTo>
                  <a:pt x="825249" y="828167"/>
                  <a:pt x="843208" y="837220"/>
                  <a:pt x="860612" y="847165"/>
                </a:cubicBezTo>
                <a:cubicBezTo>
                  <a:pt x="874644" y="855183"/>
                  <a:pt x="886185" y="867495"/>
                  <a:pt x="900953" y="874059"/>
                </a:cubicBezTo>
                <a:cubicBezTo>
                  <a:pt x="966363" y="903130"/>
                  <a:pt x="1019765" y="906479"/>
                  <a:pt x="1089212" y="927847"/>
                </a:cubicBezTo>
                <a:cubicBezTo>
                  <a:pt x="1112283" y="934946"/>
                  <a:pt x="1133327" y="947805"/>
                  <a:pt x="1156447" y="954741"/>
                </a:cubicBezTo>
                <a:cubicBezTo>
                  <a:pt x="1178339" y="961308"/>
                  <a:pt x="1201509" y="962645"/>
                  <a:pt x="1223682" y="968188"/>
                </a:cubicBezTo>
                <a:cubicBezTo>
                  <a:pt x="1237433" y="971626"/>
                  <a:pt x="1250349" y="977905"/>
                  <a:pt x="1264024" y="981635"/>
                </a:cubicBezTo>
                <a:cubicBezTo>
                  <a:pt x="1299684" y="991360"/>
                  <a:pt x="1335940" y="998804"/>
                  <a:pt x="1371600" y="1008529"/>
                </a:cubicBezTo>
                <a:cubicBezTo>
                  <a:pt x="1385275" y="1012259"/>
                  <a:pt x="1398266" y="1018246"/>
                  <a:pt x="1411941" y="1021976"/>
                </a:cubicBezTo>
                <a:cubicBezTo>
                  <a:pt x="1447601" y="1031702"/>
                  <a:pt x="1519518" y="1048871"/>
                  <a:pt x="1519518" y="1048871"/>
                </a:cubicBezTo>
                <a:cubicBezTo>
                  <a:pt x="1607783" y="1107715"/>
                  <a:pt x="1546287" y="1076220"/>
                  <a:pt x="1734671" y="1089212"/>
                </a:cubicBezTo>
                <a:lnTo>
                  <a:pt x="1949824" y="1102659"/>
                </a:lnTo>
                <a:cubicBezTo>
                  <a:pt x="2205318" y="1098177"/>
                  <a:pt x="2461062" y="1101366"/>
                  <a:pt x="2716306" y="1089212"/>
                </a:cubicBezTo>
                <a:cubicBezTo>
                  <a:pt x="2744623" y="1087864"/>
                  <a:pt x="2768858" y="1065834"/>
                  <a:pt x="2796988" y="1062318"/>
                </a:cubicBezTo>
                <a:lnTo>
                  <a:pt x="2904565" y="1048871"/>
                </a:lnTo>
                <a:lnTo>
                  <a:pt x="2985247" y="1021976"/>
                </a:lnTo>
                <a:cubicBezTo>
                  <a:pt x="2998694" y="1017494"/>
                  <a:pt x="3011837" y="1011967"/>
                  <a:pt x="3025588" y="1008529"/>
                </a:cubicBezTo>
                <a:cubicBezTo>
                  <a:pt x="3043518" y="1004047"/>
                  <a:pt x="3061607" y="1000159"/>
                  <a:pt x="3079377" y="995082"/>
                </a:cubicBezTo>
                <a:cubicBezTo>
                  <a:pt x="3093006" y="991188"/>
                  <a:pt x="3106043" y="985365"/>
                  <a:pt x="3119718" y="981635"/>
                </a:cubicBezTo>
                <a:cubicBezTo>
                  <a:pt x="3155378" y="971910"/>
                  <a:pt x="3191754" y="964895"/>
                  <a:pt x="3227294" y="954741"/>
                </a:cubicBezTo>
                <a:cubicBezTo>
                  <a:pt x="3254552" y="946953"/>
                  <a:pt x="3280474" y="934723"/>
                  <a:pt x="3307977" y="927847"/>
                </a:cubicBezTo>
                <a:cubicBezTo>
                  <a:pt x="3325211" y="923539"/>
                  <a:pt x="3382815" y="910599"/>
                  <a:pt x="3402106" y="900953"/>
                </a:cubicBezTo>
                <a:cubicBezTo>
                  <a:pt x="3425483" y="889265"/>
                  <a:pt x="3445964" y="872300"/>
                  <a:pt x="3469341" y="860612"/>
                </a:cubicBezTo>
                <a:cubicBezTo>
                  <a:pt x="3482019" y="854273"/>
                  <a:pt x="3497004" y="853504"/>
                  <a:pt x="3509682" y="847165"/>
                </a:cubicBezTo>
                <a:cubicBezTo>
                  <a:pt x="3524137" y="839937"/>
                  <a:pt x="3537404" y="830367"/>
                  <a:pt x="3550024" y="820271"/>
                </a:cubicBezTo>
                <a:cubicBezTo>
                  <a:pt x="3559924" y="812351"/>
                  <a:pt x="3565835" y="799533"/>
                  <a:pt x="3576918" y="793376"/>
                </a:cubicBezTo>
                <a:cubicBezTo>
                  <a:pt x="3606759" y="776798"/>
                  <a:pt x="3639671" y="766482"/>
                  <a:pt x="3671047" y="753035"/>
                </a:cubicBezTo>
                <a:cubicBezTo>
                  <a:pt x="3684494" y="735106"/>
                  <a:pt x="3695541" y="715094"/>
                  <a:pt x="3711388" y="699247"/>
                </a:cubicBezTo>
                <a:cubicBezTo>
                  <a:pt x="3737456" y="673179"/>
                  <a:pt x="3759260" y="669843"/>
                  <a:pt x="3792071" y="658906"/>
                </a:cubicBezTo>
                <a:cubicBezTo>
                  <a:pt x="3821734" y="635835"/>
                  <a:pt x="3944489" y="535632"/>
                  <a:pt x="3993777" y="510988"/>
                </a:cubicBezTo>
                <a:cubicBezTo>
                  <a:pt x="4011706" y="502023"/>
                  <a:pt x="4030566" y="494718"/>
                  <a:pt x="4047565" y="484094"/>
                </a:cubicBezTo>
                <a:cubicBezTo>
                  <a:pt x="4140604" y="425944"/>
                  <a:pt x="4062438" y="456725"/>
                  <a:pt x="4141694" y="430306"/>
                </a:cubicBezTo>
                <a:cubicBezTo>
                  <a:pt x="4225858" y="346142"/>
                  <a:pt x="4130419" y="430987"/>
                  <a:pt x="4249271" y="363071"/>
                </a:cubicBezTo>
                <a:cubicBezTo>
                  <a:pt x="4260279" y="356781"/>
                  <a:pt x="4266265" y="344096"/>
                  <a:pt x="4276165" y="336176"/>
                </a:cubicBezTo>
                <a:cubicBezTo>
                  <a:pt x="4288785" y="326080"/>
                  <a:pt x="4302051" y="316510"/>
                  <a:pt x="4316506" y="309282"/>
                </a:cubicBezTo>
                <a:cubicBezTo>
                  <a:pt x="4329184" y="302943"/>
                  <a:pt x="4344169" y="302174"/>
                  <a:pt x="4356847" y="295835"/>
                </a:cubicBezTo>
                <a:cubicBezTo>
                  <a:pt x="4387257" y="280630"/>
                  <a:pt x="4391724" y="274405"/>
                  <a:pt x="4410635" y="255494"/>
                </a:cubicBez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 6"/>
          <p:cNvSpPr/>
          <p:nvPr/>
        </p:nvSpPr>
        <p:spPr>
          <a:xfrm>
            <a:off x="1492624" y="4114800"/>
            <a:ext cx="6790764" cy="1627094"/>
          </a:xfrm>
          <a:custGeom>
            <a:avLst/>
            <a:gdLst>
              <a:gd name="connsiteX0" fmla="*/ 0 w 6790764"/>
              <a:gd name="connsiteY0" fmla="*/ 0 h 1627094"/>
              <a:gd name="connsiteX1" fmla="*/ 26894 w 6790764"/>
              <a:gd name="connsiteY1" fmla="*/ 309282 h 1627094"/>
              <a:gd name="connsiteX2" fmla="*/ 80682 w 6790764"/>
              <a:gd name="connsiteY2" fmla="*/ 470647 h 1627094"/>
              <a:gd name="connsiteX3" fmla="*/ 161364 w 6790764"/>
              <a:gd name="connsiteY3" fmla="*/ 578224 h 1627094"/>
              <a:gd name="connsiteX4" fmla="*/ 228600 w 6790764"/>
              <a:gd name="connsiteY4" fmla="*/ 685800 h 1627094"/>
              <a:gd name="connsiteX5" fmla="*/ 282388 w 6790764"/>
              <a:gd name="connsiteY5" fmla="*/ 766482 h 1627094"/>
              <a:gd name="connsiteX6" fmla="*/ 416858 w 6790764"/>
              <a:gd name="connsiteY6" fmla="*/ 900953 h 1627094"/>
              <a:gd name="connsiteX7" fmla="*/ 457200 w 6790764"/>
              <a:gd name="connsiteY7" fmla="*/ 941294 h 1627094"/>
              <a:gd name="connsiteX8" fmla="*/ 551329 w 6790764"/>
              <a:gd name="connsiteY8" fmla="*/ 1048871 h 1627094"/>
              <a:gd name="connsiteX9" fmla="*/ 605117 w 6790764"/>
              <a:gd name="connsiteY9" fmla="*/ 1089212 h 1627094"/>
              <a:gd name="connsiteX10" fmla="*/ 658905 w 6790764"/>
              <a:gd name="connsiteY10" fmla="*/ 1143000 h 1627094"/>
              <a:gd name="connsiteX11" fmla="*/ 712694 w 6790764"/>
              <a:gd name="connsiteY11" fmla="*/ 1169894 h 1627094"/>
              <a:gd name="connsiteX12" fmla="*/ 766482 w 6790764"/>
              <a:gd name="connsiteY12" fmla="*/ 1210235 h 1627094"/>
              <a:gd name="connsiteX13" fmla="*/ 806823 w 6790764"/>
              <a:gd name="connsiteY13" fmla="*/ 1237129 h 1627094"/>
              <a:gd name="connsiteX14" fmla="*/ 860611 w 6790764"/>
              <a:gd name="connsiteY14" fmla="*/ 1277471 h 1627094"/>
              <a:gd name="connsiteX15" fmla="*/ 927847 w 6790764"/>
              <a:gd name="connsiteY15" fmla="*/ 1304365 h 1627094"/>
              <a:gd name="connsiteX16" fmla="*/ 968188 w 6790764"/>
              <a:gd name="connsiteY16" fmla="*/ 1331259 h 1627094"/>
              <a:gd name="connsiteX17" fmla="*/ 1075764 w 6790764"/>
              <a:gd name="connsiteY17" fmla="*/ 1371600 h 1627094"/>
              <a:gd name="connsiteX18" fmla="*/ 1143000 w 6790764"/>
              <a:gd name="connsiteY18" fmla="*/ 1398494 h 1627094"/>
              <a:gd name="connsiteX19" fmla="*/ 1264023 w 6790764"/>
              <a:gd name="connsiteY19" fmla="*/ 1425388 h 1627094"/>
              <a:gd name="connsiteX20" fmla="*/ 1506070 w 6790764"/>
              <a:gd name="connsiteY20" fmla="*/ 1479176 h 1627094"/>
              <a:gd name="connsiteX21" fmla="*/ 1721223 w 6790764"/>
              <a:gd name="connsiteY21" fmla="*/ 1506071 h 1627094"/>
              <a:gd name="connsiteX22" fmla="*/ 1855694 w 6790764"/>
              <a:gd name="connsiteY22" fmla="*/ 1519518 h 1627094"/>
              <a:gd name="connsiteX23" fmla="*/ 2017058 w 6790764"/>
              <a:gd name="connsiteY23" fmla="*/ 1546412 h 1627094"/>
              <a:gd name="connsiteX24" fmla="*/ 2164976 w 6790764"/>
              <a:gd name="connsiteY24" fmla="*/ 1573306 h 1627094"/>
              <a:gd name="connsiteX25" fmla="*/ 2393576 w 6790764"/>
              <a:gd name="connsiteY25" fmla="*/ 1600200 h 1627094"/>
              <a:gd name="connsiteX26" fmla="*/ 2460811 w 6790764"/>
              <a:gd name="connsiteY26" fmla="*/ 1613647 h 1627094"/>
              <a:gd name="connsiteX27" fmla="*/ 2514600 w 6790764"/>
              <a:gd name="connsiteY27" fmla="*/ 1627094 h 1627094"/>
              <a:gd name="connsiteX28" fmla="*/ 4329952 w 6790764"/>
              <a:gd name="connsiteY28" fmla="*/ 1613647 h 1627094"/>
              <a:gd name="connsiteX29" fmla="*/ 4370294 w 6790764"/>
              <a:gd name="connsiteY29" fmla="*/ 1600200 h 1627094"/>
              <a:gd name="connsiteX30" fmla="*/ 4450976 w 6790764"/>
              <a:gd name="connsiteY30" fmla="*/ 1586753 h 1627094"/>
              <a:gd name="connsiteX31" fmla="*/ 4679576 w 6790764"/>
              <a:gd name="connsiteY31" fmla="*/ 1532965 h 1627094"/>
              <a:gd name="connsiteX32" fmla="*/ 4760258 w 6790764"/>
              <a:gd name="connsiteY32" fmla="*/ 1506071 h 1627094"/>
              <a:gd name="connsiteX33" fmla="*/ 4814047 w 6790764"/>
              <a:gd name="connsiteY33" fmla="*/ 1492624 h 1627094"/>
              <a:gd name="connsiteX34" fmla="*/ 4975411 w 6790764"/>
              <a:gd name="connsiteY34" fmla="*/ 1438835 h 1627094"/>
              <a:gd name="connsiteX35" fmla="*/ 5096435 w 6790764"/>
              <a:gd name="connsiteY35" fmla="*/ 1411941 h 1627094"/>
              <a:gd name="connsiteX36" fmla="*/ 5163670 w 6790764"/>
              <a:gd name="connsiteY36" fmla="*/ 1398494 h 1627094"/>
              <a:gd name="connsiteX37" fmla="*/ 5338482 w 6790764"/>
              <a:gd name="connsiteY37" fmla="*/ 1317812 h 1627094"/>
              <a:gd name="connsiteX38" fmla="*/ 5378823 w 6790764"/>
              <a:gd name="connsiteY38" fmla="*/ 1304365 h 1627094"/>
              <a:gd name="connsiteX39" fmla="*/ 5419164 w 6790764"/>
              <a:gd name="connsiteY39" fmla="*/ 1277471 h 1627094"/>
              <a:gd name="connsiteX40" fmla="*/ 5486400 w 6790764"/>
              <a:gd name="connsiteY40" fmla="*/ 1250576 h 1627094"/>
              <a:gd name="connsiteX41" fmla="*/ 5580529 w 6790764"/>
              <a:gd name="connsiteY41" fmla="*/ 1210235 h 1627094"/>
              <a:gd name="connsiteX42" fmla="*/ 5647764 w 6790764"/>
              <a:gd name="connsiteY42" fmla="*/ 1183341 h 1627094"/>
              <a:gd name="connsiteX43" fmla="*/ 5728447 w 6790764"/>
              <a:gd name="connsiteY43" fmla="*/ 1156447 h 1627094"/>
              <a:gd name="connsiteX44" fmla="*/ 5768788 w 6790764"/>
              <a:gd name="connsiteY44" fmla="*/ 1116106 h 1627094"/>
              <a:gd name="connsiteX45" fmla="*/ 5876364 w 6790764"/>
              <a:gd name="connsiteY45" fmla="*/ 1048871 h 1627094"/>
              <a:gd name="connsiteX46" fmla="*/ 5903258 w 6790764"/>
              <a:gd name="connsiteY46" fmla="*/ 1021976 h 1627094"/>
              <a:gd name="connsiteX47" fmla="*/ 5983941 w 6790764"/>
              <a:gd name="connsiteY47" fmla="*/ 968188 h 1627094"/>
              <a:gd name="connsiteX48" fmla="*/ 6051176 w 6790764"/>
              <a:gd name="connsiteY48" fmla="*/ 914400 h 1627094"/>
              <a:gd name="connsiteX49" fmla="*/ 6145305 w 6790764"/>
              <a:gd name="connsiteY49" fmla="*/ 860612 h 1627094"/>
              <a:gd name="connsiteX50" fmla="*/ 6212541 w 6790764"/>
              <a:gd name="connsiteY50" fmla="*/ 806824 h 1627094"/>
              <a:gd name="connsiteX51" fmla="*/ 6266329 w 6790764"/>
              <a:gd name="connsiteY51" fmla="*/ 779929 h 1627094"/>
              <a:gd name="connsiteX52" fmla="*/ 6360458 w 6790764"/>
              <a:gd name="connsiteY52" fmla="*/ 685800 h 1627094"/>
              <a:gd name="connsiteX53" fmla="*/ 6400800 w 6790764"/>
              <a:gd name="connsiteY53" fmla="*/ 658906 h 1627094"/>
              <a:gd name="connsiteX54" fmla="*/ 6454588 w 6790764"/>
              <a:gd name="connsiteY54" fmla="*/ 618565 h 1627094"/>
              <a:gd name="connsiteX55" fmla="*/ 6521823 w 6790764"/>
              <a:gd name="connsiteY55" fmla="*/ 591671 h 1627094"/>
              <a:gd name="connsiteX56" fmla="*/ 6602505 w 6790764"/>
              <a:gd name="connsiteY56" fmla="*/ 510988 h 1627094"/>
              <a:gd name="connsiteX57" fmla="*/ 6683188 w 6790764"/>
              <a:gd name="connsiteY57" fmla="*/ 457200 h 1627094"/>
              <a:gd name="connsiteX58" fmla="*/ 6710082 w 6790764"/>
              <a:gd name="connsiteY58" fmla="*/ 416859 h 1627094"/>
              <a:gd name="connsiteX59" fmla="*/ 6790764 w 6790764"/>
              <a:gd name="connsiteY59" fmla="*/ 363071 h 162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790764" h="1627094">
                <a:moveTo>
                  <a:pt x="0" y="0"/>
                </a:moveTo>
                <a:cubicBezTo>
                  <a:pt x="8965" y="103094"/>
                  <a:pt x="15466" y="206432"/>
                  <a:pt x="26894" y="309282"/>
                </a:cubicBezTo>
                <a:cubicBezTo>
                  <a:pt x="31238" y="348375"/>
                  <a:pt x="71963" y="453208"/>
                  <a:pt x="80682" y="470647"/>
                </a:cubicBezTo>
                <a:cubicBezTo>
                  <a:pt x="111091" y="531465"/>
                  <a:pt x="123543" y="540402"/>
                  <a:pt x="161364" y="578224"/>
                </a:cubicBezTo>
                <a:cubicBezTo>
                  <a:pt x="212467" y="705982"/>
                  <a:pt x="157681" y="594619"/>
                  <a:pt x="228600" y="685800"/>
                </a:cubicBezTo>
                <a:cubicBezTo>
                  <a:pt x="248444" y="711314"/>
                  <a:pt x="259533" y="743626"/>
                  <a:pt x="282388" y="766482"/>
                </a:cubicBezTo>
                <a:lnTo>
                  <a:pt x="416858" y="900953"/>
                </a:lnTo>
                <a:cubicBezTo>
                  <a:pt x="430305" y="914400"/>
                  <a:pt x="445790" y="926080"/>
                  <a:pt x="457200" y="941294"/>
                </a:cubicBezTo>
                <a:cubicBezTo>
                  <a:pt x="495967" y="992983"/>
                  <a:pt x="500687" y="1004559"/>
                  <a:pt x="551329" y="1048871"/>
                </a:cubicBezTo>
                <a:cubicBezTo>
                  <a:pt x="568195" y="1063629"/>
                  <a:pt x="588251" y="1074454"/>
                  <a:pt x="605117" y="1089212"/>
                </a:cubicBezTo>
                <a:cubicBezTo>
                  <a:pt x="624199" y="1105909"/>
                  <a:pt x="638620" y="1127787"/>
                  <a:pt x="658905" y="1143000"/>
                </a:cubicBezTo>
                <a:cubicBezTo>
                  <a:pt x="674942" y="1155027"/>
                  <a:pt x="695695" y="1159270"/>
                  <a:pt x="712694" y="1169894"/>
                </a:cubicBezTo>
                <a:cubicBezTo>
                  <a:pt x="731699" y="1181772"/>
                  <a:pt x="748245" y="1197208"/>
                  <a:pt x="766482" y="1210235"/>
                </a:cubicBezTo>
                <a:cubicBezTo>
                  <a:pt x="779633" y="1219629"/>
                  <a:pt x="793672" y="1227735"/>
                  <a:pt x="806823" y="1237129"/>
                </a:cubicBezTo>
                <a:cubicBezTo>
                  <a:pt x="825060" y="1250156"/>
                  <a:pt x="841020" y="1266587"/>
                  <a:pt x="860611" y="1277471"/>
                </a:cubicBezTo>
                <a:cubicBezTo>
                  <a:pt x="881712" y="1289194"/>
                  <a:pt x="906257" y="1293570"/>
                  <a:pt x="927847" y="1304365"/>
                </a:cubicBezTo>
                <a:cubicBezTo>
                  <a:pt x="942302" y="1311592"/>
                  <a:pt x="953733" y="1324031"/>
                  <a:pt x="968188" y="1331259"/>
                </a:cubicBezTo>
                <a:cubicBezTo>
                  <a:pt x="1020163" y="1357247"/>
                  <a:pt x="1029213" y="1354143"/>
                  <a:pt x="1075764" y="1371600"/>
                </a:cubicBezTo>
                <a:cubicBezTo>
                  <a:pt x="1098366" y="1380075"/>
                  <a:pt x="1120100" y="1390861"/>
                  <a:pt x="1143000" y="1398494"/>
                </a:cubicBezTo>
                <a:cubicBezTo>
                  <a:pt x="1184414" y="1412298"/>
                  <a:pt x="1221390" y="1414730"/>
                  <a:pt x="1264023" y="1425388"/>
                </a:cubicBezTo>
                <a:cubicBezTo>
                  <a:pt x="1446024" y="1470888"/>
                  <a:pt x="1265099" y="1439013"/>
                  <a:pt x="1506070" y="1479176"/>
                </a:cubicBezTo>
                <a:cubicBezTo>
                  <a:pt x="1576975" y="1490994"/>
                  <a:pt x="1649898" y="1498563"/>
                  <a:pt x="1721223" y="1506071"/>
                </a:cubicBezTo>
                <a:cubicBezTo>
                  <a:pt x="1766023" y="1510787"/>
                  <a:pt x="1811060" y="1513432"/>
                  <a:pt x="1855694" y="1519518"/>
                </a:cubicBezTo>
                <a:cubicBezTo>
                  <a:pt x="1909724" y="1526886"/>
                  <a:pt x="1963358" y="1536936"/>
                  <a:pt x="2017058" y="1546412"/>
                </a:cubicBezTo>
                <a:cubicBezTo>
                  <a:pt x="2159717" y="1571587"/>
                  <a:pt x="2003670" y="1548490"/>
                  <a:pt x="2164976" y="1573306"/>
                </a:cubicBezTo>
                <a:cubicBezTo>
                  <a:pt x="2275389" y="1590293"/>
                  <a:pt x="2267805" y="1587623"/>
                  <a:pt x="2393576" y="1600200"/>
                </a:cubicBezTo>
                <a:cubicBezTo>
                  <a:pt x="2415988" y="1604682"/>
                  <a:pt x="2438500" y="1608689"/>
                  <a:pt x="2460811" y="1613647"/>
                </a:cubicBezTo>
                <a:cubicBezTo>
                  <a:pt x="2478852" y="1617656"/>
                  <a:pt x="2496119" y="1627094"/>
                  <a:pt x="2514600" y="1627094"/>
                </a:cubicBezTo>
                <a:lnTo>
                  <a:pt x="4329952" y="1613647"/>
                </a:lnTo>
                <a:cubicBezTo>
                  <a:pt x="4343399" y="1609165"/>
                  <a:pt x="4356457" y="1603275"/>
                  <a:pt x="4370294" y="1600200"/>
                </a:cubicBezTo>
                <a:cubicBezTo>
                  <a:pt x="4396910" y="1594285"/>
                  <a:pt x="4425110" y="1595375"/>
                  <a:pt x="4450976" y="1586753"/>
                </a:cubicBezTo>
                <a:cubicBezTo>
                  <a:pt x="4661853" y="1516461"/>
                  <a:pt x="4360253" y="1561994"/>
                  <a:pt x="4679576" y="1532965"/>
                </a:cubicBezTo>
                <a:cubicBezTo>
                  <a:pt x="4706470" y="1524000"/>
                  <a:pt x="4733105" y="1514217"/>
                  <a:pt x="4760258" y="1506071"/>
                </a:cubicBezTo>
                <a:cubicBezTo>
                  <a:pt x="4777960" y="1500760"/>
                  <a:pt x="4796407" y="1498137"/>
                  <a:pt x="4814047" y="1492624"/>
                </a:cubicBezTo>
                <a:cubicBezTo>
                  <a:pt x="4868164" y="1475712"/>
                  <a:pt x="4919814" y="1449954"/>
                  <a:pt x="4975411" y="1438835"/>
                </a:cubicBezTo>
                <a:cubicBezTo>
                  <a:pt x="5178181" y="1398282"/>
                  <a:pt x="4925535" y="1449919"/>
                  <a:pt x="5096435" y="1411941"/>
                </a:cubicBezTo>
                <a:cubicBezTo>
                  <a:pt x="5118746" y="1406983"/>
                  <a:pt x="5141778" y="1405061"/>
                  <a:pt x="5163670" y="1398494"/>
                </a:cubicBezTo>
                <a:cubicBezTo>
                  <a:pt x="5343582" y="1344520"/>
                  <a:pt x="5083994" y="1402641"/>
                  <a:pt x="5338482" y="1317812"/>
                </a:cubicBezTo>
                <a:cubicBezTo>
                  <a:pt x="5351929" y="1313330"/>
                  <a:pt x="5366145" y="1310704"/>
                  <a:pt x="5378823" y="1304365"/>
                </a:cubicBezTo>
                <a:cubicBezTo>
                  <a:pt x="5393278" y="1297137"/>
                  <a:pt x="5404709" y="1284699"/>
                  <a:pt x="5419164" y="1277471"/>
                </a:cubicBezTo>
                <a:cubicBezTo>
                  <a:pt x="5440754" y="1266676"/>
                  <a:pt x="5464342" y="1260380"/>
                  <a:pt x="5486400" y="1250576"/>
                </a:cubicBezTo>
                <a:cubicBezTo>
                  <a:pt x="5656394" y="1175022"/>
                  <a:pt x="5447965" y="1259946"/>
                  <a:pt x="5580529" y="1210235"/>
                </a:cubicBezTo>
                <a:cubicBezTo>
                  <a:pt x="5603130" y="1201760"/>
                  <a:pt x="5625079" y="1191590"/>
                  <a:pt x="5647764" y="1183341"/>
                </a:cubicBezTo>
                <a:cubicBezTo>
                  <a:pt x="5674406" y="1173653"/>
                  <a:pt x="5728447" y="1156447"/>
                  <a:pt x="5728447" y="1156447"/>
                </a:cubicBezTo>
                <a:cubicBezTo>
                  <a:pt x="5741894" y="1143000"/>
                  <a:pt x="5753574" y="1127516"/>
                  <a:pt x="5768788" y="1116106"/>
                </a:cubicBezTo>
                <a:cubicBezTo>
                  <a:pt x="5825380" y="1073662"/>
                  <a:pt x="5829426" y="1086422"/>
                  <a:pt x="5876364" y="1048871"/>
                </a:cubicBezTo>
                <a:cubicBezTo>
                  <a:pt x="5886264" y="1040951"/>
                  <a:pt x="5893115" y="1029583"/>
                  <a:pt x="5903258" y="1021976"/>
                </a:cubicBezTo>
                <a:cubicBezTo>
                  <a:pt x="5929116" y="1002582"/>
                  <a:pt x="5958701" y="988380"/>
                  <a:pt x="5983941" y="968188"/>
                </a:cubicBezTo>
                <a:cubicBezTo>
                  <a:pt x="6006353" y="950259"/>
                  <a:pt x="6027295" y="930320"/>
                  <a:pt x="6051176" y="914400"/>
                </a:cubicBezTo>
                <a:cubicBezTo>
                  <a:pt x="6185192" y="825056"/>
                  <a:pt x="6035257" y="943147"/>
                  <a:pt x="6145305" y="860612"/>
                </a:cubicBezTo>
                <a:cubicBezTo>
                  <a:pt x="6168266" y="843391"/>
                  <a:pt x="6188660" y="822745"/>
                  <a:pt x="6212541" y="806824"/>
                </a:cubicBezTo>
                <a:cubicBezTo>
                  <a:pt x="6229220" y="795705"/>
                  <a:pt x="6250814" y="792623"/>
                  <a:pt x="6266329" y="779929"/>
                </a:cubicBezTo>
                <a:cubicBezTo>
                  <a:pt x="6300672" y="751830"/>
                  <a:pt x="6323537" y="710413"/>
                  <a:pt x="6360458" y="685800"/>
                </a:cubicBezTo>
                <a:cubicBezTo>
                  <a:pt x="6373905" y="676835"/>
                  <a:pt x="6387649" y="668300"/>
                  <a:pt x="6400800" y="658906"/>
                </a:cubicBezTo>
                <a:cubicBezTo>
                  <a:pt x="6419037" y="645880"/>
                  <a:pt x="6434997" y="629449"/>
                  <a:pt x="6454588" y="618565"/>
                </a:cubicBezTo>
                <a:cubicBezTo>
                  <a:pt x="6475688" y="606843"/>
                  <a:pt x="6499411" y="600636"/>
                  <a:pt x="6521823" y="591671"/>
                </a:cubicBezTo>
                <a:cubicBezTo>
                  <a:pt x="6558141" y="537192"/>
                  <a:pt x="6539958" y="554771"/>
                  <a:pt x="6602505" y="510988"/>
                </a:cubicBezTo>
                <a:cubicBezTo>
                  <a:pt x="6628985" y="492452"/>
                  <a:pt x="6683188" y="457200"/>
                  <a:pt x="6683188" y="457200"/>
                </a:cubicBezTo>
                <a:cubicBezTo>
                  <a:pt x="6692153" y="443753"/>
                  <a:pt x="6697919" y="427501"/>
                  <a:pt x="6710082" y="416859"/>
                </a:cubicBezTo>
                <a:cubicBezTo>
                  <a:pt x="6734407" y="395574"/>
                  <a:pt x="6790764" y="363071"/>
                  <a:pt x="6790764" y="363071"/>
                </a:cubicBez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7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953000" y="0"/>
            <a:ext cx="31242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latin typeface="Tw Cen MT Condensed Extra Bold" panose="020B0803020202020204" pitchFamily="34" charset="0"/>
              </a:rPr>
              <a:t>DEEP ASSIGNMENT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0287000" y="838200"/>
            <a:ext cx="381000" cy="193899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STACK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0287000" y="3429000"/>
            <a:ext cx="381000" cy="15696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HEAP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5638800" y="3048000"/>
            <a:ext cx="5029200" cy="0"/>
          </a:xfrm>
          <a:prstGeom prst="line">
            <a:avLst/>
          </a:prstGeom>
          <a:noFill/>
          <a:ln w="571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3246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324600" y="2057400"/>
            <a:ext cx="762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86868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8686800" y="2057400"/>
            <a:ext cx="762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2484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obj3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86106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obj4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0960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60960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68580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68580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6667500" y="236220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3246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 flipH="1">
            <a:off x="9067800" y="2362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2057400" y="1905000"/>
            <a:ext cx="3429000" cy="29718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CB obj3(40,50), obj4;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Obj4 = obj3;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666699"/>
                </a:solidFill>
                <a:latin typeface="Arial" panose="020B0604020202020204" pitchFamily="34" charset="0"/>
              </a:rPr>
              <a:t>Custom Assignment function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void operator =(const CB &amp;x)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      *(this-&gt;p) = *(x.p);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7391400" y="4191000"/>
            <a:ext cx="1219200" cy="0"/>
          </a:xfrm>
          <a:prstGeom prst="line">
            <a:avLst/>
          </a:prstGeom>
          <a:noFill/>
          <a:ln w="38100">
            <a:solidFill>
              <a:srgbClr val="99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7239000" y="3898900"/>
            <a:ext cx="13716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deep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assignment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86106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86106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93726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93726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8392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2" name="Freeform 1"/>
          <p:cNvSpPr/>
          <p:nvPr/>
        </p:nvSpPr>
        <p:spPr>
          <a:xfrm>
            <a:off x="5876365" y="3550024"/>
            <a:ext cx="1775011" cy="1869141"/>
          </a:xfrm>
          <a:custGeom>
            <a:avLst/>
            <a:gdLst>
              <a:gd name="connsiteX0" fmla="*/ 0 w 1775011"/>
              <a:gd name="connsiteY0" fmla="*/ 255494 h 1869141"/>
              <a:gd name="connsiteX1" fmla="*/ 80682 w 1775011"/>
              <a:gd name="connsiteY1" fmla="*/ 188258 h 1869141"/>
              <a:gd name="connsiteX2" fmla="*/ 121023 w 1775011"/>
              <a:gd name="connsiteY2" fmla="*/ 174811 h 1869141"/>
              <a:gd name="connsiteX3" fmla="*/ 161364 w 1775011"/>
              <a:gd name="connsiteY3" fmla="*/ 147917 h 1869141"/>
              <a:gd name="connsiteX4" fmla="*/ 215153 w 1775011"/>
              <a:gd name="connsiteY4" fmla="*/ 134470 h 1869141"/>
              <a:gd name="connsiteX5" fmla="*/ 255494 w 1775011"/>
              <a:gd name="connsiteY5" fmla="*/ 121023 h 1869141"/>
              <a:gd name="connsiteX6" fmla="*/ 309282 w 1775011"/>
              <a:gd name="connsiteY6" fmla="*/ 94129 h 1869141"/>
              <a:gd name="connsiteX7" fmla="*/ 416859 w 1775011"/>
              <a:gd name="connsiteY7" fmla="*/ 67235 h 1869141"/>
              <a:gd name="connsiteX8" fmla="*/ 470647 w 1775011"/>
              <a:gd name="connsiteY8" fmla="*/ 53788 h 1869141"/>
              <a:gd name="connsiteX9" fmla="*/ 658906 w 1775011"/>
              <a:gd name="connsiteY9" fmla="*/ 0 h 1869141"/>
              <a:gd name="connsiteX10" fmla="*/ 1492623 w 1775011"/>
              <a:gd name="connsiteY10" fmla="*/ 13447 h 1869141"/>
              <a:gd name="connsiteX11" fmla="*/ 1640541 w 1775011"/>
              <a:gd name="connsiteY11" fmla="*/ 94129 h 1869141"/>
              <a:gd name="connsiteX12" fmla="*/ 1667435 w 1775011"/>
              <a:gd name="connsiteY12" fmla="*/ 134470 h 1869141"/>
              <a:gd name="connsiteX13" fmla="*/ 1680882 w 1775011"/>
              <a:gd name="connsiteY13" fmla="*/ 174811 h 1869141"/>
              <a:gd name="connsiteX14" fmla="*/ 1707776 w 1775011"/>
              <a:gd name="connsiteY14" fmla="*/ 282388 h 1869141"/>
              <a:gd name="connsiteX15" fmla="*/ 1721223 w 1775011"/>
              <a:gd name="connsiteY15" fmla="*/ 336176 h 1869141"/>
              <a:gd name="connsiteX16" fmla="*/ 1734670 w 1775011"/>
              <a:gd name="connsiteY16" fmla="*/ 389964 h 1869141"/>
              <a:gd name="connsiteX17" fmla="*/ 1761564 w 1775011"/>
              <a:gd name="connsiteY17" fmla="*/ 618564 h 1869141"/>
              <a:gd name="connsiteX18" fmla="*/ 1775011 w 1775011"/>
              <a:gd name="connsiteY18" fmla="*/ 699247 h 1869141"/>
              <a:gd name="connsiteX19" fmla="*/ 1761564 w 1775011"/>
              <a:gd name="connsiteY19" fmla="*/ 1048870 h 1869141"/>
              <a:gd name="connsiteX20" fmla="*/ 1748117 w 1775011"/>
              <a:gd name="connsiteY20" fmla="*/ 1089211 h 1869141"/>
              <a:gd name="connsiteX21" fmla="*/ 1694329 w 1775011"/>
              <a:gd name="connsiteY21" fmla="*/ 1250576 h 1869141"/>
              <a:gd name="connsiteX22" fmla="*/ 1653988 w 1775011"/>
              <a:gd name="connsiteY22" fmla="*/ 1371600 h 1869141"/>
              <a:gd name="connsiteX23" fmla="*/ 1640541 w 1775011"/>
              <a:gd name="connsiteY23" fmla="*/ 1425388 h 1869141"/>
              <a:gd name="connsiteX24" fmla="*/ 1613647 w 1775011"/>
              <a:gd name="connsiteY24" fmla="*/ 1465729 h 1869141"/>
              <a:gd name="connsiteX25" fmla="*/ 1519517 w 1775011"/>
              <a:gd name="connsiteY25" fmla="*/ 1546411 h 1869141"/>
              <a:gd name="connsiteX26" fmla="*/ 1411941 w 1775011"/>
              <a:gd name="connsiteY26" fmla="*/ 1600200 h 1869141"/>
              <a:gd name="connsiteX27" fmla="*/ 1371600 w 1775011"/>
              <a:gd name="connsiteY27" fmla="*/ 1613647 h 1869141"/>
              <a:gd name="connsiteX28" fmla="*/ 1304364 w 1775011"/>
              <a:gd name="connsiteY28" fmla="*/ 1667435 h 1869141"/>
              <a:gd name="connsiteX29" fmla="*/ 1183341 w 1775011"/>
              <a:gd name="connsiteY29" fmla="*/ 1761564 h 1869141"/>
              <a:gd name="connsiteX30" fmla="*/ 1102659 w 1775011"/>
              <a:gd name="connsiteY30" fmla="*/ 1788458 h 1869141"/>
              <a:gd name="connsiteX31" fmla="*/ 1048870 w 1775011"/>
              <a:gd name="connsiteY31" fmla="*/ 1815352 h 1869141"/>
              <a:gd name="connsiteX32" fmla="*/ 927847 w 1775011"/>
              <a:gd name="connsiteY32" fmla="*/ 1842247 h 1869141"/>
              <a:gd name="connsiteX33" fmla="*/ 833717 w 1775011"/>
              <a:gd name="connsiteY33" fmla="*/ 1869141 h 1869141"/>
              <a:gd name="connsiteX34" fmla="*/ 645459 w 1775011"/>
              <a:gd name="connsiteY34" fmla="*/ 1855694 h 1869141"/>
              <a:gd name="connsiteX35" fmla="*/ 537882 w 1775011"/>
              <a:gd name="connsiteY35" fmla="*/ 1775011 h 1869141"/>
              <a:gd name="connsiteX36" fmla="*/ 484094 w 1775011"/>
              <a:gd name="connsiteY36" fmla="*/ 1748117 h 1869141"/>
              <a:gd name="connsiteX37" fmla="*/ 403411 w 1775011"/>
              <a:gd name="connsiteY37" fmla="*/ 1667435 h 1869141"/>
              <a:gd name="connsiteX38" fmla="*/ 363070 w 1775011"/>
              <a:gd name="connsiteY38" fmla="*/ 1627094 h 1869141"/>
              <a:gd name="connsiteX39" fmla="*/ 255494 w 1775011"/>
              <a:gd name="connsiteY39" fmla="*/ 1411941 h 1869141"/>
              <a:gd name="connsiteX40" fmla="*/ 242047 w 1775011"/>
              <a:gd name="connsiteY40" fmla="*/ 1371600 h 1869141"/>
              <a:gd name="connsiteX41" fmla="*/ 215153 w 1775011"/>
              <a:gd name="connsiteY41" fmla="*/ 1317811 h 1869141"/>
              <a:gd name="connsiteX42" fmla="*/ 201706 w 1775011"/>
              <a:gd name="connsiteY42" fmla="*/ 1250576 h 1869141"/>
              <a:gd name="connsiteX43" fmla="*/ 174811 w 1775011"/>
              <a:gd name="connsiteY43" fmla="*/ 1210235 h 1869141"/>
              <a:gd name="connsiteX44" fmla="*/ 147917 w 1775011"/>
              <a:gd name="connsiteY44" fmla="*/ 1156447 h 1869141"/>
              <a:gd name="connsiteX45" fmla="*/ 121023 w 1775011"/>
              <a:gd name="connsiteY45" fmla="*/ 1062317 h 1869141"/>
              <a:gd name="connsiteX46" fmla="*/ 94129 w 1775011"/>
              <a:gd name="connsiteY46" fmla="*/ 1021976 h 1869141"/>
              <a:gd name="connsiteX47" fmla="*/ 67235 w 1775011"/>
              <a:gd name="connsiteY47" fmla="*/ 887505 h 1869141"/>
              <a:gd name="connsiteX48" fmla="*/ 40341 w 1775011"/>
              <a:gd name="connsiteY48" fmla="*/ 806823 h 1869141"/>
              <a:gd name="connsiteX49" fmla="*/ 26894 w 1775011"/>
              <a:gd name="connsiteY49" fmla="*/ 766482 h 1869141"/>
              <a:gd name="connsiteX50" fmla="*/ 53788 w 1775011"/>
              <a:gd name="connsiteY50" fmla="*/ 242047 h 1869141"/>
              <a:gd name="connsiteX51" fmla="*/ 67235 w 1775011"/>
              <a:gd name="connsiteY51" fmla="*/ 215152 h 1869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775011" h="1869141">
                <a:moveTo>
                  <a:pt x="0" y="255494"/>
                </a:moveTo>
                <a:cubicBezTo>
                  <a:pt x="26894" y="233082"/>
                  <a:pt x="51553" y="207677"/>
                  <a:pt x="80682" y="188258"/>
                </a:cubicBezTo>
                <a:cubicBezTo>
                  <a:pt x="92476" y="180395"/>
                  <a:pt x="108345" y="181150"/>
                  <a:pt x="121023" y="174811"/>
                </a:cubicBezTo>
                <a:cubicBezTo>
                  <a:pt x="135478" y="167583"/>
                  <a:pt x="146509" y="154283"/>
                  <a:pt x="161364" y="147917"/>
                </a:cubicBezTo>
                <a:cubicBezTo>
                  <a:pt x="178351" y="140637"/>
                  <a:pt x="197383" y="139547"/>
                  <a:pt x="215153" y="134470"/>
                </a:cubicBezTo>
                <a:cubicBezTo>
                  <a:pt x="228782" y="130576"/>
                  <a:pt x="242466" y="126607"/>
                  <a:pt x="255494" y="121023"/>
                </a:cubicBezTo>
                <a:cubicBezTo>
                  <a:pt x="273919" y="113127"/>
                  <a:pt x="290265" y="100468"/>
                  <a:pt x="309282" y="94129"/>
                </a:cubicBezTo>
                <a:cubicBezTo>
                  <a:pt x="344348" y="82440"/>
                  <a:pt x="381000" y="76200"/>
                  <a:pt x="416859" y="67235"/>
                </a:cubicBezTo>
                <a:lnTo>
                  <a:pt x="470647" y="53788"/>
                </a:lnTo>
                <a:cubicBezTo>
                  <a:pt x="539084" y="8164"/>
                  <a:pt x="537265" y="1666"/>
                  <a:pt x="658906" y="0"/>
                </a:cubicBezTo>
                <a:lnTo>
                  <a:pt x="1492623" y="13447"/>
                </a:lnTo>
                <a:cubicBezTo>
                  <a:pt x="1614655" y="74462"/>
                  <a:pt x="1566842" y="44996"/>
                  <a:pt x="1640541" y="94129"/>
                </a:cubicBezTo>
                <a:cubicBezTo>
                  <a:pt x="1649506" y="107576"/>
                  <a:pt x="1660207" y="120015"/>
                  <a:pt x="1667435" y="134470"/>
                </a:cubicBezTo>
                <a:cubicBezTo>
                  <a:pt x="1673774" y="147148"/>
                  <a:pt x="1677152" y="161136"/>
                  <a:pt x="1680882" y="174811"/>
                </a:cubicBezTo>
                <a:cubicBezTo>
                  <a:pt x="1690607" y="210471"/>
                  <a:pt x="1698811" y="246529"/>
                  <a:pt x="1707776" y="282388"/>
                </a:cubicBezTo>
                <a:lnTo>
                  <a:pt x="1721223" y="336176"/>
                </a:lnTo>
                <a:lnTo>
                  <a:pt x="1734670" y="389964"/>
                </a:lnTo>
                <a:cubicBezTo>
                  <a:pt x="1741729" y="453497"/>
                  <a:pt x="1752323" y="553875"/>
                  <a:pt x="1761564" y="618564"/>
                </a:cubicBezTo>
                <a:cubicBezTo>
                  <a:pt x="1765420" y="645555"/>
                  <a:pt x="1770529" y="672353"/>
                  <a:pt x="1775011" y="699247"/>
                </a:cubicBezTo>
                <a:cubicBezTo>
                  <a:pt x="1770529" y="815788"/>
                  <a:pt x="1769588" y="932519"/>
                  <a:pt x="1761564" y="1048870"/>
                </a:cubicBezTo>
                <a:cubicBezTo>
                  <a:pt x="1760589" y="1063011"/>
                  <a:pt x="1752190" y="1075634"/>
                  <a:pt x="1748117" y="1089211"/>
                </a:cubicBezTo>
                <a:cubicBezTo>
                  <a:pt x="1674446" y="1334782"/>
                  <a:pt x="1763038" y="1058190"/>
                  <a:pt x="1694329" y="1250576"/>
                </a:cubicBezTo>
                <a:cubicBezTo>
                  <a:pt x="1680027" y="1290622"/>
                  <a:pt x="1664301" y="1330346"/>
                  <a:pt x="1653988" y="1371600"/>
                </a:cubicBezTo>
                <a:cubicBezTo>
                  <a:pt x="1649506" y="1389529"/>
                  <a:pt x="1647821" y="1408401"/>
                  <a:pt x="1640541" y="1425388"/>
                </a:cubicBezTo>
                <a:cubicBezTo>
                  <a:pt x="1634175" y="1440243"/>
                  <a:pt x="1623993" y="1453314"/>
                  <a:pt x="1613647" y="1465729"/>
                </a:cubicBezTo>
                <a:cubicBezTo>
                  <a:pt x="1591505" y="1492300"/>
                  <a:pt x="1548395" y="1529565"/>
                  <a:pt x="1519517" y="1546411"/>
                </a:cubicBezTo>
                <a:cubicBezTo>
                  <a:pt x="1484887" y="1566612"/>
                  <a:pt x="1449975" y="1587522"/>
                  <a:pt x="1411941" y="1600200"/>
                </a:cubicBezTo>
                <a:lnTo>
                  <a:pt x="1371600" y="1613647"/>
                </a:lnTo>
                <a:cubicBezTo>
                  <a:pt x="1349188" y="1631576"/>
                  <a:pt x="1325964" y="1648535"/>
                  <a:pt x="1304364" y="1667435"/>
                </a:cubicBezTo>
                <a:cubicBezTo>
                  <a:pt x="1245336" y="1719084"/>
                  <a:pt x="1272762" y="1716854"/>
                  <a:pt x="1183341" y="1761564"/>
                </a:cubicBezTo>
                <a:cubicBezTo>
                  <a:pt x="1157985" y="1774242"/>
                  <a:pt x="1128015" y="1775780"/>
                  <a:pt x="1102659" y="1788458"/>
                </a:cubicBezTo>
                <a:cubicBezTo>
                  <a:pt x="1084729" y="1797423"/>
                  <a:pt x="1067640" y="1808313"/>
                  <a:pt x="1048870" y="1815352"/>
                </a:cubicBezTo>
                <a:cubicBezTo>
                  <a:pt x="1021252" y="1825709"/>
                  <a:pt x="953419" y="1835854"/>
                  <a:pt x="927847" y="1842247"/>
                </a:cubicBezTo>
                <a:cubicBezTo>
                  <a:pt x="896189" y="1850161"/>
                  <a:pt x="865094" y="1860176"/>
                  <a:pt x="833717" y="1869141"/>
                </a:cubicBezTo>
                <a:cubicBezTo>
                  <a:pt x="770964" y="1864659"/>
                  <a:pt x="707022" y="1868655"/>
                  <a:pt x="645459" y="1855694"/>
                </a:cubicBezTo>
                <a:cubicBezTo>
                  <a:pt x="580654" y="1842051"/>
                  <a:pt x="583071" y="1807289"/>
                  <a:pt x="537882" y="1775011"/>
                </a:cubicBezTo>
                <a:cubicBezTo>
                  <a:pt x="521570" y="1763360"/>
                  <a:pt x="499747" y="1760639"/>
                  <a:pt x="484094" y="1748117"/>
                </a:cubicBezTo>
                <a:cubicBezTo>
                  <a:pt x="454394" y="1724357"/>
                  <a:pt x="430305" y="1694329"/>
                  <a:pt x="403411" y="1667435"/>
                </a:cubicBezTo>
                <a:lnTo>
                  <a:pt x="363070" y="1627094"/>
                </a:lnTo>
                <a:cubicBezTo>
                  <a:pt x="287215" y="1445041"/>
                  <a:pt x="330797" y="1512346"/>
                  <a:pt x="255494" y="1411941"/>
                </a:cubicBezTo>
                <a:cubicBezTo>
                  <a:pt x="251012" y="1398494"/>
                  <a:pt x="247631" y="1384628"/>
                  <a:pt x="242047" y="1371600"/>
                </a:cubicBezTo>
                <a:cubicBezTo>
                  <a:pt x="234151" y="1353175"/>
                  <a:pt x="221492" y="1336828"/>
                  <a:pt x="215153" y="1317811"/>
                </a:cubicBezTo>
                <a:cubicBezTo>
                  <a:pt x="207926" y="1296128"/>
                  <a:pt x="209731" y="1271976"/>
                  <a:pt x="201706" y="1250576"/>
                </a:cubicBezTo>
                <a:cubicBezTo>
                  <a:pt x="196031" y="1235444"/>
                  <a:pt x="182829" y="1224267"/>
                  <a:pt x="174811" y="1210235"/>
                </a:cubicBezTo>
                <a:cubicBezTo>
                  <a:pt x="164865" y="1192831"/>
                  <a:pt x="156882" y="1174376"/>
                  <a:pt x="147917" y="1156447"/>
                </a:cubicBezTo>
                <a:cubicBezTo>
                  <a:pt x="143608" y="1139212"/>
                  <a:pt x="130669" y="1081609"/>
                  <a:pt x="121023" y="1062317"/>
                </a:cubicBezTo>
                <a:cubicBezTo>
                  <a:pt x="113795" y="1047862"/>
                  <a:pt x="103094" y="1035423"/>
                  <a:pt x="94129" y="1021976"/>
                </a:cubicBezTo>
                <a:cubicBezTo>
                  <a:pt x="85043" y="967457"/>
                  <a:pt x="82279" y="937653"/>
                  <a:pt x="67235" y="887505"/>
                </a:cubicBezTo>
                <a:cubicBezTo>
                  <a:pt x="59089" y="860352"/>
                  <a:pt x="49306" y="833717"/>
                  <a:pt x="40341" y="806823"/>
                </a:cubicBezTo>
                <a:lnTo>
                  <a:pt x="26894" y="766482"/>
                </a:lnTo>
                <a:cubicBezTo>
                  <a:pt x="27199" y="755809"/>
                  <a:pt x="3886" y="391756"/>
                  <a:pt x="53788" y="242047"/>
                </a:cubicBezTo>
                <a:cubicBezTo>
                  <a:pt x="56958" y="232538"/>
                  <a:pt x="62753" y="224117"/>
                  <a:pt x="67235" y="215152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 2"/>
          <p:cNvSpPr/>
          <p:nvPr/>
        </p:nvSpPr>
        <p:spPr>
          <a:xfrm>
            <a:off x="2471711" y="3832412"/>
            <a:ext cx="970736" cy="645459"/>
          </a:xfrm>
          <a:custGeom>
            <a:avLst/>
            <a:gdLst>
              <a:gd name="connsiteX0" fmla="*/ 2548 w 970736"/>
              <a:gd name="connsiteY0" fmla="*/ 497541 h 645459"/>
              <a:gd name="connsiteX1" fmla="*/ 15995 w 970736"/>
              <a:gd name="connsiteY1" fmla="*/ 147917 h 645459"/>
              <a:gd name="connsiteX2" fmla="*/ 29442 w 970736"/>
              <a:gd name="connsiteY2" fmla="*/ 80682 h 645459"/>
              <a:gd name="connsiteX3" fmla="*/ 69783 w 970736"/>
              <a:gd name="connsiteY3" fmla="*/ 40341 h 645459"/>
              <a:gd name="connsiteX4" fmla="*/ 110124 w 970736"/>
              <a:gd name="connsiteY4" fmla="*/ 26894 h 645459"/>
              <a:gd name="connsiteX5" fmla="*/ 150465 w 970736"/>
              <a:gd name="connsiteY5" fmla="*/ 0 h 645459"/>
              <a:gd name="connsiteX6" fmla="*/ 446301 w 970736"/>
              <a:gd name="connsiteY6" fmla="*/ 13447 h 645459"/>
              <a:gd name="connsiteX7" fmla="*/ 567324 w 970736"/>
              <a:gd name="connsiteY7" fmla="*/ 53788 h 645459"/>
              <a:gd name="connsiteX8" fmla="*/ 822818 w 970736"/>
              <a:gd name="connsiteY8" fmla="*/ 94129 h 645459"/>
              <a:gd name="connsiteX9" fmla="*/ 930395 w 970736"/>
              <a:gd name="connsiteY9" fmla="*/ 174812 h 645459"/>
              <a:gd name="connsiteX10" fmla="*/ 943842 w 970736"/>
              <a:gd name="connsiteY10" fmla="*/ 228600 h 645459"/>
              <a:gd name="connsiteX11" fmla="*/ 957289 w 970736"/>
              <a:gd name="connsiteY11" fmla="*/ 295835 h 645459"/>
              <a:gd name="connsiteX12" fmla="*/ 970736 w 970736"/>
              <a:gd name="connsiteY12" fmla="*/ 336176 h 645459"/>
              <a:gd name="connsiteX13" fmla="*/ 957289 w 970736"/>
              <a:gd name="connsiteY13" fmla="*/ 524435 h 645459"/>
              <a:gd name="connsiteX14" fmla="*/ 943842 w 970736"/>
              <a:gd name="connsiteY14" fmla="*/ 564776 h 645459"/>
              <a:gd name="connsiteX15" fmla="*/ 849713 w 970736"/>
              <a:gd name="connsiteY15" fmla="*/ 618564 h 645459"/>
              <a:gd name="connsiteX16" fmla="*/ 688348 w 970736"/>
              <a:gd name="connsiteY16" fmla="*/ 645459 h 645459"/>
              <a:gd name="connsiteX17" fmla="*/ 204254 w 970736"/>
              <a:gd name="connsiteY17" fmla="*/ 632012 h 645459"/>
              <a:gd name="connsiteX18" fmla="*/ 177360 w 970736"/>
              <a:gd name="connsiteY18" fmla="*/ 605117 h 645459"/>
              <a:gd name="connsiteX19" fmla="*/ 137018 w 970736"/>
              <a:gd name="connsiteY19" fmla="*/ 578223 h 645459"/>
              <a:gd name="connsiteX20" fmla="*/ 29442 w 970736"/>
              <a:gd name="connsiteY20" fmla="*/ 497541 h 645459"/>
              <a:gd name="connsiteX21" fmla="*/ 2548 w 970736"/>
              <a:gd name="connsiteY21" fmla="*/ 497541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0736" h="645459">
                <a:moveTo>
                  <a:pt x="2548" y="497541"/>
                </a:moveTo>
                <a:cubicBezTo>
                  <a:pt x="307" y="439270"/>
                  <a:pt x="8486" y="264303"/>
                  <a:pt x="15995" y="147917"/>
                </a:cubicBezTo>
                <a:cubicBezTo>
                  <a:pt x="17466" y="125109"/>
                  <a:pt x="19221" y="101125"/>
                  <a:pt x="29442" y="80682"/>
                </a:cubicBezTo>
                <a:cubicBezTo>
                  <a:pt x="37947" y="63673"/>
                  <a:pt x="53960" y="50890"/>
                  <a:pt x="69783" y="40341"/>
                </a:cubicBezTo>
                <a:cubicBezTo>
                  <a:pt x="81577" y="32478"/>
                  <a:pt x="97446" y="33233"/>
                  <a:pt x="110124" y="26894"/>
                </a:cubicBezTo>
                <a:cubicBezTo>
                  <a:pt x="124579" y="19666"/>
                  <a:pt x="137018" y="8965"/>
                  <a:pt x="150465" y="0"/>
                </a:cubicBezTo>
                <a:cubicBezTo>
                  <a:pt x="249077" y="4482"/>
                  <a:pt x="348149" y="2931"/>
                  <a:pt x="446301" y="13447"/>
                </a:cubicBezTo>
                <a:cubicBezTo>
                  <a:pt x="469834" y="15968"/>
                  <a:pt x="535387" y="45804"/>
                  <a:pt x="567324" y="53788"/>
                </a:cubicBezTo>
                <a:cubicBezTo>
                  <a:pt x="722932" y="92690"/>
                  <a:pt x="638090" y="77336"/>
                  <a:pt x="822818" y="94129"/>
                </a:cubicBezTo>
                <a:cubicBezTo>
                  <a:pt x="914050" y="154950"/>
                  <a:pt x="880646" y="125061"/>
                  <a:pt x="930395" y="174812"/>
                </a:cubicBezTo>
                <a:cubicBezTo>
                  <a:pt x="934877" y="192741"/>
                  <a:pt x="939833" y="210559"/>
                  <a:pt x="943842" y="228600"/>
                </a:cubicBezTo>
                <a:cubicBezTo>
                  <a:pt x="948800" y="250911"/>
                  <a:pt x="951746" y="273662"/>
                  <a:pt x="957289" y="295835"/>
                </a:cubicBezTo>
                <a:cubicBezTo>
                  <a:pt x="960727" y="309586"/>
                  <a:pt x="966254" y="322729"/>
                  <a:pt x="970736" y="336176"/>
                </a:cubicBezTo>
                <a:cubicBezTo>
                  <a:pt x="966254" y="398929"/>
                  <a:pt x="964640" y="461953"/>
                  <a:pt x="957289" y="524435"/>
                </a:cubicBezTo>
                <a:cubicBezTo>
                  <a:pt x="955633" y="538512"/>
                  <a:pt x="952697" y="553708"/>
                  <a:pt x="943842" y="564776"/>
                </a:cubicBezTo>
                <a:cubicBezTo>
                  <a:pt x="933838" y="577280"/>
                  <a:pt x="859639" y="616082"/>
                  <a:pt x="849713" y="618564"/>
                </a:cubicBezTo>
                <a:cubicBezTo>
                  <a:pt x="796811" y="631790"/>
                  <a:pt x="688348" y="645459"/>
                  <a:pt x="688348" y="645459"/>
                </a:cubicBezTo>
                <a:cubicBezTo>
                  <a:pt x="526983" y="640977"/>
                  <a:pt x="365180" y="644717"/>
                  <a:pt x="204254" y="632012"/>
                </a:cubicBezTo>
                <a:cubicBezTo>
                  <a:pt x="191615" y="631014"/>
                  <a:pt x="187260" y="613037"/>
                  <a:pt x="177360" y="605117"/>
                </a:cubicBezTo>
                <a:cubicBezTo>
                  <a:pt x="164740" y="595021"/>
                  <a:pt x="150088" y="587729"/>
                  <a:pt x="137018" y="578223"/>
                </a:cubicBezTo>
                <a:cubicBezTo>
                  <a:pt x="100768" y="551859"/>
                  <a:pt x="71965" y="511715"/>
                  <a:pt x="29442" y="497541"/>
                </a:cubicBezTo>
                <a:cubicBezTo>
                  <a:pt x="-15151" y="482677"/>
                  <a:pt x="4789" y="555812"/>
                  <a:pt x="2548" y="49754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 4"/>
          <p:cNvSpPr/>
          <p:nvPr/>
        </p:nvSpPr>
        <p:spPr>
          <a:xfrm>
            <a:off x="3823447" y="4419600"/>
            <a:ext cx="2187388" cy="811306"/>
          </a:xfrm>
          <a:custGeom>
            <a:avLst/>
            <a:gdLst>
              <a:gd name="connsiteX0" fmla="*/ 0 w 2850776"/>
              <a:gd name="connsiteY0" fmla="*/ 0 h 685800"/>
              <a:gd name="connsiteX1" fmla="*/ 67235 w 2850776"/>
              <a:gd name="connsiteY1" fmla="*/ 40341 h 685800"/>
              <a:gd name="connsiteX2" fmla="*/ 121023 w 2850776"/>
              <a:gd name="connsiteY2" fmla="*/ 134470 h 685800"/>
              <a:gd name="connsiteX3" fmla="*/ 147917 w 2850776"/>
              <a:gd name="connsiteY3" fmla="*/ 161365 h 685800"/>
              <a:gd name="connsiteX4" fmla="*/ 201706 w 2850776"/>
              <a:gd name="connsiteY4" fmla="*/ 242047 h 685800"/>
              <a:gd name="connsiteX5" fmla="*/ 282388 w 2850776"/>
              <a:gd name="connsiteY5" fmla="*/ 322729 h 685800"/>
              <a:gd name="connsiteX6" fmla="*/ 322729 w 2850776"/>
              <a:gd name="connsiteY6" fmla="*/ 389965 h 685800"/>
              <a:gd name="connsiteX7" fmla="*/ 416859 w 2850776"/>
              <a:gd name="connsiteY7" fmla="*/ 484094 h 685800"/>
              <a:gd name="connsiteX8" fmla="*/ 497541 w 2850776"/>
              <a:gd name="connsiteY8" fmla="*/ 537882 h 685800"/>
              <a:gd name="connsiteX9" fmla="*/ 537882 w 2850776"/>
              <a:gd name="connsiteY9" fmla="*/ 551329 h 685800"/>
              <a:gd name="connsiteX10" fmla="*/ 685800 w 2850776"/>
              <a:gd name="connsiteY10" fmla="*/ 632012 h 685800"/>
              <a:gd name="connsiteX11" fmla="*/ 766482 w 2850776"/>
              <a:gd name="connsiteY11" fmla="*/ 645459 h 685800"/>
              <a:gd name="connsiteX12" fmla="*/ 847165 w 2850776"/>
              <a:gd name="connsiteY12" fmla="*/ 672353 h 685800"/>
              <a:gd name="connsiteX13" fmla="*/ 887506 w 2850776"/>
              <a:gd name="connsiteY13" fmla="*/ 685800 h 685800"/>
              <a:gd name="connsiteX14" fmla="*/ 1344706 w 2850776"/>
              <a:gd name="connsiteY14" fmla="*/ 672353 h 685800"/>
              <a:gd name="connsiteX15" fmla="*/ 1506070 w 2850776"/>
              <a:gd name="connsiteY15" fmla="*/ 658906 h 685800"/>
              <a:gd name="connsiteX16" fmla="*/ 1694329 w 2850776"/>
              <a:gd name="connsiteY16" fmla="*/ 618565 h 685800"/>
              <a:gd name="connsiteX17" fmla="*/ 1734670 w 2850776"/>
              <a:gd name="connsiteY17" fmla="*/ 605118 h 685800"/>
              <a:gd name="connsiteX18" fmla="*/ 1855694 w 2850776"/>
              <a:gd name="connsiteY18" fmla="*/ 564776 h 685800"/>
              <a:gd name="connsiteX19" fmla="*/ 1896035 w 2850776"/>
              <a:gd name="connsiteY19" fmla="*/ 551329 h 685800"/>
              <a:gd name="connsiteX20" fmla="*/ 1963270 w 2850776"/>
              <a:gd name="connsiteY20" fmla="*/ 537882 h 685800"/>
              <a:gd name="connsiteX21" fmla="*/ 2017059 w 2850776"/>
              <a:gd name="connsiteY21" fmla="*/ 524435 h 685800"/>
              <a:gd name="connsiteX22" fmla="*/ 2124635 w 2850776"/>
              <a:gd name="connsiteY22" fmla="*/ 510988 h 685800"/>
              <a:gd name="connsiteX23" fmla="*/ 2245659 w 2850776"/>
              <a:gd name="connsiteY23" fmla="*/ 470647 h 685800"/>
              <a:gd name="connsiteX24" fmla="*/ 2286000 w 2850776"/>
              <a:gd name="connsiteY24" fmla="*/ 457200 h 685800"/>
              <a:gd name="connsiteX25" fmla="*/ 2326341 w 2850776"/>
              <a:gd name="connsiteY25" fmla="*/ 443753 h 685800"/>
              <a:gd name="connsiteX26" fmla="*/ 2393576 w 2850776"/>
              <a:gd name="connsiteY26" fmla="*/ 430306 h 685800"/>
              <a:gd name="connsiteX27" fmla="*/ 2447365 w 2850776"/>
              <a:gd name="connsiteY27" fmla="*/ 416859 h 685800"/>
              <a:gd name="connsiteX28" fmla="*/ 2554941 w 2850776"/>
              <a:gd name="connsiteY28" fmla="*/ 403412 h 685800"/>
              <a:gd name="connsiteX29" fmla="*/ 2608729 w 2850776"/>
              <a:gd name="connsiteY29" fmla="*/ 389965 h 685800"/>
              <a:gd name="connsiteX30" fmla="*/ 2729753 w 2850776"/>
              <a:gd name="connsiteY30" fmla="*/ 376518 h 685800"/>
              <a:gd name="connsiteX31" fmla="*/ 2770094 w 2850776"/>
              <a:gd name="connsiteY31" fmla="*/ 363070 h 685800"/>
              <a:gd name="connsiteX32" fmla="*/ 2850776 w 2850776"/>
              <a:gd name="connsiteY32" fmla="*/ 349623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50776" h="685800">
                <a:moveTo>
                  <a:pt x="0" y="0"/>
                </a:moveTo>
                <a:cubicBezTo>
                  <a:pt x="22412" y="13447"/>
                  <a:pt x="47391" y="23332"/>
                  <a:pt x="67235" y="40341"/>
                </a:cubicBezTo>
                <a:cubicBezTo>
                  <a:pt x="88631" y="58681"/>
                  <a:pt x="107513" y="114204"/>
                  <a:pt x="121023" y="134470"/>
                </a:cubicBezTo>
                <a:cubicBezTo>
                  <a:pt x="128056" y="145019"/>
                  <a:pt x="140310" y="151222"/>
                  <a:pt x="147917" y="161365"/>
                </a:cubicBezTo>
                <a:cubicBezTo>
                  <a:pt x="167311" y="187223"/>
                  <a:pt x="178850" y="219191"/>
                  <a:pt x="201706" y="242047"/>
                </a:cubicBezTo>
                <a:lnTo>
                  <a:pt x="282388" y="322729"/>
                </a:lnTo>
                <a:cubicBezTo>
                  <a:pt x="308098" y="399860"/>
                  <a:pt x="278430" y="330899"/>
                  <a:pt x="322729" y="389965"/>
                </a:cubicBezTo>
                <a:cubicBezTo>
                  <a:pt x="394654" y="485866"/>
                  <a:pt x="341347" y="458924"/>
                  <a:pt x="416859" y="484094"/>
                </a:cubicBezTo>
                <a:cubicBezTo>
                  <a:pt x="443753" y="502023"/>
                  <a:pt x="466877" y="527661"/>
                  <a:pt x="497541" y="537882"/>
                </a:cubicBezTo>
                <a:cubicBezTo>
                  <a:pt x="510988" y="542364"/>
                  <a:pt x="525491" y="544445"/>
                  <a:pt x="537882" y="551329"/>
                </a:cubicBezTo>
                <a:cubicBezTo>
                  <a:pt x="619637" y="596749"/>
                  <a:pt x="602752" y="609362"/>
                  <a:pt x="685800" y="632012"/>
                </a:cubicBezTo>
                <a:cubicBezTo>
                  <a:pt x="712104" y="639186"/>
                  <a:pt x="740031" y="638846"/>
                  <a:pt x="766482" y="645459"/>
                </a:cubicBezTo>
                <a:cubicBezTo>
                  <a:pt x="793985" y="652335"/>
                  <a:pt x="820271" y="663388"/>
                  <a:pt x="847165" y="672353"/>
                </a:cubicBezTo>
                <a:lnTo>
                  <a:pt x="887506" y="685800"/>
                </a:lnTo>
                <a:lnTo>
                  <a:pt x="1344706" y="672353"/>
                </a:lnTo>
                <a:cubicBezTo>
                  <a:pt x="1398629" y="670009"/>
                  <a:pt x="1452590" y="666199"/>
                  <a:pt x="1506070" y="658906"/>
                </a:cubicBezTo>
                <a:cubicBezTo>
                  <a:pt x="1535603" y="654879"/>
                  <a:pt x="1645948" y="632388"/>
                  <a:pt x="1694329" y="618565"/>
                </a:cubicBezTo>
                <a:cubicBezTo>
                  <a:pt x="1707958" y="614671"/>
                  <a:pt x="1721223" y="609600"/>
                  <a:pt x="1734670" y="605118"/>
                </a:cubicBezTo>
                <a:cubicBezTo>
                  <a:pt x="1787025" y="552763"/>
                  <a:pt x="1741394" y="587636"/>
                  <a:pt x="1855694" y="564776"/>
                </a:cubicBezTo>
                <a:cubicBezTo>
                  <a:pt x="1869593" y="561996"/>
                  <a:pt x="1882284" y="554767"/>
                  <a:pt x="1896035" y="551329"/>
                </a:cubicBezTo>
                <a:cubicBezTo>
                  <a:pt x="1918208" y="545786"/>
                  <a:pt x="1940959" y="542840"/>
                  <a:pt x="1963270" y="537882"/>
                </a:cubicBezTo>
                <a:cubicBezTo>
                  <a:pt x="1981311" y="533873"/>
                  <a:pt x="1998829" y="527473"/>
                  <a:pt x="2017059" y="524435"/>
                </a:cubicBezTo>
                <a:cubicBezTo>
                  <a:pt x="2052705" y="518494"/>
                  <a:pt x="2088776" y="515470"/>
                  <a:pt x="2124635" y="510988"/>
                </a:cubicBezTo>
                <a:lnTo>
                  <a:pt x="2245659" y="470647"/>
                </a:lnTo>
                <a:lnTo>
                  <a:pt x="2286000" y="457200"/>
                </a:lnTo>
                <a:cubicBezTo>
                  <a:pt x="2299447" y="452718"/>
                  <a:pt x="2312442" y="446533"/>
                  <a:pt x="2326341" y="443753"/>
                </a:cubicBezTo>
                <a:cubicBezTo>
                  <a:pt x="2348753" y="439271"/>
                  <a:pt x="2371265" y="435264"/>
                  <a:pt x="2393576" y="430306"/>
                </a:cubicBezTo>
                <a:cubicBezTo>
                  <a:pt x="2411617" y="426297"/>
                  <a:pt x="2429135" y="419897"/>
                  <a:pt x="2447365" y="416859"/>
                </a:cubicBezTo>
                <a:cubicBezTo>
                  <a:pt x="2483011" y="410918"/>
                  <a:pt x="2519295" y="409353"/>
                  <a:pt x="2554941" y="403412"/>
                </a:cubicBezTo>
                <a:cubicBezTo>
                  <a:pt x="2573171" y="400374"/>
                  <a:pt x="2590463" y="392775"/>
                  <a:pt x="2608729" y="389965"/>
                </a:cubicBezTo>
                <a:cubicBezTo>
                  <a:pt x="2648847" y="383793"/>
                  <a:pt x="2689412" y="381000"/>
                  <a:pt x="2729753" y="376518"/>
                </a:cubicBezTo>
                <a:cubicBezTo>
                  <a:pt x="2743200" y="372035"/>
                  <a:pt x="2756257" y="366145"/>
                  <a:pt x="2770094" y="363070"/>
                </a:cubicBezTo>
                <a:cubicBezTo>
                  <a:pt x="2796710" y="357155"/>
                  <a:pt x="2850776" y="349623"/>
                  <a:pt x="2850776" y="349623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 5"/>
          <p:cNvSpPr/>
          <p:nvPr/>
        </p:nvSpPr>
        <p:spPr>
          <a:xfrm>
            <a:off x="8431306" y="3375212"/>
            <a:ext cx="1761565" cy="1668779"/>
          </a:xfrm>
          <a:custGeom>
            <a:avLst/>
            <a:gdLst>
              <a:gd name="connsiteX0" fmla="*/ 107576 w 1761565"/>
              <a:gd name="connsiteY0" fmla="*/ 1143000 h 1668779"/>
              <a:gd name="connsiteX1" fmla="*/ 80682 w 1761565"/>
              <a:gd name="connsiteY1" fmla="*/ 1048870 h 1668779"/>
              <a:gd name="connsiteX2" fmla="*/ 40341 w 1761565"/>
              <a:gd name="connsiteY2" fmla="*/ 954741 h 1668779"/>
              <a:gd name="connsiteX3" fmla="*/ 26894 w 1761565"/>
              <a:gd name="connsiteY3" fmla="*/ 887506 h 1668779"/>
              <a:gd name="connsiteX4" fmla="*/ 13447 w 1761565"/>
              <a:gd name="connsiteY4" fmla="*/ 847164 h 1668779"/>
              <a:gd name="connsiteX5" fmla="*/ 0 w 1761565"/>
              <a:gd name="connsiteY5" fmla="*/ 779929 h 1668779"/>
              <a:gd name="connsiteX6" fmla="*/ 40341 w 1761565"/>
              <a:gd name="connsiteY6" fmla="*/ 497541 h 1668779"/>
              <a:gd name="connsiteX7" fmla="*/ 80682 w 1761565"/>
              <a:gd name="connsiteY7" fmla="*/ 470647 h 1668779"/>
              <a:gd name="connsiteX8" fmla="*/ 107576 w 1761565"/>
              <a:gd name="connsiteY8" fmla="*/ 389964 h 1668779"/>
              <a:gd name="connsiteX9" fmla="*/ 215153 w 1761565"/>
              <a:gd name="connsiteY9" fmla="*/ 282388 h 1668779"/>
              <a:gd name="connsiteX10" fmla="*/ 242047 w 1761565"/>
              <a:gd name="connsiteY10" fmla="*/ 242047 h 1668779"/>
              <a:gd name="connsiteX11" fmla="*/ 295835 w 1761565"/>
              <a:gd name="connsiteY11" fmla="*/ 215153 h 1668779"/>
              <a:gd name="connsiteX12" fmla="*/ 349623 w 1761565"/>
              <a:gd name="connsiteY12" fmla="*/ 174812 h 1668779"/>
              <a:gd name="connsiteX13" fmla="*/ 416859 w 1761565"/>
              <a:gd name="connsiteY13" fmla="*/ 134470 h 1668779"/>
              <a:gd name="connsiteX14" fmla="*/ 484094 w 1761565"/>
              <a:gd name="connsiteY14" fmla="*/ 53788 h 1668779"/>
              <a:gd name="connsiteX15" fmla="*/ 537882 w 1761565"/>
              <a:gd name="connsiteY15" fmla="*/ 26894 h 1668779"/>
              <a:gd name="connsiteX16" fmla="*/ 578223 w 1761565"/>
              <a:gd name="connsiteY16" fmla="*/ 0 h 1668779"/>
              <a:gd name="connsiteX17" fmla="*/ 981635 w 1761565"/>
              <a:gd name="connsiteY17" fmla="*/ 40341 h 1668779"/>
              <a:gd name="connsiteX18" fmla="*/ 1116106 w 1761565"/>
              <a:gd name="connsiteY18" fmla="*/ 94129 h 1668779"/>
              <a:gd name="connsiteX19" fmla="*/ 1183341 w 1761565"/>
              <a:gd name="connsiteY19" fmla="*/ 107576 h 1668779"/>
              <a:gd name="connsiteX20" fmla="*/ 1237129 w 1761565"/>
              <a:gd name="connsiteY20" fmla="*/ 121023 h 1668779"/>
              <a:gd name="connsiteX21" fmla="*/ 1304365 w 1761565"/>
              <a:gd name="connsiteY21" fmla="*/ 147917 h 1668779"/>
              <a:gd name="connsiteX22" fmla="*/ 1371600 w 1761565"/>
              <a:gd name="connsiteY22" fmla="*/ 161364 h 1668779"/>
              <a:gd name="connsiteX23" fmla="*/ 1425388 w 1761565"/>
              <a:gd name="connsiteY23" fmla="*/ 174812 h 1668779"/>
              <a:gd name="connsiteX24" fmla="*/ 1492623 w 1761565"/>
              <a:gd name="connsiteY24" fmla="*/ 215153 h 1668779"/>
              <a:gd name="connsiteX25" fmla="*/ 1532965 w 1761565"/>
              <a:gd name="connsiteY25" fmla="*/ 228600 h 1668779"/>
              <a:gd name="connsiteX26" fmla="*/ 1613647 w 1761565"/>
              <a:gd name="connsiteY26" fmla="*/ 295835 h 1668779"/>
              <a:gd name="connsiteX27" fmla="*/ 1667435 w 1761565"/>
              <a:gd name="connsiteY27" fmla="*/ 336176 h 1668779"/>
              <a:gd name="connsiteX28" fmla="*/ 1694329 w 1761565"/>
              <a:gd name="connsiteY28" fmla="*/ 389964 h 1668779"/>
              <a:gd name="connsiteX29" fmla="*/ 1707776 w 1761565"/>
              <a:gd name="connsiteY29" fmla="*/ 443753 h 1668779"/>
              <a:gd name="connsiteX30" fmla="*/ 1721223 w 1761565"/>
              <a:gd name="connsiteY30" fmla="*/ 484094 h 1668779"/>
              <a:gd name="connsiteX31" fmla="*/ 1734670 w 1761565"/>
              <a:gd name="connsiteY31" fmla="*/ 605117 h 1668779"/>
              <a:gd name="connsiteX32" fmla="*/ 1761565 w 1761565"/>
              <a:gd name="connsiteY32" fmla="*/ 1102659 h 1668779"/>
              <a:gd name="connsiteX33" fmla="*/ 1748118 w 1761565"/>
              <a:gd name="connsiteY33" fmla="*/ 1237129 h 1668779"/>
              <a:gd name="connsiteX34" fmla="*/ 1707776 w 1761565"/>
              <a:gd name="connsiteY34" fmla="*/ 1290917 h 1668779"/>
              <a:gd name="connsiteX35" fmla="*/ 1559859 w 1761565"/>
              <a:gd name="connsiteY35" fmla="*/ 1385047 h 1668779"/>
              <a:gd name="connsiteX36" fmla="*/ 1452282 w 1761565"/>
              <a:gd name="connsiteY36" fmla="*/ 1438835 h 1668779"/>
              <a:gd name="connsiteX37" fmla="*/ 1398494 w 1761565"/>
              <a:gd name="connsiteY37" fmla="*/ 1465729 h 1668779"/>
              <a:gd name="connsiteX38" fmla="*/ 1277470 w 1761565"/>
              <a:gd name="connsiteY38" fmla="*/ 1506070 h 1668779"/>
              <a:gd name="connsiteX39" fmla="*/ 1237129 w 1761565"/>
              <a:gd name="connsiteY39" fmla="*/ 1519517 h 1668779"/>
              <a:gd name="connsiteX40" fmla="*/ 1196788 w 1761565"/>
              <a:gd name="connsiteY40" fmla="*/ 1532964 h 1668779"/>
              <a:gd name="connsiteX41" fmla="*/ 1143000 w 1761565"/>
              <a:gd name="connsiteY41" fmla="*/ 1559859 h 1668779"/>
              <a:gd name="connsiteX42" fmla="*/ 1062318 w 1761565"/>
              <a:gd name="connsiteY42" fmla="*/ 1573306 h 1668779"/>
              <a:gd name="connsiteX43" fmla="*/ 1008529 w 1761565"/>
              <a:gd name="connsiteY43" fmla="*/ 1586753 h 1668779"/>
              <a:gd name="connsiteX44" fmla="*/ 793376 w 1761565"/>
              <a:gd name="connsiteY44" fmla="*/ 1613647 h 1668779"/>
              <a:gd name="connsiteX45" fmla="*/ 430306 w 1761565"/>
              <a:gd name="connsiteY45" fmla="*/ 1627094 h 1668779"/>
              <a:gd name="connsiteX46" fmla="*/ 403412 w 1761565"/>
              <a:gd name="connsiteY46" fmla="*/ 1546412 h 1668779"/>
              <a:gd name="connsiteX47" fmla="*/ 349623 w 1761565"/>
              <a:gd name="connsiteY47" fmla="*/ 1479176 h 1668779"/>
              <a:gd name="connsiteX48" fmla="*/ 309282 w 1761565"/>
              <a:gd name="connsiteY48" fmla="*/ 1425388 h 1668779"/>
              <a:gd name="connsiteX49" fmla="*/ 242047 w 1761565"/>
              <a:gd name="connsiteY49" fmla="*/ 1331259 h 1668779"/>
              <a:gd name="connsiteX50" fmla="*/ 215153 w 1761565"/>
              <a:gd name="connsiteY50" fmla="*/ 1304364 h 1668779"/>
              <a:gd name="connsiteX51" fmla="*/ 201706 w 1761565"/>
              <a:gd name="connsiteY51" fmla="*/ 1264023 h 1668779"/>
              <a:gd name="connsiteX52" fmla="*/ 188259 w 1761565"/>
              <a:gd name="connsiteY52" fmla="*/ 1102659 h 1668779"/>
              <a:gd name="connsiteX53" fmla="*/ 147918 w 1761565"/>
              <a:gd name="connsiteY53" fmla="*/ 1075764 h 1668779"/>
              <a:gd name="connsiteX54" fmla="*/ 121023 w 1761565"/>
              <a:gd name="connsiteY54" fmla="*/ 1048870 h 1668779"/>
              <a:gd name="connsiteX55" fmla="*/ 40341 w 1761565"/>
              <a:gd name="connsiteY55" fmla="*/ 1021976 h 166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761565" h="1668779">
                <a:moveTo>
                  <a:pt x="107576" y="1143000"/>
                </a:moveTo>
                <a:cubicBezTo>
                  <a:pt x="98611" y="1111623"/>
                  <a:pt x="91834" y="1079538"/>
                  <a:pt x="80682" y="1048870"/>
                </a:cubicBezTo>
                <a:cubicBezTo>
                  <a:pt x="49894" y="964203"/>
                  <a:pt x="58398" y="1026969"/>
                  <a:pt x="40341" y="954741"/>
                </a:cubicBezTo>
                <a:cubicBezTo>
                  <a:pt x="34798" y="932568"/>
                  <a:pt x="32437" y="909679"/>
                  <a:pt x="26894" y="887506"/>
                </a:cubicBezTo>
                <a:cubicBezTo>
                  <a:pt x="23456" y="873755"/>
                  <a:pt x="16885" y="860915"/>
                  <a:pt x="13447" y="847164"/>
                </a:cubicBezTo>
                <a:cubicBezTo>
                  <a:pt x="7904" y="824991"/>
                  <a:pt x="4482" y="802341"/>
                  <a:pt x="0" y="779929"/>
                </a:cubicBezTo>
                <a:cubicBezTo>
                  <a:pt x="960" y="769366"/>
                  <a:pt x="19088" y="511710"/>
                  <a:pt x="40341" y="497541"/>
                </a:cubicBezTo>
                <a:lnTo>
                  <a:pt x="80682" y="470647"/>
                </a:lnTo>
                <a:cubicBezTo>
                  <a:pt x="89647" y="443753"/>
                  <a:pt x="87530" y="410010"/>
                  <a:pt x="107576" y="389964"/>
                </a:cubicBezTo>
                <a:cubicBezTo>
                  <a:pt x="143435" y="354105"/>
                  <a:pt x="187023" y="324583"/>
                  <a:pt x="215153" y="282388"/>
                </a:cubicBezTo>
                <a:cubicBezTo>
                  <a:pt x="224118" y="268941"/>
                  <a:pt x="229632" y="252393"/>
                  <a:pt x="242047" y="242047"/>
                </a:cubicBezTo>
                <a:cubicBezTo>
                  <a:pt x="257446" y="229214"/>
                  <a:pt x="278836" y="225777"/>
                  <a:pt x="295835" y="215153"/>
                </a:cubicBezTo>
                <a:cubicBezTo>
                  <a:pt x="314840" y="203275"/>
                  <a:pt x="330975" y="187244"/>
                  <a:pt x="349623" y="174812"/>
                </a:cubicBezTo>
                <a:cubicBezTo>
                  <a:pt x="371370" y="160314"/>
                  <a:pt x="394447" y="147917"/>
                  <a:pt x="416859" y="134470"/>
                </a:cubicBezTo>
                <a:cubicBezTo>
                  <a:pt x="438304" y="102303"/>
                  <a:pt x="451150" y="77319"/>
                  <a:pt x="484094" y="53788"/>
                </a:cubicBezTo>
                <a:cubicBezTo>
                  <a:pt x="500406" y="42137"/>
                  <a:pt x="520478" y="36839"/>
                  <a:pt x="537882" y="26894"/>
                </a:cubicBezTo>
                <a:cubicBezTo>
                  <a:pt x="551914" y="18876"/>
                  <a:pt x="564776" y="8965"/>
                  <a:pt x="578223" y="0"/>
                </a:cubicBezTo>
                <a:cubicBezTo>
                  <a:pt x="712694" y="13447"/>
                  <a:pt x="847711" y="22243"/>
                  <a:pt x="981635" y="40341"/>
                </a:cubicBezTo>
                <a:cubicBezTo>
                  <a:pt x="1188168" y="68251"/>
                  <a:pt x="1000641" y="50830"/>
                  <a:pt x="1116106" y="94129"/>
                </a:cubicBezTo>
                <a:cubicBezTo>
                  <a:pt x="1137506" y="102154"/>
                  <a:pt x="1161030" y="102618"/>
                  <a:pt x="1183341" y="107576"/>
                </a:cubicBezTo>
                <a:cubicBezTo>
                  <a:pt x="1201382" y="111585"/>
                  <a:pt x="1219596" y="115179"/>
                  <a:pt x="1237129" y="121023"/>
                </a:cubicBezTo>
                <a:cubicBezTo>
                  <a:pt x="1260029" y="128656"/>
                  <a:pt x="1281245" y="140981"/>
                  <a:pt x="1304365" y="147917"/>
                </a:cubicBezTo>
                <a:cubicBezTo>
                  <a:pt x="1326257" y="154484"/>
                  <a:pt x="1349289" y="156406"/>
                  <a:pt x="1371600" y="161364"/>
                </a:cubicBezTo>
                <a:cubicBezTo>
                  <a:pt x="1389641" y="165373"/>
                  <a:pt x="1407459" y="170329"/>
                  <a:pt x="1425388" y="174812"/>
                </a:cubicBezTo>
                <a:cubicBezTo>
                  <a:pt x="1447800" y="188259"/>
                  <a:pt x="1469246" y="203465"/>
                  <a:pt x="1492623" y="215153"/>
                </a:cubicBezTo>
                <a:cubicBezTo>
                  <a:pt x="1505301" y="221492"/>
                  <a:pt x="1520287" y="222261"/>
                  <a:pt x="1532965" y="228600"/>
                </a:cubicBezTo>
                <a:cubicBezTo>
                  <a:pt x="1580516" y="252375"/>
                  <a:pt x="1572013" y="260149"/>
                  <a:pt x="1613647" y="295835"/>
                </a:cubicBezTo>
                <a:cubicBezTo>
                  <a:pt x="1630663" y="310420"/>
                  <a:pt x="1649506" y="322729"/>
                  <a:pt x="1667435" y="336176"/>
                </a:cubicBezTo>
                <a:cubicBezTo>
                  <a:pt x="1676400" y="354105"/>
                  <a:pt x="1687291" y="371195"/>
                  <a:pt x="1694329" y="389964"/>
                </a:cubicBezTo>
                <a:cubicBezTo>
                  <a:pt x="1700818" y="407269"/>
                  <a:pt x="1702699" y="425983"/>
                  <a:pt x="1707776" y="443753"/>
                </a:cubicBezTo>
                <a:cubicBezTo>
                  <a:pt x="1711670" y="457382"/>
                  <a:pt x="1716741" y="470647"/>
                  <a:pt x="1721223" y="484094"/>
                </a:cubicBezTo>
                <a:cubicBezTo>
                  <a:pt x="1725705" y="524435"/>
                  <a:pt x="1732739" y="564574"/>
                  <a:pt x="1734670" y="605117"/>
                </a:cubicBezTo>
                <a:cubicBezTo>
                  <a:pt x="1758565" y="1106892"/>
                  <a:pt x="1710992" y="900364"/>
                  <a:pt x="1761565" y="1102659"/>
                </a:cubicBezTo>
                <a:cubicBezTo>
                  <a:pt x="1757083" y="1147482"/>
                  <a:pt x="1760494" y="1193815"/>
                  <a:pt x="1748118" y="1237129"/>
                </a:cubicBezTo>
                <a:cubicBezTo>
                  <a:pt x="1741961" y="1258679"/>
                  <a:pt x="1724527" y="1276027"/>
                  <a:pt x="1707776" y="1290917"/>
                </a:cubicBezTo>
                <a:cubicBezTo>
                  <a:pt x="1672542" y="1322236"/>
                  <a:pt x="1600476" y="1357969"/>
                  <a:pt x="1559859" y="1385047"/>
                </a:cubicBezTo>
                <a:cubicBezTo>
                  <a:pt x="1488421" y="1432673"/>
                  <a:pt x="1550972" y="1394973"/>
                  <a:pt x="1452282" y="1438835"/>
                </a:cubicBezTo>
                <a:cubicBezTo>
                  <a:pt x="1433964" y="1446976"/>
                  <a:pt x="1417106" y="1458284"/>
                  <a:pt x="1398494" y="1465729"/>
                </a:cubicBezTo>
                <a:cubicBezTo>
                  <a:pt x="1398480" y="1465735"/>
                  <a:pt x="1297647" y="1499344"/>
                  <a:pt x="1277470" y="1506070"/>
                </a:cubicBezTo>
                <a:lnTo>
                  <a:pt x="1237129" y="1519517"/>
                </a:lnTo>
                <a:cubicBezTo>
                  <a:pt x="1223682" y="1523999"/>
                  <a:pt x="1209466" y="1526625"/>
                  <a:pt x="1196788" y="1532964"/>
                </a:cubicBezTo>
                <a:cubicBezTo>
                  <a:pt x="1178859" y="1541929"/>
                  <a:pt x="1162200" y="1554099"/>
                  <a:pt x="1143000" y="1559859"/>
                </a:cubicBezTo>
                <a:cubicBezTo>
                  <a:pt x="1116885" y="1567694"/>
                  <a:pt x="1089054" y="1567959"/>
                  <a:pt x="1062318" y="1573306"/>
                </a:cubicBezTo>
                <a:cubicBezTo>
                  <a:pt x="1044195" y="1576930"/>
                  <a:pt x="1026712" y="1583447"/>
                  <a:pt x="1008529" y="1586753"/>
                </a:cubicBezTo>
                <a:cubicBezTo>
                  <a:pt x="948224" y="1597717"/>
                  <a:pt x="851126" y="1607230"/>
                  <a:pt x="793376" y="1613647"/>
                </a:cubicBezTo>
                <a:cubicBezTo>
                  <a:pt x="666689" y="1676991"/>
                  <a:pt x="659758" y="1691340"/>
                  <a:pt x="430306" y="1627094"/>
                </a:cubicBezTo>
                <a:cubicBezTo>
                  <a:pt x="403007" y="1619450"/>
                  <a:pt x="423457" y="1566458"/>
                  <a:pt x="403412" y="1546412"/>
                </a:cubicBezTo>
                <a:cubicBezTo>
                  <a:pt x="358438" y="1501436"/>
                  <a:pt x="392031" y="1538546"/>
                  <a:pt x="349623" y="1479176"/>
                </a:cubicBezTo>
                <a:cubicBezTo>
                  <a:pt x="336596" y="1460939"/>
                  <a:pt x="322309" y="1443625"/>
                  <a:pt x="309282" y="1425388"/>
                </a:cubicBezTo>
                <a:cubicBezTo>
                  <a:pt x="274346" y="1376478"/>
                  <a:pt x="285997" y="1384000"/>
                  <a:pt x="242047" y="1331259"/>
                </a:cubicBezTo>
                <a:cubicBezTo>
                  <a:pt x="233931" y="1321519"/>
                  <a:pt x="224118" y="1313329"/>
                  <a:pt x="215153" y="1304364"/>
                </a:cubicBezTo>
                <a:cubicBezTo>
                  <a:pt x="210671" y="1290917"/>
                  <a:pt x="203579" y="1278073"/>
                  <a:pt x="201706" y="1264023"/>
                </a:cubicBezTo>
                <a:cubicBezTo>
                  <a:pt x="194573" y="1210522"/>
                  <a:pt x="203087" y="1154557"/>
                  <a:pt x="188259" y="1102659"/>
                </a:cubicBezTo>
                <a:cubicBezTo>
                  <a:pt x="183819" y="1087119"/>
                  <a:pt x="160538" y="1085860"/>
                  <a:pt x="147918" y="1075764"/>
                </a:cubicBezTo>
                <a:cubicBezTo>
                  <a:pt x="138018" y="1067844"/>
                  <a:pt x="132363" y="1054540"/>
                  <a:pt x="121023" y="1048870"/>
                </a:cubicBezTo>
                <a:cubicBezTo>
                  <a:pt x="95667" y="1036192"/>
                  <a:pt x="40341" y="1021976"/>
                  <a:pt x="40341" y="1021976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 6"/>
          <p:cNvSpPr/>
          <p:nvPr/>
        </p:nvSpPr>
        <p:spPr>
          <a:xfrm>
            <a:off x="3534015" y="3966882"/>
            <a:ext cx="728703" cy="457200"/>
          </a:xfrm>
          <a:custGeom>
            <a:avLst/>
            <a:gdLst>
              <a:gd name="connsiteX0" fmla="*/ 177373 w 728703"/>
              <a:gd name="connsiteY0" fmla="*/ 430306 h 457200"/>
              <a:gd name="connsiteX1" fmla="*/ 42903 w 728703"/>
              <a:gd name="connsiteY1" fmla="*/ 268942 h 457200"/>
              <a:gd name="connsiteX2" fmla="*/ 16009 w 728703"/>
              <a:gd name="connsiteY2" fmla="*/ 242047 h 457200"/>
              <a:gd name="connsiteX3" fmla="*/ 29456 w 728703"/>
              <a:gd name="connsiteY3" fmla="*/ 53789 h 457200"/>
              <a:gd name="connsiteX4" fmla="*/ 110138 w 728703"/>
              <a:gd name="connsiteY4" fmla="*/ 26894 h 457200"/>
              <a:gd name="connsiteX5" fmla="*/ 217714 w 728703"/>
              <a:gd name="connsiteY5" fmla="*/ 0 h 457200"/>
              <a:gd name="connsiteX6" fmla="*/ 553891 w 728703"/>
              <a:gd name="connsiteY6" fmla="*/ 40342 h 457200"/>
              <a:gd name="connsiteX7" fmla="*/ 594232 w 728703"/>
              <a:gd name="connsiteY7" fmla="*/ 67236 h 457200"/>
              <a:gd name="connsiteX8" fmla="*/ 688361 w 728703"/>
              <a:gd name="connsiteY8" fmla="*/ 107577 h 457200"/>
              <a:gd name="connsiteX9" fmla="*/ 715256 w 728703"/>
              <a:gd name="connsiteY9" fmla="*/ 134471 h 457200"/>
              <a:gd name="connsiteX10" fmla="*/ 728703 w 728703"/>
              <a:gd name="connsiteY10" fmla="*/ 174812 h 457200"/>
              <a:gd name="connsiteX11" fmla="*/ 715256 w 728703"/>
              <a:gd name="connsiteY11" fmla="*/ 363071 h 457200"/>
              <a:gd name="connsiteX12" fmla="*/ 634573 w 728703"/>
              <a:gd name="connsiteY12" fmla="*/ 416859 h 457200"/>
              <a:gd name="connsiteX13" fmla="*/ 392526 w 728703"/>
              <a:gd name="connsiteY13" fmla="*/ 457200 h 457200"/>
              <a:gd name="connsiteX14" fmla="*/ 177373 w 728703"/>
              <a:gd name="connsiteY14" fmla="*/ 430306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28703" h="457200">
                <a:moveTo>
                  <a:pt x="177373" y="430306"/>
                </a:moveTo>
                <a:cubicBezTo>
                  <a:pt x="102486" y="317975"/>
                  <a:pt x="146442" y="372482"/>
                  <a:pt x="42903" y="268942"/>
                </a:cubicBezTo>
                <a:lnTo>
                  <a:pt x="16009" y="242047"/>
                </a:lnTo>
                <a:cubicBezTo>
                  <a:pt x="3092" y="177465"/>
                  <a:pt x="-18012" y="119057"/>
                  <a:pt x="29456" y="53789"/>
                </a:cubicBezTo>
                <a:cubicBezTo>
                  <a:pt x="46130" y="30862"/>
                  <a:pt x="82636" y="33770"/>
                  <a:pt x="110138" y="26894"/>
                </a:cubicBezTo>
                <a:lnTo>
                  <a:pt x="217714" y="0"/>
                </a:lnTo>
                <a:cubicBezTo>
                  <a:pt x="386348" y="8432"/>
                  <a:pt x="436775" y="-18217"/>
                  <a:pt x="553891" y="40342"/>
                </a:cubicBezTo>
                <a:cubicBezTo>
                  <a:pt x="568346" y="47570"/>
                  <a:pt x="579777" y="60008"/>
                  <a:pt x="594232" y="67236"/>
                </a:cubicBezTo>
                <a:cubicBezTo>
                  <a:pt x="665952" y="103096"/>
                  <a:pt x="604412" y="51612"/>
                  <a:pt x="688361" y="107577"/>
                </a:cubicBezTo>
                <a:cubicBezTo>
                  <a:pt x="698910" y="114610"/>
                  <a:pt x="706291" y="125506"/>
                  <a:pt x="715256" y="134471"/>
                </a:cubicBezTo>
                <a:cubicBezTo>
                  <a:pt x="719738" y="147918"/>
                  <a:pt x="728703" y="160638"/>
                  <a:pt x="728703" y="174812"/>
                </a:cubicBezTo>
                <a:cubicBezTo>
                  <a:pt x="728703" y="237725"/>
                  <a:pt x="726850" y="301236"/>
                  <a:pt x="715256" y="363071"/>
                </a:cubicBezTo>
                <a:cubicBezTo>
                  <a:pt x="711071" y="385389"/>
                  <a:pt x="641382" y="413941"/>
                  <a:pt x="634573" y="416859"/>
                </a:cubicBezTo>
                <a:cubicBezTo>
                  <a:pt x="563654" y="447253"/>
                  <a:pt x="446673" y="449980"/>
                  <a:pt x="392526" y="457200"/>
                </a:cubicBezTo>
                <a:cubicBezTo>
                  <a:pt x="154977" y="443227"/>
                  <a:pt x="240258" y="443753"/>
                  <a:pt x="177373" y="430306"/>
                </a:cubicBez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 8"/>
          <p:cNvSpPr/>
          <p:nvPr/>
        </p:nvSpPr>
        <p:spPr>
          <a:xfrm>
            <a:off x="2998694" y="4495800"/>
            <a:ext cx="6104965" cy="1676400"/>
          </a:xfrm>
          <a:custGeom>
            <a:avLst/>
            <a:gdLst>
              <a:gd name="connsiteX0" fmla="*/ 0 w 5150224"/>
              <a:gd name="connsiteY0" fmla="*/ 0 h 1694329"/>
              <a:gd name="connsiteX1" fmla="*/ 121024 w 5150224"/>
              <a:gd name="connsiteY1" fmla="*/ 40341 h 1694329"/>
              <a:gd name="connsiteX2" fmla="*/ 161365 w 5150224"/>
              <a:gd name="connsiteY2" fmla="*/ 80682 h 1694329"/>
              <a:gd name="connsiteX3" fmla="*/ 201706 w 5150224"/>
              <a:gd name="connsiteY3" fmla="*/ 107576 h 1694329"/>
              <a:gd name="connsiteX4" fmla="*/ 228600 w 5150224"/>
              <a:gd name="connsiteY4" fmla="*/ 147917 h 1694329"/>
              <a:gd name="connsiteX5" fmla="*/ 295836 w 5150224"/>
              <a:gd name="connsiteY5" fmla="*/ 215153 h 1694329"/>
              <a:gd name="connsiteX6" fmla="*/ 349624 w 5150224"/>
              <a:gd name="connsiteY6" fmla="*/ 295835 h 1694329"/>
              <a:gd name="connsiteX7" fmla="*/ 443753 w 5150224"/>
              <a:gd name="connsiteY7" fmla="*/ 416858 h 1694329"/>
              <a:gd name="connsiteX8" fmla="*/ 497541 w 5150224"/>
              <a:gd name="connsiteY8" fmla="*/ 497541 h 1694329"/>
              <a:gd name="connsiteX9" fmla="*/ 510989 w 5150224"/>
              <a:gd name="connsiteY9" fmla="*/ 537882 h 1694329"/>
              <a:gd name="connsiteX10" fmla="*/ 551330 w 5150224"/>
              <a:gd name="connsiteY10" fmla="*/ 645458 h 1694329"/>
              <a:gd name="connsiteX11" fmla="*/ 578224 w 5150224"/>
              <a:gd name="connsiteY11" fmla="*/ 672353 h 1694329"/>
              <a:gd name="connsiteX12" fmla="*/ 618565 w 5150224"/>
              <a:gd name="connsiteY12" fmla="*/ 820270 h 1694329"/>
              <a:gd name="connsiteX13" fmla="*/ 632012 w 5150224"/>
              <a:gd name="connsiteY13" fmla="*/ 874058 h 1694329"/>
              <a:gd name="connsiteX14" fmla="*/ 685800 w 5150224"/>
              <a:gd name="connsiteY14" fmla="*/ 981635 h 1694329"/>
              <a:gd name="connsiteX15" fmla="*/ 712694 w 5150224"/>
              <a:gd name="connsiteY15" fmla="*/ 1021976 h 1694329"/>
              <a:gd name="connsiteX16" fmla="*/ 726141 w 5150224"/>
              <a:gd name="connsiteY16" fmla="*/ 1062317 h 1694329"/>
              <a:gd name="connsiteX17" fmla="*/ 753036 w 5150224"/>
              <a:gd name="connsiteY17" fmla="*/ 1089211 h 1694329"/>
              <a:gd name="connsiteX18" fmla="*/ 860612 w 5150224"/>
              <a:gd name="connsiteY18" fmla="*/ 1210235 h 1694329"/>
              <a:gd name="connsiteX19" fmla="*/ 914400 w 5150224"/>
              <a:gd name="connsiteY19" fmla="*/ 1250576 h 1694329"/>
              <a:gd name="connsiteX20" fmla="*/ 1021977 w 5150224"/>
              <a:gd name="connsiteY20" fmla="*/ 1304364 h 1694329"/>
              <a:gd name="connsiteX21" fmla="*/ 1143000 w 5150224"/>
              <a:gd name="connsiteY21" fmla="*/ 1385047 h 1694329"/>
              <a:gd name="connsiteX22" fmla="*/ 1183341 w 5150224"/>
              <a:gd name="connsiteY22" fmla="*/ 1411941 h 1694329"/>
              <a:gd name="connsiteX23" fmla="*/ 1223683 w 5150224"/>
              <a:gd name="connsiteY23" fmla="*/ 1425388 h 1694329"/>
              <a:gd name="connsiteX24" fmla="*/ 1398494 w 5150224"/>
              <a:gd name="connsiteY24" fmla="*/ 1465729 h 1694329"/>
              <a:gd name="connsiteX25" fmla="*/ 1438836 w 5150224"/>
              <a:gd name="connsiteY25" fmla="*/ 1492623 h 1694329"/>
              <a:gd name="connsiteX26" fmla="*/ 1479177 w 5150224"/>
              <a:gd name="connsiteY26" fmla="*/ 1506070 h 1694329"/>
              <a:gd name="connsiteX27" fmla="*/ 1532965 w 5150224"/>
              <a:gd name="connsiteY27" fmla="*/ 1519517 h 1694329"/>
              <a:gd name="connsiteX28" fmla="*/ 1653989 w 5150224"/>
              <a:gd name="connsiteY28" fmla="*/ 1559858 h 1694329"/>
              <a:gd name="connsiteX29" fmla="*/ 1761565 w 5150224"/>
              <a:gd name="connsiteY29" fmla="*/ 1573305 h 1694329"/>
              <a:gd name="connsiteX30" fmla="*/ 1801906 w 5150224"/>
              <a:gd name="connsiteY30" fmla="*/ 1600200 h 1694329"/>
              <a:gd name="connsiteX31" fmla="*/ 1896036 w 5150224"/>
              <a:gd name="connsiteY31" fmla="*/ 1613647 h 1694329"/>
              <a:gd name="connsiteX32" fmla="*/ 1949824 w 5150224"/>
              <a:gd name="connsiteY32" fmla="*/ 1627094 h 1694329"/>
              <a:gd name="connsiteX33" fmla="*/ 1990165 w 5150224"/>
              <a:gd name="connsiteY33" fmla="*/ 1653988 h 1694329"/>
              <a:gd name="connsiteX34" fmla="*/ 2205318 w 5150224"/>
              <a:gd name="connsiteY34" fmla="*/ 1680882 h 1694329"/>
              <a:gd name="connsiteX35" fmla="*/ 2286000 w 5150224"/>
              <a:gd name="connsiteY35" fmla="*/ 1694329 h 1694329"/>
              <a:gd name="connsiteX36" fmla="*/ 4262718 w 5150224"/>
              <a:gd name="connsiteY36" fmla="*/ 1653988 h 1694329"/>
              <a:gd name="connsiteX37" fmla="*/ 4316506 w 5150224"/>
              <a:gd name="connsiteY37" fmla="*/ 1627094 h 1694329"/>
              <a:gd name="connsiteX38" fmla="*/ 4450977 w 5150224"/>
              <a:gd name="connsiteY38" fmla="*/ 1532964 h 1694329"/>
              <a:gd name="connsiteX39" fmla="*/ 4558553 w 5150224"/>
              <a:gd name="connsiteY39" fmla="*/ 1465729 h 1694329"/>
              <a:gd name="connsiteX40" fmla="*/ 4652683 w 5150224"/>
              <a:gd name="connsiteY40" fmla="*/ 1411941 h 1694329"/>
              <a:gd name="connsiteX41" fmla="*/ 4706471 w 5150224"/>
              <a:gd name="connsiteY41" fmla="*/ 1358153 h 1694329"/>
              <a:gd name="connsiteX42" fmla="*/ 4773706 w 5150224"/>
              <a:gd name="connsiteY42" fmla="*/ 1331258 h 1694329"/>
              <a:gd name="connsiteX43" fmla="*/ 4921624 w 5150224"/>
              <a:gd name="connsiteY43" fmla="*/ 1196788 h 1694329"/>
              <a:gd name="connsiteX44" fmla="*/ 4975412 w 5150224"/>
              <a:gd name="connsiteY44" fmla="*/ 1102658 h 1694329"/>
              <a:gd name="connsiteX45" fmla="*/ 5042647 w 5150224"/>
              <a:gd name="connsiteY45" fmla="*/ 1035423 h 1694329"/>
              <a:gd name="connsiteX46" fmla="*/ 5082989 w 5150224"/>
              <a:gd name="connsiteY46" fmla="*/ 914400 h 1694329"/>
              <a:gd name="connsiteX47" fmla="*/ 5096436 w 5150224"/>
              <a:gd name="connsiteY47" fmla="*/ 874058 h 1694329"/>
              <a:gd name="connsiteX48" fmla="*/ 5109883 w 5150224"/>
              <a:gd name="connsiteY48" fmla="*/ 806823 h 1694329"/>
              <a:gd name="connsiteX49" fmla="*/ 5136777 w 5150224"/>
              <a:gd name="connsiteY49" fmla="*/ 753035 h 1694329"/>
              <a:gd name="connsiteX50" fmla="*/ 5150224 w 5150224"/>
              <a:gd name="connsiteY50" fmla="*/ 712694 h 1694329"/>
              <a:gd name="connsiteX51" fmla="*/ 5136777 w 5150224"/>
              <a:gd name="connsiteY51" fmla="*/ 605117 h 169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150224" h="1694329">
                <a:moveTo>
                  <a:pt x="0" y="0"/>
                </a:moveTo>
                <a:cubicBezTo>
                  <a:pt x="51627" y="10325"/>
                  <a:pt x="77722" y="9411"/>
                  <a:pt x="121024" y="40341"/>
                </a:cubicBezTo>
                <a:cubicBezTo>
                  <a:pt x="136499" y="51394"/>
                  <a:pt x="146756" y="68508"/>
                  <a:pt x="161365" y="80682"/>
                </a:cubicBezTo>
                <a:cubicBezTo>
                  <a:pt x="173780" y="91028"/>
                  <a:pt x="188259" y="98611"/>
                  <a:pt x="201706" y="107576"/>
                </a:cubicBezTo>
                <a:cubicBezTo>
                  <a:pt x="210671" y="121023"/>
                  <a:pt x="217958" y="135754"/>
                  <a:pt x="228600" y="147917"/>
                </a:cubicBezTo>
                <a:cubicBezTo>
                  <a:pt x="249472" y="171770"/>
                  <a:pt x="278255" y="188781"/>
                  <a:pt x="295836" y="215153"/>
                </a:cubicBezTo>
                <a:cubicBezTo>
                  <a:pt x="313765" y="242047"/>
                  <a:pt x="329780" y="270321"/>
                  <a:pt x="349624" y="295835"/>
                </a:cubicBezTo>
                <a:cubicBezTo>
                  <a:pt x="381000" y="336176"/>
                  <a:pt x="415404" y="374335"/>
                  <a:pt x="443753" y="416858"/>
                </a:cubicBezTo>
                <a:cubicBezTo>
                  <a:pt x="461682" y="443752"/>
                  <a:pt x="487319" y="466877"/>
                  <a:pt x="497541" y="497541"/>
                </a:cubicBezTo>
                <a:cubicBezTo>
                  <a:pt x="502024" y="510988"/>
                  <a:pt x="507095" y="524253"/>
                  <a:pt x="510989" y="537882"/>
                </a:cubicBezTo>
                <a:cubicBezTo>
                  <a:pt x="525772" y="589622"/>
                  <a:pt x="519995" y="598455"/>
                  <a:pt x="551330" y="645458"/>
                </a:cubicBezTo>
                <a:cubicBezTo>
                  <a:pt x="558363" y="656007"/>
                  <a:pt x="569259" y="663388"/>
                  <a:pt x="578224" y="672353"/>
                </a:cubicBezTo>
                <a:cubicBezTo>
                  <a:pt x="608639" y="794012"/>
                  <a:pt x="570608" y="644429"/>
                  <a:pt x="618565" y="820270"/>
                </a:cubicBezTo>
                <a:cubicBezTo>
                  <a:pt x="623428" y="838100"/>
                  <a:pt x="624904" y="856998"/>
                  <a:pt x="632012" y="874058"/>
                </a:cubicBezTo>
                <a:cubicBezTo>
                  <a:pt x="647432" y="911066"/>
                  <a:pt x="663561" y="948277"/>
                  <a:pt x="685800" y="981635"/>
                </a:cubicBezTo>
                <a:cubicBezTo>
                  <a:pt x="694765" y="995082"/>
                  <a:pt x="705466" y="1007521"/>
                  <a:pt x="712694" y="1021976"/>
                </a:cubicBezTo>
                <a:cubicBezTo>
                  <a:pt x="719033" y="1034654"/>
                  <a:pt x="718848" y="1050163"/>
                  <a:pt x="726141" y="1062317"/>
                </a:cubicBezTo>
                <a:cubicBezTo>
                  <a:pt x="732664" y="1073188"/>
                  <a:pt x="745116" y="1079311"/>
                  <a:pt x="753036" y="1089211"/>
                </a:cubicBezTo>
                <a:cubicBezTo>
                  <a:pt x="805457" y="1154737"/>
                  <a:pt x="758078" y="1133334"/>
                  <a:pt x="860612" y="1210235"/>
                </a:cubicBezTo>
                <a:cubicBezTo>
                  <a:pt x="878541" y="1223682"/>
                  <a:pt x="895041" y="1239283"/>
                  <a:pt x="914400" y="1250576"/>
                </a:cubicBezTo>
                <a:cubicBezTo>
                  <a:pt x="949030" y="1270777"/>
                  <a:pt x="988619" y="1282125"/>
                  <a:pt x="1021977" y="1304364"/>
                </a:cubicBezTo>
                <a:lnTo>
                  <a:pt x="1143000" y="1385047"/>
                </a:lnTo>
                <a:cubicBezTo>
                  <a:pt x="1156447" y="1394012"/>
                  <a:pt x="1168009" y="1406830"/>
                  <a:pt x="1183341" y="1411941"/>
                </a:cubicBezTo>
                <a:lnTo>
                  <a:pt x="1223683" y="1425388"/>
                </a:lnTo>
                <a:cubicBezTo>
                  <a:pt x="1317709" y="1488072"/>
                  <a:pt x="1202778" y="1420564"/>
                  <a:pt x="1398494" y="1465729"/>
                </a:cubicBezTo>
                <a:cubicBezTo>
                  <a:pt x="1414242" y="1469363"/>
                  <a:pt x="1424381" y="1485395"/>
                  <a:pt x="1438836" y="1492623"/>
                </a:cubicBezTo>
                <a:cubicBezTo>
                  <a:pt x="1451514" y="1498962"/>
                  <a:pt x="1465548" y="1502176"/>
                  <a:pt x="1479177" y="1506070"/>
                </a:cubicBezTo>
                <a:cubicBezTo>
                  <a:pt x="1496947" y="1511147"/>
                  <a:pt x="1515301" y="1514082"/>
                  <a:pt x="1532965" y="1519517"/>
                </a:cubicBezTo>
                <a:cubicBezTo>
                  <a:pt x="1573608" y="1532022"/>
                  <a:pt x="1611794" y="1554584"/>
                  <a:pt x="1653989" y="1559858"/>
                </a:cubicBezTo>
                <a:lnTo>
                  <a:pt x="1761565" y="1573305"/>
                </a:lnTo>
                <a:cubicBezTo>
                  <a:pt x="1775012" y="1582270"/>
                  <a:pt x="1786426" y="1595556"/>
                  <a:pt x="1801906" y="1600200"/>
                </a:cubicBezTo>
                <a:cubicBezTo>
                  <a:pt x="1832264" y="1609308"/>
                  <a:pt x="1864852" y="1607977"/>
                  <a:pt x="1896036" y="1613647"/>
                </a:cubicBezTo>
                <a:cubicBezTo>
                  <a:pt x="1914219" y="1616953"/>
                  <a:pt x="1931895" y="1622612"/>
                  <a:pt x="1949824" y="1627094"/>
                </a:cubicBezTo>
                <a:cubicBezTo>
                  <a:pt x="1963271" y="1636059"/>
                  <a:pt x="1974350" y="1650659"/>
                  <a:pt x="1990165" y="1653988"/>
                </a:cubicBezTo>
                <a:cubicBezTo>
                  <a:pt x="2060890" y="1668878"/>
                  <a:pt x="2134026" y="1669000"/>
                  <a:pt x="2205318" y="1680882"/>
                </a:cubicBezTo>
                <a:lnTo>
                  <a:pt x="2286000" y="1694329"/>
                </a:lnTo>
                <a:lnTo>
                  <a:pt x="4262718" y="1653988"/>
                </a:lnTo>
                <a:cubicBezTo>
                  <a:pt x="4282753" y="1653325"/>
                  <a:pt x="4299507" y="1637718"/>
                  <a:pt x="4316506" y="1627094"/>
                </a:cubicBezTo>
                <a:cubicBezTo>
                  <a:pt x="4383967" y="1584931"/>
                  <a:pt x="4369221" y="1573842"/>
                  <a:pt x="4450977" y="1532964"/>
                </a:cubicBezTo>
                <a:cubicBezTo>
                  <a:pt x="4576858" y="1470023"/>
                  <a:pt x="4430537" y="1547193"/>
                  <a:pt x="4558553" y="1465729"/>
                </a:cubicBezTo>
                <a:cubicBezTo>
                  <a:pt x="4589041" y="1446327"/>
                  <a:pt x="4623457" y="1433196"/>
                  <a:pt x="4652683" y="1411941"/>
                </a:cubicBezTo>
                <a:cubicBezTo>
                  <a:pt x="4673189" y="1397027"/>
                  <a:pt x="4685374" y="1372218"/>
                  <a:pt x="4706471" y="1358153"/>
                </a:cubicBezTo>
                <a:cubicBezTo>
                  <a:pt x="4726555" y="1344763"/>
                  <a:pt x="4753008" y="1343677"/>
                  <a:pt x="4773706" y="1331258"/>
                </a:cubicBezTo>
                <a:cubicBezTo>
                  <a:pt x="4802365" y="1314063"/>
                  <a:pt x="4911125" y="1217786"/>
                  <a:pt x="4921624" y="1196788"/>
                </a:cubicBezTo>
                <a:cubicBezTo>
                  <a:pt x="4936099" y="1167839"/>
                  <a:pt x="4953239" y="1127999"/>
                  <a:pt x="4975412" y="1102658"/>
                </a:cubicBezTo>
                <a:cubicBezTo>
                  <a:pt x="4996283" y="1078805"/>
                  <a:pt x="5020235" y="1057835"/>
                  <a:pt x="5042647" y="1035423"/>
                </a:cubicBezTo>
                <a:lnTo>
                  <a:pt x="5082989" y="914400"/>
                </a:lnTo>
                <a:cubicBezTo>
                  <a:pt x="5087472" y="900953"/>
                  <a:pt x="5093656" y="887957"/>
                  <a:pt x="5096436" y="874058"/>
                </a:cubicBezTo>
                <a:cubicBezTo>
                  <a:pt x="5100918" y="851646"/>
                  <a:pt x="5102655" y="828506"/>
                  <a:pt x="5109883" y="806823"/>
                </a:cubicBezTo>
                <a:cubicBezTo>
                  <a:pt x="5116222" y="787806"/>
                  <a:pt x="5128881" y="771460"/>
                  <a:pt x="5136777" y="753035"/>
                </a:cubicBezTo>
                <a:cubicBezTo>
                  <a:pt x="5142361" y="740007"/>
                  <a:pt x="5145742" y="726141"/>
                  <a:pt x="5150224" y="712694"/>
                </a:cubicBezTo>
                <a:cubicBezTo>
                  <a:pt x="5136143" y="614127"/>
                  <a:pt x="5136777" y="650259"/>
                  <a:pt x="5136777" y="605117"/>
                </a:cubicBez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78224" y="3079382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3895" y="591170"/>
            <a:ext cx="3267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62317" y="2487711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807391" y="2918016"/>
            <a:ext cx="476805" cy="6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24990" y="2319267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v2</a:t>
            </a:r>
            <a:endParaRPr lang="en-IN" sz="1200" dirty="0"/>
          </a:p>
        </p:txBody>
      </p:sp>
      <p:cxnSp>
        <p:nvCxnSpPr>
          <p:cNvPr id="48" name="Straight Arrow Connector 47"/>
          <p:cNvCxnSpPr>
            <a:stCxn id="37" idx="2"/>
          </p:cNvCxnSpPr>
          <p:nvPr/>
        </p:nvCxnSpPr>
        <p:spPr>
          <a:xfrm flipH="1">
            <a:off x="4197727" y="2749572"/>
            <a:ext cx="1082491" cy="88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858001" y="205949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Vector swap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788917" y="3602014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1004072" y="3602017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1232669" y="3602014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461273" y="3602014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662976" y="3602014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864685" y="3602014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2079833" y="3602013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294987" y="3602012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10136" y="3602011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75324" y="367349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/>
          <p:cNvSpPr/>
          <p:nvPr/>
        </p:nvSpPr>
        <p:spPr>
          <a:xfrm>
            <a:off x="4390479" y="367349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4619076" y="367349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4847680" y="367349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/>
          <p:cNvSpPr/>
          <p:nvPr/>
        </p:nvSpPr>
        <p:spPr>
          <a:xfrm>
            <a:off x="5049383" y="367349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/>
          <p:cNvSpPr/>
          <p:nvPr/>
        </p:nvSpPr>
        <p:spPr>
          <a:xfrm>
            <a:off x="5251092" y="367349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/>
          <p:cNvSpPr/>
          <p:nvPr/>
        </p:nvSpPr>
        <p:spPr>
          <a:xfrm>
            <a:off x="5466240" y="3673493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5681394" y="3673492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896543" y="367349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0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78224" y="3079382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32676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temp(v1);</a:t>
            </a:r>
          </a:p>
          <a:p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v2;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= temp;</a:t>
            </a:r>
          </a:p>
          <a:p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62317" y="2487711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807391" y="2918016"/>
            <a:ext cx="476805" cy="6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64110" y="2474771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8497419" y="2291754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temp</a:t>
            </a:r>
            <a:endParaRPr lang="en-IN" sz="1200" dirty="0"/>
          </a:p>
        </p:txBody>
      </p:sp>
      <p:cxnSp>
        <p:nvCxnSpPr>
          <p:cNvPr id="48" name="Straight Arrow Connector 47"/>
          <p:cNvCxnSpPr>
            <a:stCxn id="34" idx="2"/>
          </p:cNvCxnSpPr>
          <p:nvPr/>
        </p:nvCxnSpPr>
        <p:spPr>
          <a:xfrm flipH="1">
            <a:off x="4254876" y="2905076"/>
            <a:ext cx="131113" cy="77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858001" y="205949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Vector swap</a:t>
            </a:r>
            <a:endParaRPr lang="en-IN" b="1" dirty="0"/>
          </a:p>
        </p:txBody>
      </p:sp>
      <p:cxnSp>
        <p:nvCxnSpPr>
          <p:cNvPr id="5" name="Straight Arrow Connector 4"/>
          <p:cNvCxnSpPr>
            <a:stCxn id="37" idx="2"/>
          </p:cNvCxnSpPr>
          <p:nvPr/>
        </p:nvCxnSpPr>
        <p:spPr>
          <a:xfrm flipH="1">
            <a:off x="8202729" y="2722059"/>
            <a:ext cx="649918" cy="84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07391" y="354427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1022546" y="354427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1251143" y="354427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1479747" y="354427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1681450" y="354427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1883159" y="3544274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2098307" y="3544273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2313461" y="3544272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28610" y="354427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241449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4456604" y="3651858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4685201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4913805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5115508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5317217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5532365" y="3651854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5747519" y="3651853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962668" y="365185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243634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8458789" y="357808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8687386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8915990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/>
          <p:cNvSpPr/>
          <p:nvPr/>
        </p:nvSpPr>
        <p:spPr>
          <a:xfrm>
            <a:off x="9117693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/>
          <p:cNvSpPr/>
          <p:nvPr/>
        </p:nvSpPr>
        <p:spPr>
          <a:xfrm>
            <a:off x="9319402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9534550" y="357807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/>
          <p:cNvSpPr/>
          <p:nvPr/>
        </p:nvSpPr>
        <p:spPr>
          <a:xfrm>
            <a:off x="9749704" y="3578076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964853" y="3578075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980753" y="806825"/>
            <a:ext cx="2717567" cy="457200"/>
          </a:xfrm>
          <a:custGeom>
            <a:avLst/>
            <a:gdLst>
              <a:gd name="connsiteX0" fmla="*/ 54671 w 2717567"/>
              <a:gd name="connsiteY0" fmla="*/ 40341 h 551329"/>
              <a:gd name="connsiteX1" fmla="*/ 135353 w 2717567"/>
              <a:gd name="connsiteY1" fmla="*/ 26894 h 551329"/>
              <a:gd name="connsiteX2" fmla="*/ 323612 w 2717567"/>
              <a:gd name="connsiteY2" fmla="*/ 0 h 551329"/>
              <a:gd name="connsiteX3" fmla="*/ 2703741 w 2717567"/>
              <a:gd name="connsiteY3" fmla="*/ 26894 h 551329"/>
              <a:gd name="connsiteX4" fmla="*/ 2717188 w 2717567"/>
              <a:gd name="connsiteY4" fmla="*/ 67235 h 551329"/>
              <a:gd name="connsiteX5" fmla="*/ 2690294 w 2717567"/>
              <a:gd name="connsiteY5" fmla="*/ 201705 h 551329"/>
              <a:gd name="connsiteX6" fmla="*/ 2649953 w 2717567"/>
              <a:gd name="connsiteY6" fmla="*/ 228600 h 551329"/>
              <a:gd name="connsiteX7" fmla="*/ 2609612 w 2717567"/>
              <a:gd name="connsiteY7" fmla="*/ 268941 h 551329"/>
              <a:gd name="connsiteX8" fmla="*/ 2555823 w 2717567"/>
              <a:gd name="connsiteY8" fmla="*/ 309282 h 551329"/>
              <a:gd name="connsiteX9" fmla="*/ 2461694 w 2717567"/>
              <a:gd name="connsiteY9" fmla="*/ 389964 h 551329"/>
              <a:gd name="connsiteX10" fmla="*/ 2354118 w 2717567"/>
              <a:gd name="connsiteY10" fmla="*/ 403411 h 551329"/>
              <a:gd name="connsiteX11" fmla="*/ 2219647 w 2717567"/>
              <a:gd name="connsiteY11" fmla="*/ 443752 h 551329"/>
              <a:gd name="connsiteX12" fmla="*/ 2165859 w 2717567"/>
              <a:gd name="connsiteY12" fmla="*/ 457200 h 551329"/>
              <a:gd name="connsiteX13" fmla="*/ 2098623 w 2717567"/>
              <a:gd name="connsiteY13" fmla="*/ 470647 h 551329"/>
              <a:gd name="connsiteX14" fmla="*/ 2044835 w 2717567"/>
              <a:gd name="connsiteY14" fmla="*/ 484094 h 551329"/>
              <a:gd name="connsiteX15" fmla="*/ 1735553 w 2717567"/>
              <a:gd name="connsiteY15" fmla="*/ 524435 h 551329"/>
              <a:gd name="connsiteX16" fmla="*/ 1668318 w 2717567"/>
              <a:gd name="connsiteY16" fmla="*/ 537882 h 551329"/>
              <a:gd name="connsiteX17" fmla="*/ 552212 w 2717567"/>
              <a:gd name="connsiteY17" fmla="*/ 551329 h 551329"/>
              <a:gd name="connsiteX18" fmla="*/ 256376 w 2717567"/>
              <a:gd name="connsiteY18" fmla="*/ 537882 h 551329"/>
              <a:gd name="connsiteX19" fmla="*/ 175694 w 2717567"/>
              <a:gd name="connsiteY19" fmla="*/ 457200 h 551329"/>
              <a:gd name="connsiteX20" fmla="*/ 108459 w 2717567"/>
              <a:gd name="connsiteY20" fmla="*/ 403411 h 551329"/>
              <a:gd name="connsiteX21" fmla="*/ 41223 w 2717567"/>
              <a:gd name="connsiteY21" fmla="*/ 336176 h 551329"/>
              <a:gd name="connsiteX22" fmla="*/ 14329 w 2717567"/>
              <a:gd name="connsiteY22" fmla="*/ 282388 h 551329"/>
              <a:gd name="connsiteX23" fmla="*/ 14329 w 2717567"/>
              <a:gd name="connsiteY23" fmla="*/ 80682 h 551329"/>
              <a:gd name="connsiteX24" fmla="*/ 54671 w 2717567"/>
              <a:gd name="connsiteY24" fmla="*/ 67235 h 551329"/>
              <a:gd name="connsiteX25" fmla="*/ 135353 w 2717567"/>
              <a:gd name="connsiteY25" fmla="*/ 53788 h 55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17567" h="551329">
                <a:moveTo>
                  <a:pt x="54671" y="40341"/>
                </a:moveTo>
                <a:cubicBezTo>
                  <a:pt x="81565" y="35859"/>
                  <a:pt x="108362" y="30750"/>
                  <a:pt x="135353" y="26894"/>
                </a:cubicBezTo>
                <a:cubicBezTo>
                  <a:pt x="370966" y="-6765"/>
                  <a:pt x="131094" y="32086"/>
                  <a:pt x="323612" y="0"/>
                </a:cubicBezTo>
                <a:lnTo>
                  <a:pt x="2703741" y="26894"/>
                </a:lnTo>
                <a:cubicBezTo>
                  <a:pt x="2717910" y="27292"/>
                  <a:pt x="2718275" y="53102"/>
                  <a:pt x="2717188" y="67235"/>
                </a:cubicBezTo>
                <a:cubicBezTo>
                  <a:pt x="2713682" y="112811"/>
                  <a:pt x="2707875" y="159510"/>
                  <a:pt x="2690294" y="201705"/>
                </a:cubicBezTo>
                <a:cubicBezTo>
                  <a:pt x="2684078" y="216623"/>
                  <a:pt x="2662369" y="218254"/>
                  <a:pt x="2649953" y="228600"/>
                </a:cubicBezTo>
                <a:cubicBezTo>
                  <a:pt x="2635344" y="240774"/>
                  <a:pt x="2624051" y="256565"/>
                  <a:pt x="2609612" y="268941"/>
                </a:cubicBezTo>
                <a:cubicBezTo>
                  <a:pt x="2592596" y="283526"/>
                  <a:pt x="2572839" y="294697"/>
                  <a:pt x="2555823" y="309282"/>
                </a:cubicBezTo>
                <a:cubicBezTo>
                  <a:pt x="2530884" y="330658"/>
                  <a:pt x="2493868" y="379239"/>
                  <a:pt x="2461694" y="389964"/>
                </a:cubicBezTo>
                <a:cubicBezTo>
                  <a:pt x="2427411" y="401392"/>
                  <a:pt x="2389977" y="398929"/>
                  <a:pt x="2354118" y="403411"/>
                </a:cubicBezTo>
                <a:cubicBezTo>
                  <a:pt x="2282891" y="450895"/>
                  <a:pt x="2338627" y="422119"/>
                  <a:pt x="2219647" y="443752"/>
                </a:cubicBezTo>
                <a:cubicBezTo>
                  <a:pt x="2201464" y="447058"/>
                  <a:pt x="2183900" y="453191"/>
                  <a:pt x="2165859" y="457200"/>
                </a:cubicBezTo>
                <a:cubicBezTo>
                  <a:pt x="2143547" y="462158"/>
                  <a:pt x="2120935" y="465689"/>
                  <a:pt x="2098623" y="470647"/>
                </a:cubicBezTo>
                <a:cubicBezTo>
                  <a:pt x="2080582" y="474656"/>
                  <a:pt x="2063117" y="481386"/>
                  <a:pt x="2044835" y="484094"/>
                </a:cubicBezTo>
                <a:cubicBezTo>
                  <a:pt x="1941990" y="499330"/>
                  <a:pt x="1837501" y="504045"/>
                  <a:pt x="1735553" y="524435"/>
                </a:cubicBezTo>
                <a:cubicBezTo>
                  <a:pt x="1713141" y="528917"/>
                  <a:pt x="1691168" y="537363"/>
                  <a:pt x="1668318" y="537882"/>
                </a:cubicBezTo>
                <a:cubicBezTo>
                  <a:pt x="1296352" y="546336"/>
                  <a:pt x="924247" y="546847"/>
                  <a:pt x="552212" y="551329"/>
                </a:cubicBezTo>
                <a:lnTo>
                  <a:pt x="256376" y="537882"/>
                </a:lnTo>
                <a:cubicBezTo>
                  <a:pt x="219478" y="528657"/>
                  <a:pt x="202588" y="484094"/>
                  <a:pt x="175694" y="457200"/>
                </a:cubicBezTo>
                <a:cubicBezTo>
                  <a:pt x="70839" y="352344"/>
                  <a:pt x="244161" y="522149"/>
                  <a:pt x="108459" y="403411"/>
                </a:cubicBezTo>
                <a:cubicBezTo>
                  <a:pt x="84606" y="382540"/>
                  <a:pt x="41223" y="336176"/>
                  <a:pt x="41223" y="336176"/>
                </a:cubicBezTo>
                <a:cubicBezTo>
                  <a:pt x="32258" y="318247"/>
                  <a:pt x="20089" y="301588"/>
                  <a:pt x="14329" y="282388"/>
                </a:cubicBezTo>
                <a:cubicBezTo>
                  <a:pt x="-2670" y="225726"/>
                  <a:pt x="-6775" y="133442"/>
                  <a:pt x="14329" y="80682"/>
                </a:cubicBezTo>
                <a:cubicBezTo>
                  <a:pt x="19593" y="67521"/>
                  <a:pt x="41042" y="71129"/>
                  <a:pt x="54671" y="67235"/>
                </a:cubicBezTo>
                <a:cubicBezTo>
                  <a:pt x="109346" y="51614"/>
                  <a:pt x="93766" y="53788"/>
                  <a:pt x="135353" y="5378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1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78224" y="3079382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3267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temp(v1);</a:t>
            </a:r>
          </a:p>
          <a:p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v2;</a:t>
            </a:r>
          </a:p>
          <a:p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= temp;</a:t>
            </a:r>
          </a:p>
          <a:p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62317" y="2487711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807391" y="2918016"/>
            <a:ext cx="476805" cy="6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64110" y="2474771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8497419" y="2291754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temp</a:t>
            </a:r>
            <a:endParaRPr lang="en-IN" sz="1200" dirty="0"/>
          </a:p>
        </p:txBody>
      </p:sp>
      <p:cxnSp>
        <p:nvCxnSpPr>
          <p:cNvPr id="48" name="Straight Arrow Connector 47"/>
          <p:cNvCxnSpPr>
            <a:stCxn id="34" idx="2"/>
          </p:cNvCxnSpPr>
          <p:nvPr/>
        </p:nvCxnSpPr>
        <p:spPr>
          <a:xfrm flipH="1">
            <a:off x="4254876" y="2905076"/>
            <a:ext cx="131113" cy="77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858001" y="205949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Vector swap</a:t>
            </a:r>
            <a:endParaRPr lang="en-IN" b="1" dirty="0"/>
          </a:p>
        </p:txBody>
      </p:sp>
      <p:cxnSp>
        <p:nvCxnSpPr>
          <p:cNvPr id="5" name="Straight Arrow Connector 4"/>
          <p:cNvCxnSpPr>
            <a:stCxn id="37" idx="2"/>
          </p:cNvCxnSpPr>
          <p:nvPr/>
        </p:nvCxnSpPr>
        <p:spPr>
          <a:xfrm flipH="1">
            <a:off x="8202729" y="2722059"/>
            <a:ext cx="649918" cy="84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04601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1019756" y="4419993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1248353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1476957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1678660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1880369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2095517" y="441998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2310671" y="44199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25820" y="441998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241449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4456604" y="3651858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4685201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4913805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5115508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5317217" y="365185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5532365" y="3651854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5747519" y="3651853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962668" y="365185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243634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8458789" y="357808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8687386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8915990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/>
          <p:cNvSpPr/>
          <p:nvPr/>
        </p:nvSpPr>
        <p:spPr>
          <a:xfrm>
            <a:off x="9117693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/>
          <p:cNvSpPr/>
          <p:nvPr/>
        </p:nvSpPr>
        <p:spPr>
          <a:xfrm>
            <a:off x="9319402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9534550" y="357807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/>
          <p:cNvSpPr/>
          <p:nvPr/>
        </p:nvSpPr>
        <p:spPr>
          <a:xfrm>
            <a:off x="9749704" y="3578076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964853" y="3578075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631952" y="1281577"/>
            <a:ext cx="2717567" cy="457200"/>
          </a:xfrm>
          <a:custGeom>
            <a:avLst/>
            <a:gdLst>
              <a:gd name="connsiteX0" fmla="*/ 54671 w 2717567"/>
              <a:gd name="connsiteY0" fmla="*/ 40341 h 551329"/>
              <a:gd name="connsiteX1" fmla="*/ 135353 w 2717567"/>
              <a:gd name="connsiteY1" fmla="*/ 26894 h 551329"/>
              <a:gd name="connsiteX2" fmla="*/ 323612 w 2717567"/>
              <a:gd name="connsiteY2" fmla="*/ 0 h 551329"/>
              <a:gd name="connsiteX3" fmla="*/ 2703741 w 2717567"/>
              <a:gd name="connsiteY3" fmla="*/ 26894 h 551329"/>
              <a:gd name="connsiteX4" fmla="*/ 2717188 w 2717567"/>
              <a:gd name="connsiteY4" fmla="*/ 67235 h 551329"/>
              <a:gd name="connsiteX5" fmla="*/ 2690294 w 2717567"/>
              <a:gd name="connsiteY5" fmla="*/ 201705 h 551329"/>
              <a:gd name="connsiteX6" fmla="*/ 2649953 w 2717567"/>
              <a:gd name="connsiteY6" fmla="*/ 228600 h 551329"/>
              <a:gd name="connsiteX7" fmla="*/ 2609612 w 2717567"/>
              <a:gd name="connsiteY7" fmla="*/ 268941 h 551329"/>
              <a:gd name="connsiteX8" fmla="*/ 2555823 w 2717567"/>
              <a:gd name="connsiteY8" fmla="*/ 309282 h 551329"/>
              <a:gd name="connsiteX9" fmla="*/ 2461694 w 2717567"/>
              <a:gd name="connsiteY9" fmla="*/ 389964 h 551329"/>
              <a:gd name="connsiteX10" fmla="*/ 2354118 w 2717567"/>
              <a:gd name="connsiteY10" fmla="*/ 403411 h 551329"/>
              <a:gd name="connsiteX11" fmla="*/ 2219647 w 2717567"/>
              <a:gd name="connsiteY11" fmla="*/ 443752 h 551329"/>
              <a:gd name="connsiteX12" fmla="*/ 2165859 w 2717567"/>
              <a:gd name="connsiteY12" fmla="*/ 457200 h 551329"/>
              <a:gd name="connsiteX13" fmla="*/ 2098623 w 2717567"/>
              <a:gd name="connsiteY13" fmla="*/ 470647 h 551329"/>
              <a:gd name="connsiteX14" fmla="*/ 2044835 w 2717567"/>
              <a:gd name="connsiteY14" fmla="*/ 484094 h 551329"/>
              <a:gd name="connsiteX15" fmla="*/ 1735553 w 2717567"/>
              <a:gd name="connsiteY15" fmla="*/ 524435 h 551329"/>
              <a:gd name="connsiteX16" fmla="*/ 1668318 w 2717567"/>
              <a:gd name="connsiteY16" fmla="*/ 537882 h 551329"/>
              <a:gd name="connsiteX17" fmla="*/ 552212 w 2717567"/>
              <a:gd name="connsiteY17" fmla="*/ 551329 h 551329"/>
              <a:gd name="connsiteX18" fmla="*/ 256376 w 2717567"/>
              <a:gd name="connsiteY18" fmla="*/ 537882 h 551329"/>
              <a:gd name="connsiteX19" fmla="*/ 175694 w 2717567"/>
              <a:gd name="connsiteY19" fmla="*/ 457200 h 551329"/>
              <a:gd name="connsiteX20" fmla="*/ 108459 w 2717567"/>
              <a:gd name="connsiteY20" fmla="*/ 403411 h 551329"/>
              <a:gd name="connsiteX21" fmla="*/ 41223 w 2717567"/>
              <a:gd name="connsiteY21" fmla="*/ 336176 h 551329"/>
              <a:gd name="connsiteX22" fmla="*/ 14329 w 2717567"/>
              <a:gd name="connsiteY22" fmla="*/ 282388 h 551329"/>
              <a:gd name="connsiteX23" fmla="*/ 14329 w 2717567"/>
              <a:gd name="connsiteY23" fmla="*/ 80682 h 551329"/>
              <a:gd name="connsiteX24" fmla="*/ 54671 w 2717567"/>
              <a:gd name="connsiteY24" fmla="*/ 67235 h 551329"/>
              <a:gd name="connsiteX25" fmla="*/ 135353 w 2717567"/>
              <a:gd name="connsiteY25" fmla="*/ 53788 h 55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17567" h="551329">
                <a:moveTo>
                  <a:pt x="54671" y="40341"/>
                </a:moveTo>
                <a:cubicBezTo>
                  <a:pt x="81565" y="35859"/>
                  <a:pt x="108362" y="30750"/>
                  <a:pt x="135353" y="26894"/>
                </a:cubicBezTo>
                <a:cubicBezTo>
                  <a:pt x="370966" y="-6765"/>
                  <a:pt x="131094" y="32086"/>
                  <a:pt x="323612" y="0"/>
                </a:cubicBezTo>
                <a:lnTo>
                  <a:pt x="2703741" y="26894"/>
                </a:lnTo>
                <a:cubicBezTo>
                  <a:pt x="2717910" y="27292"/>
                  <a:pt x="2718275" y="53102"/>
                  <a:pt x="2717188" y="67235"/>
                </a:cubicBezTo>
                <a:cubicBezTo>
                  <a:pt x="2713682" y="112811"/>
                  <a:pt x="2707875" y="159510"/>
                  <a:pt x="2690294" y="201705"/>
                </a:cubicBezTo>
                <a:cubicBezTo>
                  <a:pt x="2684078" y="216623"/>
                  <a:pt x="2662369" y="218254"/>
                  <a:pt x="2649953" y="228600"/>
                </a:cubicBezTo>
                <a:cubicBezTo>
                  <a:pt x="2635344" y="240774"/>
                  <a:pt x="2624051" y="256565"/>
                  <a:pt x="2609612" y="268941"/>
                </a:cubicBezTo>
                <a:cubicBezTo>
                  <a:pt x="2592596" y="283526"/>
                  <a:pt x="2572839" y="294697"/>
                  <a:pt x="2555823" y="309282"/>
                </a:cubicBezTo>
                <a:cubicBezTo>
                  <a:pt x="2530884" y="330658"/>
                  <a:pt x="2493868" y="379239"/>
                  <a:pt x="2461694" y="389964"/>
                </a:cubicBezTo>
                <a:cubicBezTo>
                  <a:pt x="2427411" y="401392"/>
                  <a:pt x="2389977" y="398929"/>
                  <a:pt x="2354118" y="403411"/>
                </a:cubicBezTo>
                <a:cubicBezTo>
                  <a:pt x="2282891" y="450895"/>
                  <a:pt x="2338627" y="422119"/>
                  <a:pt x="2219647" y="443752"/>
                </a:cubicBezTo>
                <a:cubicBezTo>
                  <a:pt x="2201464" y="447058"/>
                  <a:pt x="2183900" y="453191"/>
                  <a:pt x="2165859" y="457200"/>
                </a:cubicBezTo>
                <a:cubicBezTo>
                  <a:pt x="2143547" y="462158"/>
                  <a:pt x="2120935" y="465689"/>
                  <a:pt x="2098623" y="470647"/>
                </a:cubicBezTo>
                <a:cubicBezTo>
                  <a:pt x="2080582" y="474656"/>
                  <a:pt x="2063117" y="481386"/>
                  <a:pt x="2044835" y="484094"/>
                </a:cubicBezTo>
                <a:cubicBezTo>
                  <a:pt x="1941990" y="499330"/>
                  <a:pt x="1837501" y="504045"/>
                  <a:pt x="1735553" y="524435"/>
                </a:cubicBezTo>
                <a:cubicBezTo>
                  <a:pt x="1713141" y="528917"/>
                  <a:pt x="1691168" y="537363"/>
                  <a:pt x="1668318" y="537882"/>
                </a:cubicBezTo>
                <a:cubicBezTo>
                  <a:pt x="1296352" y="546336"/>
                  <a:pt x="924247" y="546847"/>
                  <a:pt x="552212" y="551329"/>
                </a:cubicBezTo>
                <a:lnTo>
                  <a:pt x="256376" y="537882"/>
                </a:lnTo>
                <a:cubicBezTo>
                  <a:pt x="219478" y="528657"/>
                  <a:pt x="202588" y="484094"/>
                  <a:pt x="175694" y="457200"/>
                </a:cubicBezTo>
                <a:cubicBezTo>
                  <a:pt x="70839" y="352344"/>
                  <a:pt x="244161" y="522149"/>
                  <a:pt x="108459" y="403411"/>
                </a:cubicBezTo>
                <a:cubicBezTo>
                  <a:pt x="84606" y="382540"/>
                  <a:pt x="41223" y="336176"/>
                  <a:pt x="41223" y="336176"/>
                </a:cubicBezTo>
                <a:cubicBezTo>
                  <a:pt x="32258" y="318247"/>
                  <a:pt x="20089" y="301588"/>
                  <a:pt x="14329" y="282388"/>
                </a:cubicBezTo>
                <a:cubicBezTo>
                  <a:pt x="-2670" y="225726"/>
                  <a:pt x="-6775" y="133442"/>
                  <a:pt x="14329" y="80682"/>
                </a:cubicBezTo>
                <a:cubicBezTo>
                  <a:pt x="19593" y="67521"/>
                  <a:pt x="41042" y="71129"/>
                  <a:pt x="54671" y="67235"/>
                </a:cubicBezTo>
                <a:cubicBezTo>
                  <a:pt x="109346" y="51614"/>
                  <a:pt x="93766" y="53788"/>
                  <a:pt x="135353" y="5378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 2"/>
          <p:cNvSpPr/>
          <p:nvPr/>
        </p:nvSpPr>
        <p:spPr>
          <a:xfrm>
            <a:off x="147501" y="4074459"/>
            <a:ext cx="3147028" cy="1210235"/>
          </a:xfrm>
          <a:custGeom>
            <a:avLst/>
            <a:gdLst>
              <a:gd name="connsiteX0" fmla="*/ 497958 w 3147028"/>
              <a:gd name="connsiteY0" fmla="*/ 134470 h 1210235"/>
              <a:gd name="connsiteX1" fmla="*/ 793793 w 3147028"/>
              <a:gd name="connsiteY1" fmla="*/ 121023 h 1210235"/>
              <a:gd name="connsiteX2" fmla="*/ 1022393 w 3147028"/>
              <a:gd name="connsiteY2" fmla="*/ 107576 h 1210235"/>
              <a:gd name="connsiteX3" fmla="*/ 1896452 w 3147028"/>
              <a:gd name="connsiteY3" fmla="*/ 94129 h 1210235"/>
              <a:gd name="connsiteX4" fmla="*/ 1950240 w 3147028"/>
              <a:gd name="connsiteY4" fmla="*/ 67235 h 1210235"/>
              <a:gd name="connsiteX5" fmla="*/ 2030923 w 3147028"/>
              <a:gd name="connsiteY5" fmla="*/ 53788 h 1210235"/>
              <a:gd name="connsiteX6" fmla="*/ 2770511 w 3147028"/>
              <a:gd name="connsiteY6" fmla="*/ 121023 h 1210235"/>
              <a:gd name="connsiteX7" fmla="*/ 2945323 w 3147028"/>
              <a:gd name="connsiteY7" fmla="*/ 188259 h 1210235"/>
              <a:gd name="connsiteX8" fmla="*/ 2985664 w 3147028"/>
              <a:gd name="connsiteY8" fmla="*/ 215153 h 1210235"/>
              <a:gd name="connsiteX9" fmla="*/ 3012558 w 3147028"/>
              <a:gd name="connsiteY9" fmla="*/ 268941 h 1210235"/>
              <a:gd name="connsiteX10" fmla="*/ 3079793 w 3147028"/>
              <a:gd name="connsiteY10" fmla="*/ 363070 h 1210235"/>
              <a:gd name="connsiteX11" fmla="*/ 3106687 w 3147028"/>
              <a:gd name="connsiteY11" fmla="*/ 403412 h 1210235"/>
              <a:gd name="connsiteX12" fmla="*/ 3120134 w 3147028"/>
              <a:gd name="connsiteY12" fmla="*/ 470647 h 1210235"/>
              <a:gd name="connsiteX13" fmla="*/ 3133581 w 3147028"/>
              <a:gd name="connsiteY13" fmla="*/ 510988 h 1210235"/>
              <a:gd name="connsiteX14" fmla="*/ 3147028 w 3147028"/>
              <a:gd name="connsiteY14" fmla="*/ 564776 h 1210235"/>
              <a:gd name="connsiteX15" fmla="*/ 3133581 w 3147028"/>
              <a:gd name="connsiteY15" fmla="*/ 833717 h 1210235"/>
              <a:gd name="connsiteX16" fmla="*/ 3106687 w 3147028"/>
              <a:gd name="connsiteY16" fmla="*/ 860612 h 1210235"/>
              <a:gd name="connsiteX17" fmla="*/ 3079793 w 3147028"/>
              <a:gd name="connsiteY17" fmla="*/ 914400 h 1210235"/>
              <a:gd name="connsiteX18" fmla="*/ 2958770 w 3147028"/>
              <a:gd name="connsiteY18" fmla="*/ 1021976 h 1210235"/>
              <a:gd name="connsiteX19" fmla="*/ 2864640 w 3147028"/>
              <a:gd name="connsiteY19" fmla="*/ 1089212 h 1210235"/>
              <a:gd name="connsiteX20" fmla="*/ 2797405 w 3147028"/>
              <a:gd name="connsiteY20" fmla="*/ 1129553 h 1210235"/>
              <a:gd name="connsiteX21" fmla="*/ 2703275 w 3147028"/>
              <a:gd name="connsiteY21" fmla="*/ 1156447 h 1210235"/>
              <a:gd name="connsiteX22" fmla="*/ 2662934 w 3147028"/>
              <a:gd name="connsiteY22" fmla="*/ 1169894 h 1210235"/>
              <a:gd name="connsiteX23" fmla="*/ 2340205 w 3147028"/>
              <a:gd name="connsiteY23" fmla="*/ 1210235 h 1210235"/>
              <a:gd name="connsiteX24" fmla="*/ 1667852 w 3147028"/>
              <a:gd name="connsiteY24" fmla="*/ 1183341 h 1210235"/>
              <a:gd name="connsiteX25" fmla="*/ 1331675 w 3147028"/>
              <a:gd name="connsiteY25" fmla="*/ 1102659 h 1210235"/>
              <a:gd name="connsiteX26" fmla="*/ 1197205 w 3147028"/>
              <a:gd name="connsiteY26" fmla="*/ 1089212 h 1210235"/>
              <a:gd name="connsiteX27" fmla="*/ 901370 w 3147028"/>
              <a:gd name="connsiteY27" fmla="*/ 1008529 h 1210235"/>
              <a:gd name="connsiteX28" fmla="*/ 780346 w 3147028"/>
              <a:gd name="connsiteY28" fmla="*/ 968188 h 1210235"/>
              <a:gd name="connsiteX29" fmla="*/ 645875 w 3147028"/>
              <a:gd name="connsiteY29" fmla="*/ 954741 h 1210235"/>
              <a:gd name="connsiteX30" fmla="*/ 524852 w 3147028"/>
              <a:gd name="connsiteY30" fmla="*/ 941294 h 1210235"/>
              <a:gd name="connsiteX31" fmla="*/ 444170 w 3147028"/>
              <a:gd name="connsiteY31" fmla="*/ 914400 h 1210235"/>
              <a:gd name="connsiteX32" fmla="*/ 350040 w 3147028"/>
              <a:gd name="connsiteY32" fmla="*/ 900953 h 1210235"/>
              <a:gd name="connsiteX33" fmla="*/ 282805 w 3147028"/>
              <a:gd name="connsiteY33" fmla="*/ 887506 h 1210235"/>
              <a:gd name="connsiteX34" fmla="*/ 188675 w 3147028"/>
              <a:gd name="connsiteY34" fmla="*/ 833717 h 1210235"/>
              <a:gd name="connsiteX35" fmla="*/ 81099 w 3147028"/>
              <a:gd name="connsiteY35" fmla="*/ 685800 h 1210235"/>
              <a:gd name="connsiteX36" fmla="*/ 54205 w 3147028"/>
              <a:gd name="connsiteY36" fmla="*/ 591670 h 1210235"/>
              <a:gd name="connsiteX37" fmla="*/ 27311 w 3147028"/>
              <a:gd name="connsiteY37" fmla="*/ 551329 h 1210235"/>
              <a:gd name="connsiteX38" fmla="*/ 417 w 3147028"/>
              <a:gd name="connsiteY38" fmla="*/ 443753 h 1210235"/>
              <a:gd name="connsiteX39" fmla="*/ 27311 w 3147028"/>
              <a:gd name="connsiteY39" fmla="*/ 174812 h 1210235"/>
              <a:gd name="connsiteX40" fmla="*/ 188675 w 3147028"/>
              <a:gd name="connsiteY40" fmla="*/ 53788 h 1210235"/>
              <a:gd name="connsiteX41" fmla="*/ 255911 w 3147028"/>
              <a:gd name="connsiteY41" fmla="*/ 40341 h 1210235"/>
              <a:gd name="connsiteX42" fmla="*/ 309699 w 3147028"/>
              <a:gd name="connsiteY42" fmla="*/ 26894 h 1210235"/>
              <a:gd name="connsiteX43" fmla="*/ 403828 w 3147028"/>
              <a:gd name="connsiteY43" fmla="*/ 0 h 1210235"/>
              <a:gd name="connsiteX44" fmla="*/ 632428 w 3147028"/>
              <a:gd name="connsiteY44" fmla="*/ 13447 h 1210235"/>
              <a:gd name="connsiteX45" fmla="*/ 672770 w 3147028"/>
              <a:gd name="connsiteY45" fmla="*/ 40341 h 1210235"/>
              <a:gd name="connsiteX46" fmla="*/ 753452 w 3147028"/>
              <a:gd name="connsiteY46" fmla="*/ 67235 h 1210235"/>
              <a:gd name="connsiteX47" fmla="*/ 941711 w 3147028"/>
              <a:gd name="connsiteY47" fmla="*/ 107576 h 1210235"/>
              <a:gd name="connsiteX48" fmla="*/ 968605 w 3147028"/>
              <a:gd name="connsiteY48" fmla="*/ 147917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47028" h="1210235">
                <a:moveTo>
                  <a:pt x="497958" y="134470"/>
                </a:moveTo>
                <a:lnTo>
                  <a:pt x="793793" y="121023"/>
                </a:lnTo>
                <a:cubicBezTo>
                  <a:pt x="870025" y="117114"/>
                  <a:pt x="946084" y="109437"/>
                  <a:pt x="1022393" y="107576"/>
                </a:cubicBezTo>
                <a:lnTo>
                  <a:pt x="1896452" y="94129"/>
                </a:lnTo>
                <a:cubicBezTo>
                  <a:pt x="1914381" y="85164"/>
                  <a:pt x="1931040" y="72995"/>
                  <a:pt x="1950240" y="67235"/>
                </a:cubicBezTo>
                <a:cubicBezTo>
                  <a:pt x="1976355" y="59400"/>
                  <a:pt x="2003716" y="52004"/>
                  <a:pt x="2030923" y="53788"/>
                </a:cubicBezTo>
                <a:cubicBezTo>
                  <a:pt x="2277938" y="69986"/>
                  <a:pt x="2523982" y="98611"/>
                  <a:pt x="2770511" y="121023"/>
                </a:cubicBezTo>
                <a:cubicBezTo>
                  <a:pt x="2852110" y="148223"/>
                  <a:pt x="2881050" y="151532"/>
                  <a:pt x="2945323" y="188259"/>
                </a:cubicBezTo>
                <a:cubicBezTo>
                  <a:pt x="2959355" y="196277"/>
                  <a:pt x="2972217" y="206188"/>
                  <a:pt x="2985664" y="215153"/>
                </a:cubicBezTo>
                <a:cubicBezTo>
                  <a:pt x="2994629" y="233082"/>
                  <a:pt x="3002613" y="251537"/>
                  <a:pt x="3012558" y="268941"/>
                </a:cubicBezTo>
                <a:cubicBezTo>
                  <a:pt x="3030667" y="300633"/>
                  <a:pt x="3059177" y="334207"/>
                  <a:pt x="3079793" y="363070"/>
                </a:cubicBezTo>
                <a:cubicBezTo>
                  <a:pt x="3089187" y="376221"/>
                  <a:pt x="3097722" y="389965"/>
                  <a:pt x="3106687" y="403412"/>
                </a:cubicBezTo>
                <a:cubicBezTo>
                  <a:pt x="3111169" y="425824"/>
                  <a:pt x="3114591" y="448474"/>
                  <a:pt x="3120134" y="470647"/>
                </a:cubicBezTo>
                <a:cubicBezTo>
                  <a:pt x="3123572" y="484398"/>
                  <a:pt x="3129687" y="497359"/>
                  <a:pt x="3133581" y="510988"/>
                </a:cubicBezTo>
                <a:cubicBezTo>
                  <a:pt x="3138658" y="528758"/>
                  <a:pt x="3142546" y="546847"/>
                  <a:pt x="3147028" y="564776"/>
                </a:cubicBezTo>
                <a:cubicBezTo>
                  <a:pt x="3142546" y="654423"/>
                  <a:pt x="3145709" y="744781"/>
                  <a:pt x="3133581" y="833717"/>
                </a:cubicBezTo>
                <a:cubicBezTo>
                  <a:pt x="3131868" y="846279"/>
                  <a:pt x="3113720" y="850063"/>
                  <a:pt x="3106687" y="860612"/>
                </a:cubicBezTo>
                <a:cubicBezTo>
                  <a:pt x="3095568" y="877291"/>
                  <a:pt x="3091444" y="898088"/>
                  <a:pt x="3079793" y="914400"/>
                </a:cubicBezTo>
                <a:cubicBezTo>
                  <a:pt x="3060970" y="940752"/>
                  <a:pt x="2968878" y="1013890"/>
                  <a:pt x="2958770" y="1021976"/>
                </a:cubicBezTo>
                <a:cubicBezTo>
                  <a:pt x="2930605" y="1044508"/>
                  <a:pt x="2895828" y="1069719"/>
                  <a:pt x="2864640" y="1089212"/>
                </a:cubicBezTo>
                <a:cubicBezTo>
                  <a:pt x="2842477" y="1103064"/>
                  <a:pt x="2821531" y="1119501"/>
                  <a:pt x="2797405" y="1129553"/>
                </a:cubicBezTo>
                <a:cubicBezTo>
                  <a:pt x="2767283" y="1142104"/>
                  <a:pt x="2734531" y="1147070"/>
                  <a:pt x="2703275" y="1156447"/>
                </a:cubicBezTo>
                <a:cubicBezTo>
                  <a:pt x="2689698" y="1160520"/>
                  <a:pt x="2676794" y="1166924"/>
                  <a:pt x="2662934" y="1169894"/>
                </a:cubicBezTo>
                <a:cubicBezTo>
                  <a:pt x="2506070" y="1203508"/>
                  <a:pt x="2508361" y="1197300"/>
                  <a:pt x="2340205" y="1210235"/>
                </a:cubicBezTo>
                <a:lnTo>
                  <a:pt x="1667852" y="1183341"/>
                </a:lnTo>
                <a:cubicBezTo>
                  <a:pt x="1549110" y="1177091"/>
                  <a:pt x="1450280" y="1128074"/>
                  <a:pt x="1331675" y="1102659"/>
                </a:cubicBezTo>
                <a:cubicBezTo>
                  <a:pt x="1287628" y="1093220"/>
                  <a:pt x="1242028" y="1093694"/>
                  <a:pt x="1197205" y="1089212"/>
                </a:cubicBezTo>
                <a:cubicBezTo>
                  <a:pt x="1098593" y="1062318"/>
                  <a:pt x="998338" y="1040851"/>
                  <a:pt x="901370" y="1008529"/>
                </a:cubicBezTo>
                <a:cubicBezTo>
                  <a:pt x="861029" y="995082"/>
                  <a:pt x="821957" y="976948"/>
                  <a:pt x="780346" y="968188"/>
                </a:cubicBezTo>
                <a:cubicBezTo>
                  <a:pt x="736265" y="958908"/>
                  <a:pt x="690675" y="959457"/>
                  <a:pt x="645875" y="954741"/>
                </a:cubicBezTo>
                <a:lnTo>
                  <a:pt x="524852" y="941294"/>
                </a:lnTo>
                <a:cubicBezTo>
                  <a:pt x="497958" y="932329"/>
                  <a:pt x="471793" y="920774"/>
                  <a:pt x="444170" y="914400"/>
                </a:cubicBezTo>
                <a:cubicBezTo>
                  <a:pt x="413286" y="907273"/>
                  <a:pt x="381304" y="906164"/>
                  <a:pt x="350040" y="900953"/>
                </a:cubicBezTo>
                <a:cubicBezTo>
                  <a:pt x="327495" y="897196"/>
                  <a:pt x="305217" y="891988"/>
                  <a:pt x="282805" y="887506"/>
                </a:cubicBezTo>
                <a:cubicBezTo>
                  <a:pt x="261709" y="876958"/>
                  <a:pt x="207683" y="852725"/>
                  <a:pt x="188675" y="833717"/>
                </a:cubicBezTo>
                <a:cubicBezTo>
                  <a:pt x="161026" y="806068"/>
                  <a:pt x="98631" y="717357"/>
                  <a:pt x="81099" y="685800"/>
                </a:cubicBezTo>
                <a:cubicBezTo>
                  <a:pt x="64744" y="656361"/>
                  <a:pt x="67261" y="622135"/>
                  <a:pt x="54205" y="591670"/>
                </a:cubicBezTo>
                <a:cubicBezTo>
                  <a:pt x="47839" y="576815"/>
                  <a:pt x="36276" y="564776"/>
                  <a:pt x="27311" y="551329"/>
                </a:cubicBezTo>
                <a:cubicBezTo>
                  <a:pt x="18346" y="515470"/>
                  <a:pt x="-3261" y="480532"/>
                  <a:pt x="417" y="443753"/>
                </a:cubicBezTo>
                <a:cubicBezTo>
                  <a:pt x="9382" y="354106"/>
                  <a:pt x="-1179" y="260283"/>
                  <a:pt x="27311" y="174812"/>
                </a:cubicBezTo>
                <a:cubicBezTo>
                  <a:pt x="48757" y="110473"/>
                  <a:pt x="129063" y="71671"/>
                  <a:pt x="188675" y="53788"/>
                </a:cubicBezTo>
                <a:cubicBezTo>
                  <a:pt x="210567" y="47220"/>
                  <a:pt x="233599" y="45299"/>
                  <a:pt x="255911" y="40341"/>
                </a:cubicBezTo>
                <a:cubicBezTo>
                  <a:pt x="273952" y="36332"/>
                  <a:pt x="291869" y="31757"/>
                  <a:pt x="309699" y="26894"/>
                </a:cubicBezTo>
                <a:cubicBezTo>
                  <a:pt x="341181" y="18308"/>
                  <a:pt x="372452" y="8965"/>
                  <a:pt x="403828" y="0"/>
                </a:cubicBezTo>
                <a:cubicBezTo>
                  <a:pt x="480028" y="4482"/>
                  <a:pt x="556941" y="2124"/>
                  <a:pt x="632428" y="13447"/>
                </a:cubicBezTo>
                <a:cubicBezTo>
                  <a:pt x="648411" y="15844"/>
                  <a:pt x="658001" y="33777"/>
                  <a:pt x="672770" y="40341"/>
                </a:cubicBezTo>
                <a:cubicBezTo>
                  <a:pt x="698675" y="51854"/>
                  <a:pt x="725560" y="62164"/>
                  <a:pt x="753452" y="67235"/>
                </a:cubicBezTo>
                <a:cubicBezTo>
                  <a:pt x="915316" y="96665"/>
                  <a:pt x="853827" y="78281"/>
                  <a:pt x="941711" y="107576"/>
                </a:cubicBezTo>
                <a:cubicBezTo>
                  <a:pt x="956575" y="152169"/>
                  <a:pt x="940984" y="147917"/>
                  <a:pt x="968605" y="147917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78224" y="4812175"/>
            <a:ext cx="266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De-allocate the present contents of v1</a:t>
            </a:r>
            <a:endParaRPr lang="en-IN" sz="1600" dirty="0"/>
          </a:p>
        </p:txBody>
      </p:sp>
      <p:sp>
        <p:nvSpPr>
          <p:cNvPr id="60" name="Rectangle 59"/>
          <p:cNvSpPr/>
          <p:nvPr/>
        </p:nvSpPr>
        <p:spPr>
          <a:xfrm>
            <a:off x="814970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1030125" y="3587079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1258722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1487326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/>
          <p:cNvSpPr/>
          <p:nvPr/>
        </p:nvSpPr>
        <p:spPr>
          <a:xfrm>
            <a:off x="1689029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1890738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2105886" y="358707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/>
          <p:cNvSpPr/>
          <p:nvPr/>
        </p:nvSpPr>
        <p:spPr>
          <a:xfrm>
            <a:off x="2321040" y="3587074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536189" y="3587073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6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78224" y="3079382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3267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temp(v1);</a:t>
            </a:r>
          </a:p>
          <a:p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v2;</a:t>
            </a:r>
          </a:p>
          <a:p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= temp;</a:t>
            </a:r>
          </a:p>
          <a:p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62317" y="2487711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807391" y="2918016"/>
            <a:ext cx="476805" cy="6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64110" y="2474771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8497419" y="2291754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temp</a:t>
            </a:r>
            <a:endParaRPr lang="en-IN" sz="1200" dirty="0"/>
          </a:p>
        </p:txBody>
      </p:sp>
      <p:cxnSp>
        <p:nvCxnSpPr>
          <p:cNvPr id="48" name="Straight Arrow Connector 47"/>
          <p:cNvCxnSpPr>
            <a:stCxn id="34" idx="2"/>
          </p:cNvCxnSpPr>
          <p:nvPr/>
        </p:nvCxnSpPr>
        <p:spPr>
          <a:xfrm flipH="1">
            <a:off x="4254876" y="2905076"/>
            <a:ext cx="131113" cy="77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858001" y="205949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Vector swap</a:t>
            </a:r>
            <a:endParaRPr lang="en-IN" b="1" dirty="0"/>
          </a:p>
        </p:txBody>
      </p:sp>
      <p:cxnSp>
        <p:nvCxnSpPr>
          <p:cNvPr id="5" name="Straight Arrow Connector 4"/>
          <p:cNvCxnSpPr>
            <a:stCxn id="37" idx="2"/>
          </p:cNvCxnSpPr>
          <p:nvPr/>
        </p:nvCxnSpPr>
        <p:spPr>
          <a:xfrm flipH="1">
            <a:off x="8202729" y="2722059"/>
            <a:ext cx="649918" cy="84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04601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1019756" y="4419993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1248353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1476957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1678660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1880369" y="441999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2095517" y="441998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2310671" y="44199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25820" y="441998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94132" y="476873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4609287" y="4768738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4837884" y="476873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5066488" y="476873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5268191" y="476873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5469900" y="476873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5685048" y="4768734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5900202" y="4768733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115351" y="476873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243634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8458789" y="357808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8687386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8915990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/>
          <p:cNvSpPr/>
          <p:nvPr/>
        </p:nvSpPr>
        <p:spPr>
          <a:xfrm>
            <a:off x="9117693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/>
          <p:cNvSpPr/>
          <p:nvPr/>
        </p:nvSpPr>
        <p:spPr>
          <a:xfrm>
            <a:off x="9319402" y="357807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/>
          <p:cNvSpPr/>
          <p:nvPr/>
        </p:nvSpPr>
        <p:spPr>
          <a:xfrm>
            <a:off x="9534550" y="357807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/>
          <p:cNvSpPr/>
          <p:nvPr/>
        </p:nvSpPr>
        <p:spPr>
          <a:xfrm>
            <a:off x="9749704" y="3578076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964853" y="3578075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629162" y="1665796"/>
            <a:ext cx="2717567" cy="457200"/>
          </a:xfrm>
          <a:custGeom>
            <a:avLst/>
            <a:gdLst>
              <a:gd name="connsiteX0" fmla="*/ 54671 w 2717567"/>
              <a:gd name="connsiteY0" fmla="*/ 40341 h 551329"/>
              <a:gd name="connsiteX1" fmla="*/ 135353 w 2717567"/>
              <a:gd name="connsiteY1" fmla="*/ 26894 h 551329"/>
              <a:gd name="connsiteX2" fmla="*/ 323612 w 2717567"/>
              <a:gd name="connsiteY2" fmla="*/ 0 h 551329"/>
              <a:gd name="connsiteX3" fmla="*/ 2703741 w 2717567"/>
              <a:gd name="connsiteY3" fmla="*/ 26894 h 551329"/>
              <a:gd name="connsiteX4" fmla="*/ 2717188 w 2717567"/>
              <a:gd name="connsiteY4" fmla="*/ 67235 h 551329"/>
              <a:gd name="connsiteX5" fmla="*/ 2690294 w 2717567"/>
              <a:gd name="connsiteY5" fmla="*/ 201705 h 551329"/>
              <a:gd name="connsiteX6" fmla="*/ 2649953 w 2717567"/>
              <a:gd name="connsiteY6" fmla="*/ 228600 h 551329"/>
              <a:gd name="connsiteX7" fmla="*/ 2609612 w 2717567"/>
              <a:gd name="connsiteY7" fmla="*/ 268941 h 551329"/>
              <a:gd name="connsiteX8" fmla="*/ 2555823 w 2717567"/>
              <a:gd name="connsiteY8" fmla="*/ 309282 h 551329"/>
              <a:gd name="connsiteX9" fmla="*/ 2461694 w 2717567"/>
              <a:gd name="connsiteY9" fmla="*/ 389964 h 551329"/>
              <a:gd name="connsiteX10" fmla="*/ 2354118 w 2717567"/>
              <a:gd name="connsiteY10" fmla="*/ 403411 h 551329"/>
              <a:gd name="connsiteX11" fmla="*/ 2219647 w 2717567"/>
              <a:gd name="connsiteY11" fmla="*/ 443752 h 551329"/>
              <a:gd name="connsiteX12" fmla="*/ 2165859 w 2717567"/>
              <a:gd name="connsiteY12" fmla="*/ 457200 h 551329"/>
              <a:gd name="connsiteX13" fmla="*/ 2098623 w 2717567"/>
              <a:gd name="connsiteY13" fmla="*/ 470647 h 551329"/>
              <a:gd name="connsiteX14" fmla="*/ 2044835 w 2717567"/>
              <a:gd name="connsiteY14" fmla="*/ 484094 h 551329"/>
              <a:gd name="connsiteX15" fmla="*/ 1735553 w 2717567"/>
              <a:gd name="connsiteY15" fmla="*/ 524435 h 551329"/>
              <a:gd name="connsiteX16" fmla="*/ 1668318 w 2717567"/>
              <a:gd name="connsiteY16" fmla="*/ 537882 h 551329"/>
              <a:gd name="connsiteX17" fmla="*/ 552212 w 2717567"/>
              <a:gd name="connsiteY17" fmla="*/ 551329 h 551329"/>
              <a:gd name="connsiteX18" fmla="*/ 256376 w 2717567"/>
              <a:gd name="connsiteY18" fmla="*/ 537882 h 551329"/>
              <a:gd name="connsiteX19" fmla="*/ 175694 w 2717567"/>
              <a:gd name="connsiteY19" fmla="*/ 457200 h 551329"/>
              <a:gd name="connsiteX20" fmla="*/ 108459 w 2717567"/>
              <a:gd name="connsiteY20" fmla="*/ 403411 h 551329"/>
              <a:gd name="connsiteX21" fmla="*/ 41223 w 2717567"/>
              <a:gd name="connsiteY21" fmla="*/ 336176 h 551329"/>
              <a:gd name="connsiteX22" fmla="*/ 14329 w 2717567"/>
              <a:gd name="connsiteY22" fmla="*/ 282388 h 551329"/>
              <a:gd name="connsiteX23" fmla="*/ 14329 w 2717567"/>
              <a:gd name="connsiteY23" fmla="*/ 80682 h 551329"/>
              <a:gd name="connsiteX24" fmla="*/ 54671 w 2717567"/>
              <a:gd name="connsiteY24" fmla="*/ 67235 h 551329"/>
              <a:gd name="connsiteX25" fmla="*/ 135353 w 2717567"/>
              <a:gd name="connsiteY25" fmla="*/ 53788 h 55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17567" h="551329">
                <a:moveTo>
                  <a:pt x="54671" y="40341"/>
                </a:moveTo>
                <a:cubicBezTo>
                  <a:pt x="81565" y="35859"/>
                  <a:pt x="108362" y="30750"/>
                  <a:pt x="135353" y="26894"/>
                </a:cubicBezTo>
                <a:cubicBezTo>
                  <a:pt x="370966" y="-6765"/>
                  <a:pt x="131094" y="32086"/>
                  <a:pt x="323612" y="0"/>
                </a:cubicBezTo>
                <a:lnTo>
                  <a:pt x="2703741" y="26894"/>
                </a:lnTo>
                <a:cubicBezTo>
                  <a:pt x="2717910" y="27292"/>
                  <a:pt x="2718275" y="53102"/>
                  <a:pt x="2717188" y="67235"/>
                </a:cubicBezTo>
                <a:cubicBezTo>
                  <a:pt x="2713682" y="112811"/>
                  <a:pt x="2707875" y="159510"/>
                  <a:pt x="2690294" y="201705"/>
                </a:cubicBezTo>
                <a:cubicBezTo>
                  <a:pt x="2684078" y="216623"/>
                  <a:pt x="2662369" y="218254"/>
                  <a:pt x="2649953" y="228600"/>
                </a:cubicBezTo>
                <a:cubicBezTo>
                  <a:pt x="2635344" y="240774"/>
                  <a:pt x="2624051" y="256565"/>
                  <a:pt x="2609612" y="268941"/>
                </a:cubicBezTo>
                <a:cubicBezTo>
                  <a:pt x="2592596" y="283526"/>
                  <a:pt x="2572839" y="294697"/>
                  <a:pt x="2555823" y="309282"/>
                </a:cubicBezTo>
                <a:cubicBezTo>
                  <a:pt x="2530884" y="330658"/>
                  <a:pt x="2493868" y="379239"/>
                  <a:pt x="2461694" y="389964"/>
                </a:cubicBezTo>
                <a:cubicBezTo>
                  <a:pt x="2427411" y="401392"/>
                  <a:pt x="2389977" y="398929"/>
                  <a:pt x="2354118" y="403411"/>
                </a:cubicBezTo>
                <a:cubicBezTo>
                  <a:pt x="2282891" y="450895"/>
                  <a:pt x="2338627" y="422119"/>
                  <a:pt x="2219647" y="443752"/>
                </a:cubicBezTo>
                <a:cubicBezTo>
                  <a:pt x="2201464" y="447058"/>
                  <a:pt x="2183900" y="453191"/>
                  <a:pt x="2165859" y="457200"/>
                </a:cubicBezTo>
                <a:cubicBezTo>
                  <a:pt x="2143547" y="462158"/>
                  <a:pt x="2120935" y="465689"/>
                  <a:pt x="2098623" y="470647"/>
                </a:cubicBezTo>
                <a:cubicBezTo>
                  <a:pt x="2080582" y="474656"/>
                  <a:pt x="2063117" y="481386"/>
                  <a:pt x="2044835" y="484094"/>
                </a:cubicBezTo>
                <a:cubicBezTo>
                  <a:pt x="1941990" y="499330"/>
                  <a:pt x="1837501" y="504045"/>
                  <a:pt x="1735553" y="524435"/>
                </a:cubicBezTo>
                <a:cubicBezTo>
                  <a:pt x="1713141" y="528917"/>
                  <a:pt x="1691168" y="537363"/>
                  <a:pt x="1668318" y="537882"/>
                </a:cubicBezTo>
                <a:cubicBezTo>
                  <a:pt x="1296352" y="546336"/>
                  <a:pt x="924247" y="546847"/>
                  <a:pt x="552212" y="551329"/>
                </a:cubicBezTo>
                <a:lnTo>
                  <a:pt x="256376" y="537882"/>
                </a:lnTo>
                <a:cubicBezTo>
                  <a:pt x="219478" y="528657"/>
                  <a:pt x="202588" y="484094"/>
                  <a:pt x="175694" y="457200"/>
                </a:cubicBezTo>
                <a:cubicBezTo>
                  <a:pt x="70839" y="352344"/>
                  <a:pt x="244161" y="522149"/>
                  <a:pt x="108459" y="403411"/>
                </a:cubicBezTo>
                <a:cubicBezTo>
                  <a:pt x="84606" y="382540"/>
                  <a:pt x="41223" y="336176"/>
                  <a:pt x="41223" y="336176"/>
                </a:cubicBezTo>
                <a:cubicBezTo>
                  <a:pt x="32258" y="318247"/>
                  <a:pt x="20089" y="301588"/>
                  <a:pt x="14329" y="282388"/>
                </a:cubicBezTo>
                <a:cubicBezTo>
                  <a:pt x="-2670" y="225726"/>
                  <a:pt x="-6775" y="133442"/>
                  <a:pt x="14329" y="80682"/>
                </a:cubicBezTo>
                <a:cubicBezTo>
                  <a:pt x="19593" y="67521"/>
                  <a:pt x="41042" y="71129"/>
                  <a:pt x="54671" y="67235"/>
                </a:cubicBezTo>
                <a:cubicBezTo>
                  <a:pt x="109346" y="51614"/>
                  <a:pt x="93766" y="53788"/>
                  <a:pt x="135353" y="5378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 2"/>
          <p:cNvSpPr/>
          <p:nvPr/>
        </p:nvSpPr>
        <p:spPr>
          <a:xfrm>
            <a:off x="147501" y="4074459"/>
            <a:ext cx="3147028" cy="1210235"/>
          </a:xfrm>
          <a:custGeom>
            <a:avLst/>
            <a:gdLst>
              <a:gd name="connsiteX0" fmla="*/ 497958 w 3147028"/>
              <a:gd name="connsiteY0" fmla="*/ 134470 h 1210235"/>
              <a:gd name="connsiteX1" fmla="*/ 793793 w 3147028"/>
              <a:gd name="connsiteY1" fmla="*/ 121023 h 1210235"/>
              <a:gd name="connsiteX2" fmla="*/ 1022393 w 3147028"/>
              <a:gd name="connsiteY2" fmla="*/ 107576 h 1210235"/>
              <a:gd name="connsiteX3" fmla="*/ 1896452 w 3147028"/>
              <a:gd name="connsiteY3" fmla="*/ 94129 h 1210235"/>
              <a:gd name="connsiteX4" fmla="*/ 1950240 w 3147028"/>
              <a:gd name="connsiteY4" fmla="*/ 67235 h 1210235"/>
              <a:gd name="connsiteX5" fmla="*/ 2030923 w 3147028"/>
              <a:gd name="connsiteY5" fmla="*/ 53788 h 1210235"/>
              <a:gd name="connsiteX6" fmla="*/ 2770511 w 3147028"/>
              <a:gd name="connsiteY6" fmla="*/ 121023 h 1210235"/>
              <a:gd name="connsiteX7" fmla="*/ 2945323 w 3147028"/>
              <a:gd name="connsiteY7" fmla="*/ 188259 h 1210235"/>
              <a:gd name="connsiteX8" fmla="*/ 2985664 w 3147028"/>
              <a:gd name="connsiteY8" fmla="*/ 215153 h 1210235"/>
              <a:gd name="connsiteX9" fmla="*/ 3012558 w 3147028"/>
              <a:gd name="connsiteY9" fmla="*/ 268941 h 1210235"/>
              <a:gd name="connsiteX10" fmla="*/ 3079793 w 3147028"/>
              <a:gd name="connsiteY10" fmla="*/ 363070 h 1210235"/>
              <a:gd name="connsiteX11" fmla="*/ 3106687 w 3147028"/>
              <a:gd name="connsiteY11" fmla="*/ 403412 h 1210235"/>
              <a:gd name="connsiteX12" fmla="*/ 3120134 w 3147028"/>
              <a:gd name="connsiteY12" fmla="*/ 470647 h 1210235"/>
              <a:gd name="connsiteX13" fmla="*/ 3133581 w 3147028"/>
              <a:gd name="connsiteY13" fmla="*/ 510988 h 1210235"/>
              <a:gd name="connsiteX14" fmla="*/ 3147028 w 3147028"/>
              <a:gd name="connsiteY14" fmla="*/ 564776 h 1210235"/>
              <a:gd name="connsiteX15" fmla="*/ 3133581 w 3147028"/>
              <a:gd name="connsiteY15" fmla="*/ 833717 h 1210235"/>
              <a:gd name="connsiteX16" fmla="*/ 3106687 w 3147028"/>
              <a:gd name="connsiteY16" fmla="*/ 860612 h 1210235"/>
              <a:gd name="connsiteX17" fmla="*/ 3079793 w 3147028"/>
              <a:gd name="connsiteY17" fmla="*/ 914400 h 1210235"/>
              <a:gd name="connsiteX18" fmla="*/ 2958770 w 3147028"/>
              <a:gd name="connsiteY18" fmla="*/ 1021976 h 1210235"/>
              <a:gd name="connsiteX19" fmla="*/ 2864640 w 3147028"/>
              <a:gd name="connsiteY19" fmla="*/ 1089212 h 1210235"/>
              <a:gd name="connsiteX20" fmla="*/ 2797405 w 3147028"/>
              <a:gd name="connsiteY20" fmla="*/ 1129553 h 1210235"/>
              <a:gd name="connsiteX21" fmla="*/ 2703275 w 3147028"/>
              <a:gd name="connsiteY21" fmla="*/ 1156447 h 1210235"/>
              <a:gd name="connsiteX22" fmla="*/ 2662934 w 3147028"/>
              <a:gd name="connsiteY22" fmla="*/ 1169894 h 1210235"/>
              <a:gd name="connsiteX23" fmla="*/ 2340205 w 3147028"/>
              <a:gd name="connsiteY23" fmla="*/ 1210235 h 1210235"/>
              <a:gd name="connsiteX24" fmla="*/ 1667852 w 3147028"/>
              <a:gd name="connsiteY24" fmla="*/ 1183341 h 1210235"/>
              <a:gd name="connsiteX25" fmla="*/ 1331675 w 3147028"/>
              <a:gd name="connsiteY25" fmla="*/ 1102659 h 1210235"/>
              <a:gd name="connsiteX26" fmla="*/ 1197205 w 3147028"/>
              <a:gd name="connsiteY26" fmla="*/ 1089212 h 1210235"/>
              <a:gd name="connsiteX27" fmla="*/ 901370 w 3147028"/>
              <a:gd name="connsiteY27" fmla="*/ 1008529 h 1210235"/>
              <a:gd name="connsiteX28" fmla="*/ 780346 w 3147028"/>
              <a:gd name="connsiteY28" fmla="*/ 968188 h 1210235"/>
              <a:gd name="connsiteX29" fmla="*/ 645875 w 3147028"/>
              <a:gd name="connsiteY29" fmla="*/ 954741 h 1210235"/>
              <a:gd name="connsiteX30" fmla="*/ 524852 w 3147028"/>
              <a:gd name="connsiteY30" fmla="*/ 941294 h 1210235"/>
              <a:gd name="connsiteX31" fmla="*/ 444170 w 3147028"/>
              <a:gd name="connsiteY31" fmla="*/ 914400 h 1210235"/>
              <a:gd name="connsiteX32" fmla="*/ 350040 w 3147028"/>
              <a:gd name="connsiteY32" fmla="*/ 900953 h 1210235"/>
              <a:gd name="connsiteX33" fmla="*/ 282805 w 3147028"/>
              <a:gd name="connsiteY33" fmla="*/ 887506 h 1210235"/>
              <a:gd name="connsiteX34" fmla="*/ 188675 w 3147028"/>
              <a:gd name="connsiteY34" fmla="*/ 833717 h 1210235"/>
              <a:gd name="connsiteX35" fmla="*/ 81099 w 3147028"/>
              <a:gd name="connsiteY35" fmla="*/ 685800 h 1210235"/>
              <a:gd name="connsiteX36" fmla="*/ 54205 w 3147028"/>
              <a:gd name="connsiteY36" fmla="*/ 591670 h 1210235"/>
              <a:gd name="connsiteX37" fmla="*/ 27311 w 3147028"/>
              <a:gd name="connsiteY37" fmla="*/ 551329 h 1210235"/>
              <a:gd name="connsiteX38" fmla="*/ 417 w 3147028"/>
              <a:gd name="connsiteY38" fmla="*/ 443753 h 1210235"/>
              <a:gd name="connsiteX39" fmla="*/ 27311 w 3147028"/>
              <a:gd name="connsiteY39" fmla="*/ 174812 h 1210235"/>
              <a:gd name="connsiteX40" fmla="*/ 188675 w 3147028"/>
              <a:gd name="connsiteY40" fmla="*/ 53788 h 1210235"/>
              <a:gd name="connsiteX41" fmla="*/ 255911 w 3147028"/>
              <a:gd name="connsiteY41" fmla="*/ 40341 h 1210235"/>
              <a:gd name="connsiteX42" fmla="*/ 309699 w 3147028"/>
              <a:gd name="connsiteY42" fmla="*/ 26894 h 1210235"/>
              <a:gd name="connsiteX43" fmla="*/ 403828 w 3147028"/>
              <a:gd name="connsiteY43" fmla="*/ 0 h 1210235"/>
              <a:gd name="connsiteX44" fmla="*/ 632428 w 3147028"/>
              <a:gd name="connsiteY44" fmla="*/ 13447 h 1210235"/>
              <a:gd name="connsiteX45" fmla="*/ 672770 w 3147028"/>
              <a:gd name="connsiteY45" fmla="*/ 40341 h 1210235"/>
              <a:gd name="connsiteX46" fmla="*/ 753452 w 3147028"/>
              <a:gd name="connsiteY46" fmla="*/ 67235 h 1210235"/>
              <a:gd name="connsiteX47" fmla="*/ 941711 w 3147028"/>
              <a:gd name="connsiteY47" fmla="*/ 107576 h 1210235"/>
              <a:gd name="connsiteX48" fmla="*/ 968605 w 3147028"/>
              <a:gd name="connsiteY48" fmla="*/ 147917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47028" h="1210235">
                <a:moveTo>
                  <a:pt x="497958" y="134470"/>
                </a:moveTo>
                <a:lnTo>
                  <a:pt x="793793" y="121023"/>
                </a:lnTo>
                <a:cubicBezTo>
                  <a:pt x="870025" y="117114"/>
                  <a:pt x="946084" y="109437"/>
                  <a:pt x="1022393" y="107576"/>
                </a:cubicBezTo>
                <a:lnTo>
                  <a:pt x="1896452" y="94129"/>
                </a:lnTo>
                <a:cubicBezTo>
                  <a:pt x="1914381" y="85164"/>
                  <a:pt x="1931040" y="72995"/>
                  <a:pt x="1950240" y="67235"/>
                </a:cubicBezTo>
                <a:cubicBezTo>
                  <a:pt x="1976355" y="59400"/>
                  <a:pt x="2003716" y="52004"/>
                  <a:pt x="2030923" y="53788"/>
                </a:cubicBezTo>
                <a:cubicBezTo>
                  <a:pt x="2277938" y="69986"/>
                  <a:pt x="2523982" y="98611"/>
                  <a:pt x="2770511" y="121023"/>
                </a:cubicBezTo>
                <a:cubicBezTo>
                  <a:pt x="2852110" y="148223"/>
                  <a:pt x="2881050" y="151532"/>
                  <a:pt x="2945323" y="188259"/>
                </a:cubicBezTo>
                <a:cubicBezTo>
                  <a:pt x="2959355" y="196277"/>
                  <a:pt x="2972217" y="206188"/>
                  <a:pt x="2985664" y="215153"/>
                </a:cubicBezTo>
                <a:cubicBezTo>
                  <a:pt x="2994629" y="233082"/>
                  <a:pt x="3002613" y="251537"/>
                  <a:pt x="3012558" y="268941"/>
                </a:cubicBezTo>
                <a:cubicBezTo>
                  <a:pt x="3030667" y="300633"/>
                  <a:pt x="3059177" y="334207"/>
                  <a:pt x="3079793" y="363070"/>
                </a:cubicBezTo>
                <a:cubicBezTo>
                  <a:pt x="3089187" y="376221"/>
                  <a:pt x="3097722" y="389965"/>
                  <a:pt x="3106687" y="403412"/>
                </a:cubicBezTo>
                <a:cubicBezTo>
                  <a:pt x="3111169" y="425824"/>
                  <a:pt x="3114591" y="448474"/>
                  <a:pt x="3120134" y="470647"/>
                </a:cubicBezTo>
                <a:cubicBezTo>
                  <a:pt x="3123572" y="484398"/>
                  <a:pt x="3129687" y="497359"/>
                  <a:pt x="3133581" y="510988"/>
                </a:cubicBezTo>
                <a:cubicBezTo>
                  <a:pt x="3138658" y="528758"/>
                  <a:pt x="3142546" y="546847"/>
                  <a:pt x="3147028" y="564776"/>
                </a:cubicBezTo>
                <a:cubicBezTo>
                  <a:pt x="3142546" y="654423"/>
                  <a:pt x="3145709" y="744781"/>
                  <a:pt x="3133581" y="833717"/>
                </a:cubicBezTo>
                <a:cubicBezTo>
                  <a:pt x="3131868" y="846279"/>
                  <a:pt x="3113720" y="850063"/>
                  <a:pt x="3106687" y="860612"/>
                </a:cubicBezTo>
                <a:cubicBezTo>
                  <a:pt x="3095568" y="877291"/>
                  <a:pt x="3091444" y="898088"/>
                  <a:pt x="3079793" y="914400"/>
                </a:cubicBezTo>
                <a:cubicBezTo>
                  <a:pt x="3060970" y="940752"/>
                  <a:pt x="2968878" y="1013890"/>
                  <a:pt x="2958770" y="1021976"/>
                </a:cubicBezTo>
                <a:cubicBezTo>
                  <a:pt x="2930605" y="1044508"/>
                  <a:pt x="2895828" y="1069719"/>
                  <a:pt x="2864640" y="1089212"/>
                </a:cubicBezTo>
                <a:cubicBezTo>
                  <a:pt x="2842477" y="1103064"/>
                  <a:pt x="2821531" y="1119501"/>
                  <a:pt x="2797405" y="1129553"/>
                </a:cubicBezTo>
                <a:cubicBezTo>
                  <a:pt x="2767283" y="1142104"/>
                  <a:pt x="2734531" y="1147070"/>
                  <a:pt x="2703275" y="1156447"/>
                </a:cubicBezTo>
                <a:cubicBezTo>
                  <a:pt x="2689698" y="1160520"/>
                  <a:pt x="2676794" y="1166924"/>
                  <a:pt x="2662934" y="1169894"/>
                </a:cubicBezTo>
                <a:cubicBezTo>
                  <a:pt x="2506070" y="1203508"/>
                  <a:pt x="2508361" y="1197300"/>
                  <a:pt x="2340205" y="1210235"/>
                </a:cubicBezTo>
                <a:lnTo>
                  <a:pt x="1667852" y="1183341"/>
                </a:lnTo>
                <a:cubicBezTo>
                  <a:pt x="1549110" y="1177091"/>
                  <a:pt x="1450280" y="1128074"/>
                  <a:pt x="1331675" y="1102659"/>
                </a:cubicBezTo>
                <a:cubicBezTo>
                  <a:pt x="1287628" y="1093220"/>
                  <a:pt x="1242028" y="1093694"/>
                  <a:pt x="1197205" y="1089212"/>
                </a:cubicBezTo>
                <a:cubicBezTo>
                  <a:pt x="1098593" y="1062318"/>
                  <a:pt x="998338" y="1040851"/>
                  <a:pt x="901370" y="1008529"/>
                </a:cubicBezTo>
                <a:cubicBezTo>
                  <a:pt x="861029" y="995082"/>
                  <a:pt x="821957" y="976948"/>
                  <a:pt x="780346" y="968188"/>
                </a:cubicBezTo>
                <a:cubicBezTo>
                  <a:pt x="736265" y="958908"/>
                  <a:pt x="690675" y="959457"/>
                  <a:pt x="645875" y="954741"/>
                </a:cubicBezTo>
                <a:lnTo>
                  <a:pt x="524852" y="941294"/>
                </a:lnTo>
                <a:cubicBezTo>
                  <a:pt x="497958" y="932329"/>
                  <a:pt x="471793" y="920774"/>
                  <a:pt x="444170" y="914400"/>
                </a:cubicBezTo>
                <a:cubicBezTo>
                  <a:pt x="413286" y="907273"/>
                  <a:pt x="381304" y="906164"/>
                  <a:pt x="350040" y="900953"/>
                </a:cubicBezTo>
                <a:cubicBezTo>
                  <a:pt x="327495" y="897196"/>
                  <a:pt x="305217" y="891988"/>
                  <a:pt x="282805" y="887506"/>
                </a:cubicBezTo>
                <a:cubicBezTo>
                  <a:pt x="261709" y="876958"/>
                  <a:pt x="207683" y="852725"/>
                  <a:pt x="188675" y="833717"/>
                </a:cubicBezTo>
                <a:cubicBezTo>
                  <a:pt x="161026" y="806068"/>
                  <a:pt x="98631" y="717357"/>
                  <a:pt x="81099" y="685800"/>
                </a:cubicBezTo>
                <a:cubicBezTo>
                  <a:pt x="64744" y="656361"/>
                  <a:pt x="67261" y="622135"/>
                  <a:pt x="54205" y="591670"/>
                </a:cubicBezTo>
                <a:cubicBezTo>
                  <a:pt x="47839" y="576815"/>
                  <a:pt x="36276" y="564776"/>
                  <a:pt x="27311" y="551329"/>
                </a:cubicBezTo>
                <a:cubicBezTo>
                  <a:pt x="18346" y="515470"/>
                  <a:pt x="-3261" y="480532"/>
                  <a:pt x="417" y="443753"/>
                </a:cubicBezTo>
                <a:cubicBezTo>
                  <a:pt x="9382" y="354106"/>
                  <a:pt x="-1179" y="260283"/>
                  <a:pt x="27311" y="174812"/>
                </a:cubicBezTo>
                <a:cubicBezTo>
                  <a:pt x="48757" y="110473"/>
                  <a:pt x="129063" y="71671"/>
                  <a:pt x="188675" y="53788"/>
                </a:cubicBezTo>
                <a:cubicBezTo>
                  <a:pt x="210567" y="47220"/>
                  <a:pt x="233599" y="45299"/>
                  <a:pt x="255911" y="40341"/>
                </a:cubicBezTo>
                <a:cubicBezTo>
                  <a:pt x="273952" y="36332"/>
                  <a:pt x="291869" y="31757"/>
                  <a:pt x="309699" y="26894"/>
                </a:cubicBezTo>
                <a:cubicBezTo>
                  <a:pt x="341181" y="18308"/>
                  <a:pt x="372452" y="8965"/>
                  <a:pt x="403828" y="0"/>
                </a:cubicBezTo>
                <a:cubicBezTo>
                  <a:pt x="480028" y="4482"/>
                  <a:pt x="556941" y="2124"/>
                  <a:pt x="632428" y="13447"/>
                </a:cubicBezTo>
                <a:cubicBezTo>
                  <a:pt x="648411" y="15844"/>
                  <a:pt x="658001" y="33777"/>
                  <a:pt x="672770" y="40341"/>
                </a:cubicBezTo>
                <a:cubicBezTo>
                  <a:pt x="698675" y="51854"/>
                  <a:pt x="725560" y="62164"/>
                  <a:pt x="753452" y="67235"/>
                </a:cubicBezTo>
                <a:cubicBezTo>
                  <a:pt x="915316" y="96665"/>
                  <a:pt x="853827" y="78281"/>
                  <a:pt x="941711" y="107576"/>
                </a:cubicBezTo>
                <a:cubicBezTo>
                  <a:pt x="956575" y="152169"/>
                  <a:pt x="940984" y="147917"/>
                  <a:pt x="968605" y="147917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78224" y="4812175"/>
            <a:ext cx="266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De-allocate the present contents of v1</a:t>
            </a:r>
            <a:endParaRPr lang="en-IN" sz="1600" dirty="0"/>
          </a:p>
        </p:txBody>
      </p:sp>
      <p:sp>
        <p:nvSpPr>
          <p:cNvPr id="60" name="Rectangle 59"/>
          <p:cNvSpPr/>
          <p:nvPr/>
        </p:nvSpPr>
        <p:spPr>
          <a:xfrm>
            <a:off x="814970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1030125" y="3587079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1258722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1487326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/>
          <p:cNvSpPr/>
          <p:nvPr/>
        </p:nvSpPr>
        <p:spPr>
          <a:xfrm>
            <a:off x="1689029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1890738" y="3587076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2105886" y="358707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/>
          <p:cNvSpPr/>
          <p:nvPr/>
        </p:nvSpPr>
        <p:spPr>
          <a:xfrm>
            <a:off x="2321040" y="3587074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536189" y="3587073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3826918" y="4297390"/>
            <a:ext cx="3147028" cy="1210235"/>
          </a:xfrm>
          <a:custGeom>
            <a:avLst/>
            <a:gdLst>
              <a:gd name="connsiteX0" fmla="*/ 497958 w 3147028"/>
              <a:gd name="connsiteY0" fmla="*/ 134470 h 1210235"/>
              <a:gd name="connsiteX1" fmla="*/ 793793 w 3147028"/>
              <a:gd name="connsiteY1" fmla="*/ 121023 h 1210235"/>
              <a:gd name="connsiteX2" fmla="*/ 1022393 w 3147028"/>
              <a:gd name="connsiteY2" fmla="*/ 107576 h 1210235"/>
              <a:gd name="connsiteX3" fmla="*/ 1896452 w 3147028"/>
              <a:gd name="connsiteY3" fmla="*/ 94129 h 1210235"/>
              <a:gd name="connsiteX4" fmla="*/ 1950240 w 3147028"/>
              <a:gd name="connsiteY4" fmla="*/ 67235 h 1210235"/>
              <a:gd name="connsiteX5" fmla="*/ 2030923 w 3147028"/>
              <a:gd name="connsiteY5" fmla="*/ 53788 h 1210235"/>
              <a:gd name="connsiteX6" fmla="*/ 2770511 w 3147028"/>
              <a:gd name="connsiteY6" fmla="*/ 121023 h 1210235"/>
              <a:gd name="connsiteX7" fmla="*/ 2945323 w 3147028"/>
              <a:gd name="connsiteY7" fmla="*/ 188259 h 1210235"/>
              <a:gd name="connsiteX8" fmla="*/ 2985664 w 3147028"/>
              <a:gd name="connsiteY8" fmla="*/ 215153 h 1210235"/>
              <a:gd name="connsiteX9" fmla="*/ 3012558 w 3147028"/>
              <a:gd name="connsiteY9" fmla="*/ 268941 h 1210235"/>
              <a:gd name="connsiteX10" fmla="*/ 3079793 w 3147028"/>
              <a:gd name="connsiteY10" fmla="*/ 363070 h 1210235"/>
              <a:gd name="connsiteX11" fmla="*/ 3106687 w 3147028"/>
              <a:gd name="connsiteY11" fmla="*/ 403412 h 1210235"/>
              <a:gd name="connsiteX12" fmla="*/ 3120134 w 3147028"/>
              <a:gd name="connsiteY12" fmla="*/ 470647 h 1210235"/>
              <a:gd name="connsiteX13" fmla="*/ 3133581 w 3147028"/>
              <a:gd name="connsiteY13" fmla="*/ 510988 h 1210235"/>
              <a:gd name="connsiteX14" fmla="*/ 3147028 w 3147028"/>
              <a:gd name="connsiteY14" fmla="*/ 564776 h 1210235"/>
              <a:gd name="connsiteX15" fmla="*/ 3133581 w 3147028"/>
              <a:gd name="connsiteY15" fmla="*/ 833717 h 1210235"/>
              <a:gd name="connsiteX16" fmla="*/ 3106687 w 3147028"/>
              <a:gd name="connsiteY16" fmla="*/ 860612 h 1210235"/>
              <a:gd name="connsiteX17" fmla="*/ 3079793 w 3147028"/>
              <a:gd name="connsiteY17" fmla="*/ 914400 h 1210235"/>
              <a:gd name="connsiteX18" fmla="*/ 2958770 w 3147028"/>
              <a:gd name="connsiteY18" fmla="*/ 1021976 h 1210235"/>
              <a:gd name="connsiteX19" fmla="*/ 2864640 w 3147028"/>
              <a:gd name="connsiteY19" fmla="*/ 1089212 h 1210235"/>
              <a:gd name="connsiteX20" fmla="*/ 2797405 w 3147028"/>
              <a:gd name="connsiteY20" fmla="*/ 1129553 h 1210235"/>
              <a:gd name="connsiteX21" fmla="*/ 2703275 w 3147028"/>
              <a:gd name="connsiteY21" fmla="*/ 1156447 h 1210235"/>
              <a:gd name="connsiteX22" fmla="*/ 2662934 w 3147028"/>
              <a:gd name="connsiteY22" fmla="*/ 1169894 h 1210235"/>
              <a:gd name="connsiteX23" fmla="*/ 2340205 w 3147028"/>
              <a:gd name="connsiteY23" fmla="*/ 1210235 h 1210235"/>
              <a:gd name="connsiteX24" fmla="*/ 1667852 w 3147028"/>
              <a:gd name="connsiteY24" fmla="*/ 1183341 h 1210235"/>
              <a:gd name="connsiteX25" fmla="*/ 1331675 w 3147028"/>
              <a:gd name="connsiteY25" fmla="*/ 1102659 h 1210235"/>
              <a:gd name="connsiteX26" fmla="*/ 1197205 w 3147028"/>
              <a:gd name="connsiteY26" fmla="*/ 1089212 h 1210235"/>
              <a:gd name="connsiteX27" fmla="*/ 901370 w 3147028"/>
              <a:gd name="connsiteY27" fmla="*/ 1008529 h 1210235"/>
              <a:gd name="connsiteX28" fmla="*/ 780346 w 3147028"/>
              <a:gd name="connsiteY28" fmla="*/ 968188 h 1210235"/>
              <a:gd name="connsiteX29" fmla="*/ 645875 w 3147028"/>
              <a:gd name="connsiteY29" fmla="*/ 954741 h 1210235"/>
              <a:gd name="connsiteX30" fmla="*/ 524852 w 3147028"/>
              <a:gd name="connsiteY30" fmla="*/ 941294 h 1210235"/>
              <a:gd name="connsiteX31" fmla="*/ 444170 w 3147028"/>
              <a:gd name="connsiteY31" fmla="*/ 914400 h 1210235"/>
              <a:gd name="connsiteX32" fmla="*/ 350040 w 3147028"/>
              <a:gd name="connsiteY32" fmla="*/ 900953 h 1210235"/>
              <a:gd name="connsiteX33" fmla="*/ 282805 w 3147028"/>
              <a:gd name="connsiteY33" fmla="*/ 887506 h 1210235"/>
              <a:gd name="connsiteX34" fmla="*/ 188675 w 3147028"/>
              <a:gd name="connsiteY34" fmla="*/ 833717 h 1210235"/>
              <a:gd name="connsiteX35" fmla="*/ 81099 w 3147028"/>
              <a:gd name="connsiteY35" fmla="*/ 685800 h 1210235"/>
              <a:gd name="connsiteX36" fmla="*/ 54205 w 3147028"/>
              <a:gd name="connsiteY36" fmla="*/ 591670 h 1210235"/>
              <a:gd name="connsiteX37" fmla="*/ 27311 w 3147028"/>
              <a:gd name="connsiteY37" fmla="*/ 551329 h 1210235"/>
              <a:gd name="connsiteX38" fmla="*/ 417 w 3147028"/>
              <a:gd name="connsiteY38" fmla="*/ 443753 h 1210235"/>
              <a:gd name="connsiteX39" fmla="*/ 27311 w 3147028"/>
              <a:gd name="connsiteY39" fmla="*/ 174812 h 1210235"/>
              <a:gd name="connsiteX40" fmla="*/ 188675 w 3147028"/>
              <a:gd name="connsiteY40" fmla="*/ 53788 h 1210235"/>
              <a:gd name="connsiteX41" fmla="*/ 255911 w 3147028"/>
              <a:gd name="connsiteY41" fmla="*/ 40341 h 1210235"/>
              <a:gd name="connsiteX42" fmla="*/ 309699 w 3147028"/>
              <a:gd name="connsiteY42" fmla="*/ 26894 h 1210235"/>
              <a:gd name="connsiteX43" fmla="*/ 403828 w 3147028"/>
              <a:gd name="connsiteY43" fmla="*/ 0 h 1210235"/>
              <a:gd name="connsiteX44" fmla="*/ 632428 w 3147028"/>
              <a:gd name="connsiteY44" fmla="*/ 13447 h 1210235"/>
              <a:gd name="connsiteX45" fmla="*/ 672770 w 3147028"/>
              <a:gd name="connsiteY45" fmla="*/ 40341 h 1210235"/>
              <a:gd name="connsiteX46" fmla="*/ 753452 w 3147028"/>
              <a:gd name="connsiteY46" fmla="*/ 67235 h 1210235"/>
              <a:gd name="connsiteX47" fmla="*/ 941711 w 3147028"/>
              <a:gd name="connsiteY47" fmla="*/ 107576 h 1210235"/>
              <a:gd name="connsiteX48" fmla="*/ 968605 w 3147028"/>
              <a:gd name="connsiteY48" fmla="*/ 147917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47028" h="1210235">
                <a:moveTo>
                  <a:pt x="497958" y="134470"/>
                </a:moveTo>
                <a:lnTo>
                  <a:pt x="793793" y="121023"/>
                </a:lnTo>
                <a:cubicBezTo>
                  <a:pt x="870025" y="117114"/>
                  <a:pt x="946084" y="109437"/>
                  <a:pt x="1022393" y="107576"/>
                </a:cubicBezTo>
                <a:lnTo>
                  <a:pt x="1896452" y="94129"/>
                </a:lnTo>
                <a:cubicBezTo>
                  <a:pt x="1914381" y="85164"/>
                  <a:pt x="1931040" y="72995"/>
                  <a:pt x="1950240" y="67235"/>
                </a:cubicBezTo>
                <a:cubicBezTo>
                  <a:pt x="1976355" y="59400"/>
                  <a:pt x="2003716" y="52004"/>
                  <a:pt x="2030923" y="53788"/>
                </a:cubicBezTo>
                <a:cubicBezTo>
                  <a:pt x="2277938" y="69986"/>
                  <a:pt x="2523982" y="98611"/>
                  <a:pt x="2770511" y="121023"/>
                </a:cubicBezTo>
                <a:cubicBezTo>
                  <a:pt x="2852110" y="148223"/>
                  <a:pt x="2881050" y="151532"/>
                  <a:pt x="2945323" y="188259"/>
                </a:cubicBezTo>
                <a:cubicBezTo>
                  <a:pt x="2959355" y="196277"/>
                  <a:pt x="2972217" y="206188"/>
                  <a:pt x="2985664" y="215153"/>
                </a:cubicBezTo>
                <a:cubicBezTo>
                  <a:pt x="2994629" y="233082"/>
                  <a:pt x="3002613" y="251537"/>
                  <a:pt x="3012558" y="268941"/>
                </a:cubicBezTo>
                <a:cubicBezTo>
                  <a:pt x="3030667" y="300633"/>
                  <a:pt x="3059177" y="334207"/>
                  <a:pt x="3079793" y="363070"/>
                </a:cubicBezTo>
                <a:cubicBezTo>
                  <a:pt x="3089187" y="376221"/>
                  <a:pt x="3097722" y="389965"/>
                  <a:pt x="3106687" y="403412"/>
                </a:cubicBezTo>
                <a:cubicBezTo>
                  <a:pt x="3111169" y="425824"/>
                  <a:pt x="3114591" y="448474"/>
                  <a:pt x="3120134" y="470647"/>
                </a:cubicBezTo>
                <a:cubicBezTo>
                  <a:pt x="3123572" y="484398"/>
                  <a:pt x="3129687" y="497359"/>
                  <a:pt x="3133581" y="510988"/>
                </a:cubicBezTo>
                <a:cubicBezTo>
                  <a:pt x="3138658" y="528758"/>
                  <a:pt x="3142546" y="546847"/>
                  <a:pt x="3147028" y="564776"/>
                </a:cubicBezTo>
                <a:cubicBezTo>
                  <a:pt x="3142546" y="654423"/>
                  <a:pt x="3145709" y="744781"/>
                  <a:pt x="3133581" y="833717"/>
                </a:cubicBezTo>
                <a:cubicBezTo>
                  <a:pt x="3131868" y="846279"/>
                  <a:pt x="3113720" y="850063"/>
                  <a:pt x="3106687" y="860612"/>
                </a:cubicBezTo>
                <a:cubicBezTo>
                  <a:pt x="3095568" y="877291"/>
                  <a:pt x="3091444" y="898088"/>
                  <a:pt x="3079793" y="914400"/>
                </a:cubicBezTo>
                <a:cubicBezTo>
                  <a:pt x="3060970" y="940752"/>
                  <a:pt x="2968878" y="1013890"/>
                  <a:pt x="2958770" y="1021976"/>
                </a:cubicBezTo>
                <a:cubicBezTo>
                  <a:pt x="2930605" y="1044508"/>
                  <a:pt x="2895828" y="1069719"/>
                  <a:pt x="2864640" y="1089212"/>
                </a:cubicBezTo>
                <a:cubicBezTo>
                  <a:pt x="2842477" y="1103064"/>
                  <a:pt x="2821531" y="1119501"/>
                  <a:pt x="2797405" y="1129553"/>
                </a:cubicBezTo>
                <a:cubicBezTo>
                  <a:pt x="2767283" y="1142104"/>
                  <a:pt x="2734531" y="1147070"/>
                  <a:pt x="2703275" y="1156447"/>
                </a:cubicBezTo>
                <a:cubicBezTo>
                  <a:pt x="2689698" y="1160520"/>
                  <a:pt x="2676794" y="1166924"/>
                  <a:pt x="2662934" y="1169894"/>
                </a:cubicBezTo>
                <a:cubicBezTo>
                  <a:pt x="2506070" y="1203508"/>
                  <a:pt x="2508361" y="1197300"/>
                  <a:pt x="2340205" y="1210235"/>
                </a:cubicBezTo>
                <a:lnTo>
                  <a:pt x="1667852" y="1183341"/>
                </a:lnTo>
                <a:cubicBezTo>
                  <a:pt x="1549110" y="1177091"/>
                  <a:pt x="1450280" y="1128074"/>
                  <a:pt x="1331675" y="1102659"/>
                </a:cubicBezTo>
                <a:cubicBezTo>
                  <a:pt x="1287628" y="1093220"/>
                  <a:pt x="1242028" y="1093694"/>
                  <a:pt x="1197205" y="1089212"/>
                </a:cubicBezTo>
                <a:cubicBezTo>
                  <a:pt x="1098593" y="1062318"/>
                  <a:pt x="998338" y="1040851"/>
                  <a:pt x="901370" y="1008529"/>
                </a:cubicBezTo>
                <a:cubicBezTo>
                  <a:pt x="861029" y="995082"/>
                  <a:pt x="821957" y="976948"/>
                  <a:pt x="780346" y="968188"/>
                </a:cubicBezTo>
                <a:cubicBezTo>
                  <a:pt x="736265" y="958908"/>
                  <a:pt x="690675" y="959457"/>
                  <a:pt x="645875" y="954741"/>
                </a:cubicBezTo>
                <a:lnTo>
                  <a:pt x="524852" y="941294"/>
                </a:lnTo>
                <a:cubicBezTo>
                  <a:pt x="497958" y="932329"/>
                  <a:pt x="471793" y="920774"/>
                  <a:pt x="444170" y="914400"/>
                </a:cubicBezTo>
                <a:cubicBezTo>
                  <a:pt x="413286" y="907273"/>
                  <a:pt x="381304" y="906164"/>
                  <a:pt x="350040" y="900953"/>
                </a:cubicBezTo>
                <a:cubicBezTo>
                  <a:pt x="327495" y="897196"/>
                  <a:pt x="305217" y="891988"/>
                  <a:pt x="282805" y="887506"/>
                </a:cubicBezTo>
                <a:cubicBezTo>
                  <a:pt x="261709" y="876958"/>
                  <a:pt x="207683" y="852725"/>
                  <a:pt x="188675" y="833717"/>
                </a:cubicBezTo>
                <a:cubicBezTo>
                  <a:pt x="161026" y="806068"/>
                  <a:pt x="98631" y="717357"/>
                  <a:pt x="81099" y="685800"/>
                </a:cubicBezTo>
                <a:cubicBezTo>
                  <a:pt x="64744" y="656361"/>
                  <a:pt x="67261" y="622135"/>
                  <a:pt x="54205" y="591670"/>
                </a:cubicBezTo>
                <a:cubicBezTo>
                  <a:pt x="47839" y="576815"/>
                  <a:pt x="36276" y="564776"/>
                  <a:pt x="27311" y="551329"/>
                </a:cubicBezTo>
                <a:cubicBezTo>
                  <a:pt x="18346" y="515470"/>
                  <a:pt x="-3261" y="480532"/>
                  <a:pt x="417" y="443753"/>
                </a:cubicBezTo>
                <a:cubicBezTo>
                  <a:pt x="9382" y="354106"/>
                  <a:pt x="-1179" y="260283"/>
                  <a:pt x="27311" y="174812"/>
                </a:cubicBezTo>
                <a:cubicBezTo>
                  <a:pt x="48757" y="110473"/>
                  <a:pt x="129063" y="71671"/>
                  <a:pt x="188675" y="53788"/>
                </a:cubicBezTo>
                <a:cubicBezTo>
                  <a:pt x="210567" y="47220"/>
                  <a:pt x="233599" y="45299"/>
                  <a:pt x="255911" y="40341"/>
                </a:cubicBezTo>
                <a:cubicBezTo>
                  <a:pt x="273952" y="36332"/>
                  <a:pt x="291869" y="31757"/>
                  <a:pt x="309699" y="26894"/>
                </a:cubicBezTo>
                <a:cubicBezTo>
                  <a:pt x="341181" y="18308"/>
                  <a:pt x="372452" y="8965"/>
                  <a:pt x="403828" y="0"/>
                </a:cubicBezTo>
                <a:cubicBezTo>
                  <a:pt x="480028" y="4482"/>
                  <a:pt x="556941" y="2124"/>
                  <a:pt x="632428" y="13447"/>
                </a:cubicBezTo>
                <a:cubicBezTo>
                  <a:pt x="648411" y="15844"/>
                  <a:pt x="658001" y="33777"/>
                  <a:pt x="672770" y="40341"/>
                </a:cubicBezTo>
                <a:cubicBezTo>
                  <a:pt x="698675" y="51854"/>
                  <a:pt x="725560" y="62164"/>
                  <a:pt x="753452" y="67235"/>
                </a:cubicBezTo>
                <a:cubicBezTo>
                  <a:pt x="915316" y="96665"/>
                  <a:pt x="853827" y="78281"/>
                  <a:pt x="941711" y="107576"/>
                </a:cubicBezTo>
                <a:cubicBezTo>
                  <a:pt x="956575" y="152169"/>
                  <a:pt x="940984" y="147917"/>
                  <a:pt x="968605" y="147917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/>
          <p:cNvSpPr txBox="1"/>
          <p:nvPr/>
        </p:nvSpPr>
        <p:spPr>
          <a:xfrm>
            <a:off x="4257641" y="5035106"/>
            <a:ext cx="266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De-allocate the present contents of v2</a:t>
            </a:r>
            <a:endParaRPr lang="en-IN" sz="1600" dirty="0"/>
          </a:p>
        </p:txBody>
      </p:sp>
      <p:sp>
        <p:nvSpPr>
          <p:cNvPr id="82" name="Rectangle 81"/>
          <p:cNvSpPr/>
          <p:nvPr/>
        </p:nvSpPr>
        <p:spPr>
          <a:xfrm>
            <a:off x="4213413" y="367794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/>
          <p:cNvSpPr/>
          <p:nvPr/>
        </p:nvSpPr>
        <p:spPr>
          <a:xfrm>
            <a:off x="4428568" y="3677952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/>
          <p:cNvSpPr/>
          <p:nvPr/>
        </p:nvSpPr>
        <p:spPr>
          <a:xfrm>
            <a:off x="4657165" y="367794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/>
          <p:cNvSpPr/>
          <p:nvPr/>
        </p:nvSpPr>
        <p:spPr>
          <a:xfrm>
            <a:off x="4885769" y="367794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/>
          <p:cNvSpPr/>
          <p:nvPr/>
        </p:nvSpPr>
        <p:spPr>
          <a:xfrm>
            <a:off x="5087472" y="367794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5289181" y="367794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 87"/>
          <p:cNvSpPr/>
          <p:nvPr/>
        </p:nvSpPr>
        <p:spPr>
          <a:xfrm>
            <a:off x="5504329" y="367794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5719483" y="367794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934632" y="3677946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7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10989" y="3361770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44352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temp(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::move(v1));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::move(v2);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::move(temp);</a:t>
            </a:r>
          </a:p>
          <a:p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5082" y="2770099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936836" y="3200404"/>
            <a:ext cx="280125" cy="56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68752" y="2595724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4" idx="2"/>
            <a:endCxn id="96" idx="0"/>
          </p:cNvCxnSpPr>
          <p:nvPr/>
        </p:nvCxnSpPr>
        <p:spPr>
          <a:xfrm flipH="1">
            <a:off x="8641983" y="3026029"/>
            <a:ext cx="1548648" cy="93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801" y="941295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Vector swap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721682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936837" y="388440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1165434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394038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595741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797450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2012598" y="3884401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227752" y="3884400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42901" y="3884399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534406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8749561" y="3958213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8978158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/>
          <p:cNvSpPr/>
          <p:nvPr/>
        </p:nvSpPr>
        <p:spPr>
          <a:xfrm>
            <a:off x="9206762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9408465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9610174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9825322" y="395820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10040476" y="395820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255625" y="395820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43179" y="2454109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temp</a:t>
            </a:r>
            <a:endParaRPr lang="en-IN" sz="1200" dirty="0"/>
          </a:p>
        </p:txBody>
      </p:sp>
      <p:sp>
        <p:nvSpPr>
          <p:cNvPr id="84" name="Multiply 83"/>
          <p:cNvSpPr/>
          <p:nvPr/>
        </p:nvSpPr>
        <p:spPr>
          <a:xfrm>
            <a:off x="9502593" y="289447"/>
            <a:ext cx="430306" cy="4370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reeform 1"/>
          <p:cNvSpPr/>
          <p:nvPr/>
        </p:nvSpPr>
        <p:spPr>
          <a:xfrm>
            <a:off x="925158" y="849854"/>
            <a:ext cx="4195482" cy="742278"/>
          </a:xfrm>
          <a:custGeom>
            <a:avLst/>
            <a:gdLst>
              <a:gd name="connsiteX0" fmla="*/ 0 w 4195482"/>
              <a:gd name="connsiteY0" fmla="*/ 204395 h 742278"/>
              <a:gd name="connsiteX1" fmla="*/ 53788 w 4195482"/>
              <a:gd name="connsiteY1" fmla="*/ 193638 h 742278"/>
              <a:gd name="connsiteX2" fmla="*/ 96818 w 4195482"/>
              <a:gd name="connsiteY2" fmla="*/ 182880 h 742278"/>
              <a:gd name="connsiteX3" fmla="*/ 204395 w 4195482"/>
              <a:gd name="connsiteY3" fmla="*/ 172122 h 742278"/>
              <a:gd name="connsiteX4" fmla="*/ 656216 w 4195482"/>
              <a:gd name="connsiteY4" fmla="*/ 139850 h 742278"/>
              <a:gd name="connsiteX5" fmla="*/ 892884 w 4195482"/>
              <a:gd name="connsiteY5" fmla="*/ 129092 h 742278"/>
              <a:gd name="connsiteX6" fmla="*/ 978946 w 4195482"/>
              <a:gd name="connsiteY6" fmla="*/ 118334 h 742278"/>
              <a:gd name="connsiteX7" fmla="*/ 1043491 w 4195482"/>
              <a:gd name="connsiteY7" fmla="*/ 96819 h 742278"/>
              <a:gd name="connsiteX8" fmla="*/ 1086522 w 4195482"/>
              <a:gd name="connsiteY8" fmla="*/ 75304 h 742278"/>
              <a:gd name="connsiteX9" fmla="*/ 1194098 w 4195482"/>
              <a:gd name="connsiteY9" fmla="*/ 64546 h 742278"/>
              <a:gd name="connsiteX10" fmla="*/ 1301675 w 4195482"/>
              <a:gd name="connsiteY10" fmla="*/ 43031 h 742278"/>
              <a:gd name="connsiteX11" fmla="*/ 2302136 w 4195482"/>
              <a:gd name="connsiteY11" fmla="*/ 0 h 742278"/>
              <a:gd name="connsiteX12" fmla="*/ 3453204 w 4195482"/>
              <a:gd name="connsiteY12" fmla="*/ 10758 h 742278"/>
              <a:gd name="connsiteX13" fmla="*/ 3496235 w 4195482"/>
              <a:gd name="connsiteY13" fmla="*/ 32273 h 742278"/>
              <a:gd name="connsiteX14" fmla="*/ 3550023 w 4195482"/>
              <a:gd name="connsiteY14" fmla="*/ 43031 h 742278"/>
              <a:gd name="connsiteX15" fmla="*/ 3646842 w 4195482"/>
              <a:gd name="connsiteY15" fmla="*/ 53788 h 742278"/>
              <a:gd name="connsiteX16" fmla="*/ 3765176 w 4195482"/>
              <a:gd name="connsiteY16" fmla="*/ 75304 h 742278"/>
              <a:gd name="connsiteX17" fmla="*/ 3808207 w 4195482"/>
              <a:gd name="connsiteY17" fmla="*/ 86061 h 742278"/>
              <a:gd name="connsiteX18" fmla="*/ 3861995 w 4195482"/>
              <a:gd name="connsiteY18" fmla="*/ 96819 h 742278"/>
              <a:gd name="connsiteX19" fmla="*/ 3894268 w 4195482"/>
              <a:gd name="connsiteY19" fmla="*/ 118334 h 742278"/>
              <a:gd name="connsiteX20" fmla="*/ 4001844 w 4195482"/>
              <a:gd name="connsiteY20" fmla="*/ 139850 h 742278"/>
              <a:gd name="connsiteX21" fmla="*/ 4044875 w 4195482"/>
              <a:gd name="connsiteY21" fmla="*/ 161365 h 742278"/>
              <a:gd name="connsiteX22" fmla="*/ 4141694 w 4195482"/>
              <a:gd name="connsiteY22" fmla="*/ 268941 h 742278"/>
              <a:gd name="connsiteX23" fmla="*/ 4163209 w 4195482"/>
              <a:gd name="connsiteY23" fmla="*/ 311972 h 742278"/>
              <a:gd name="connsiteX24" fmla="*/ 4195482 w 4195482"/>
              <a:gd name="connsiteY24" fmla="*/ 376518 h 742278"/>
              <a:gd name="connsiteX25" fmla="*/ 4184724 w 4195482"/>
              <a:gd name="connsiteY25" fmla="*/ 494852 h 742278"/>
              <a:gd name="connsiteX26" fmla="*/ 4130936 w 4195482"/>
              <a:gd name="connsiteY26" fmla="*/ 527125 h 742278"/>
              <a:gd name="connsiteX27" fmla="*/ 4001844 w 4195482"/>
              <a:gd name="connsiteY27" fmla="*/ 580913 h 742278"/>
              <a:gd name="connsiteX28" fmla="*/ 3883510 w 4195482"/>
              <a:gd name="connsiteY28" fmla="*/ 613186 h 742278"/>
              <a:gd name="connsiteX29" fmla="*/ 3775934 w 4195482"/>
              <a:gd name="connsiteY29" fmla="*/ 645459 h 742278"/>
              <a:gd name="connsiteX30" fmla="*/ 3571538 w 4195482"/>
              <a:gd name="connsiteY30" fmla="*/ 656217 h 742278"/>
              <a:gd name="connsiteX31" fmla="*/ 3528508 w 4195482"/>
              <a:gd name="connsiteY31" fmla="*/ 677732 h 742278"/>
              <a:gd name="connsiteX32" fmla="*/ 3345628 w 4195482"/>
              <a:gd name="connsiteY32" fmla="*/ 699247 h 742278"/>
              <a:gd name="connsiteX33" fmla="*/ 3281082 w 4195482"/>
              <a:gd name="connsiteY33" fmla="*/ 710005 h 742278"/>
              <a:gd name="connsiteX34" fmla="*/ 3216536 w 4195482"/>
              <a:gd name="connsiteY34" fmla="*/ 731520 h 742278"/>
              <a:gd name="connsiteX35" fmla="*/ 3055171 w 4195482"/>
              <a:gd name="connsiteY35" fmla="*/ 742278 h 742278"/>
              <a:gd name="connsiteX36" fmla="*/ 989703 w 4195482"/>
              <a:gd name="connsiteY36" fmla="*/ 731520 h 742278"/>
              <a:gd name="connsiteX37" fmla="*/ 753035 w 4195482"/>
              <a:gd name="connsiteY37" fmla="*/ 710005 h 742278"/>
              <a:gd name="connsiteX38" fmla="*/ 311971 w 4195482"/>
              <a:gd name="connsiteY38" fmla="*/ 688490 h 742278"/>
              <a:gd name="connsiteX39" fmla="*/ 247426 w 4195482"/>
              <a:gd name="connsiteY39" fmla="*/ 666974 h 742278"/>
              <a:gd name="connsiteX40" fmla="*/ 215153 w 4195482"/>
              <a:gd name="connsiteY40" fmla="*/ 645459 h 742278"/>
              <a:gd name="connsiteX41" fmla="*/ 182880 w 4195482"/>
              <a:gd name="connsiteY41" fmla="*/ 613186 h 742278"/>
              <a:gd name="connsiteX42" fmla="*/ 150607 w 4195482"/>
              <a:gd name="connsiteY42" fmla="*/ 602428 h 742278"/>
              <a:gd name="connsiteX43" fmla="*/ 139849 w 4195482"/>
              <a:gd name="connsiteY43" fmla="*/ 225911 h 742278"/>
              <a:gd name="connsiteX44" fmla="*/ 161364 w 4195482"/>
              <a:gd name="connsiteY44" fmla="*/ 204395 h 742278"/>
              <a:gd name="connsiteX45" fmla="*/ 193637 w 4195482"/>
              <a:gd name="connsiteY45" fmla="*/ 193638 h 74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195482" h="742278">
                <a:moveTo>
                  <a:pt x="0" y="204395"/>
                </a:moveTo>
                <a:cubicBezTo>
                  <a:pt x="17929" y="200809"/>
                  <a:pt x="35939" y="197604"/>
                  <a:pt x="53788" y="193638"/>
                </a:cubicBezTo>
                <a:cubicBezTo>
                  <a:pt x="68221" y="190431"/>
                  <a:pt x="82182" y="184971"/>
                  <a:pt x="96818" y="182880"/>
                </a:cubicBezTo>
                <a:cubicBezTo>
                  <a:pt x="132494" y="177783"/>
                  <a:pt x="168536" y="175708"/>
                  <a:pt x="204395" y="172122"/>
                </a:cubicBezTo>
                <a:cubicBezTo>
                  <a:pt x="420318" y="124140"/>
                  <a:pt x="255512" y="154421"/>
                  <a:pt x="656216" y="139850"/>
                </a:cubicBezTo>
                <a:lnTo>
                  <a:pt x="892884" y="129092"/>
                </a:lnTo>
                <a:cubicBezTo>
                  <a:pt x="921571" y="125506"/>
                  <a:pt x="950677" y="124392"/>
                  <a:pt x="978946" y="118334"/>
                </a:cubicBezTo>
                <a:cubicBezTo>
                  <a:pt x="1001121" y="113582"/>
                  <a:pt x="1022434" y="105242"/>
                  <a:pt x="1043491" y="96819"/>
                </a:cubicBezTo>
                <a:cubicBezTo>
                  <a:pt x="1058381" y="90863"/>
                  <a:pt x="1070841" y="78664"/>
                  <a:pt x="1086522" y="75304"/>
                </a:cubicBezTo>
                <a:cubicBezTo>
                  <a:pt x="1121760" y="67753"/>
                  <a:pt x="1158459" y="69892"/>
                  <a:pt x="1194098" y="64546"/>
                </a:cubicBezTo>
                <a:cubicBezTo>
                  <a:pt x="1230263" y="59121"/>
                  <a:pt x="1265168" y="45158"/>
                  <a:pt x="1301675" y="43031"/>
                </a:cubicBezTo>
                <a:cubicBezTo>
                  <a:pt x="1634905" y="23619"/>
                  <a:pt x="1968649" y="14344"/>
                  <a:pt x="2302136" y="0"/>
                </a:cubicBezTo>
                <a:lnTo>
                  <a:pt x="3453204" y="10758"/>
                </a:lnTo>
                <a:cubicBezTo>
                  <a:pt x="3469235" y="11191"/>
                  <a:pt x="3481021" y="27202"/>
                  <a:pt x="3496235" y="32273"/>
                </a:cubicBezTo>
                <a:cubicBezTo>
                  <a:pt x="3513581" y="38055"/>
                  <a:pt x="3531922" y="40445"/>
                  <a:pt x="3550023" y="43031"/>
                </a:cubicBezTo>
                <a:cubicBezTo>
                  <a:pt x="3582168" y="47623"/>
                  <a:pt x="3614730" y="48971"/>
                  <a:pt x="3646842" y="53788"/>
                </a:cubicBezTo>
                <a:cubicBezTo>
                  <a:pt x="3686490" y="59735"/>
                  <a:pt x="3725863" y="67441"/>
                  <a:pt x="3765176" y="75304"/>
                </a:cubicBezTo>
                <a:cubicBezTo>
                  <a:pt x="3779674" y="78204"/>
                  <a:pt x="3793774" y="82854"/>
                  <a:pt x="3808207" y="86061"/>
                </a:cubicBezTo>
                <a:cubicBezTo>
                  <a:pt x="3826056" y="90027"/>
                  <a:pt x="3844066" y="93233"/>
                  <a:pt x="3861995" y="96819"/>
                </a:cubicBezTo>
                <a:cubicBezTo>
                  <a:pt x="3872753" y="103991"/>
                  <a:pt x="3881911" y="114532"/>
                  <a:pt x="3894268" y="118334"/>
                </a:cubicBezTo>
                <a:cubicBezTo>
                  <a:pt x="3929220" y="129089"/>
                  <a:pt x="4001844" y="139850"/>
                  <a:pt x="4001844" y="139850"/>
                </a:cubicBezTo>
                <a:cubicBezTo>
                  <a:pt x="4016188" y="147022"/>
                  <a:pt x="4032463" y="151210"/>
                  <a:pt x="4044875" y="161365"/>
                </a:cubicBezTo>
                <a:cubicBezTo>
                  <a:pt x="4082484" y="192136"/>
                  <a:pt x="4117546" y="226682"/>
                  <a:pt x="4141694" y="268941"/>
                </a:cubicBezTo>
                <a:cubicBezTo>
                  <a:pt x="4149650" y="282865"/>
                  <a:pt x="4155253" y="298048"/>
                  <a:pt x="4163209" y="311972"/>
                </a:cubicBezTo>
                <a:cubicBezTo>
                  <a:pt x="4196576" y="370365"/>
                  <a:pt x="4175757" y="317346"/>
                  <a:pt x="4195482" y="376518"/>
                </a:cubicBezTo>
                <a:cubicBezTo>
                  <a:pt x="4191896" y="415963"/>
                  <a:pt x="4200326" y="458447"/>
                  <a:pt x="4184724" y="494852"/>
                </a:cubicBezTo>
                <a:cubicBezTo>
                  <a:pt x="4176488" y="514070"/>
                  <a:pt x="4148333" y="515527"/>
                  <a:pt x="4130936" y="527125"/>
                </a:cubicBezTo>
                <a:cubicBezTo>
                  <a:pt x="4059060" y="575043"/>
                  <a:pt x="4113859" y="558509"/>
                  <a:pt x="4001844" y="580913"/>
                </a:cubicBezTo>
                <a:cubicBezTo>
                  <a:pt x="3938045" y="593673"/>
                  <a:pt x="3950236" y="588922"/>
                  <a:pt x="3883510" y="613186"/>
                </a:cubicBezTo>
                <a:cubicBezTo>
                  <a:pt x="3835534" y="630632"/>
                  <a:pt x="3827080" y="641197"/>
                  <a:pt x="3775934" y="645459"/>
                </a:cubicBezTo>
                <a:cubicBezTo>
                  <a:pt x="3707943" y="651125"/>
                  <a:pt x="3639670" y="652631"/>
                  <a:pt x="3571538" y="656217"/>
                </a:cubicBezTo>
                <a:cubicBezTo>
                  <a:pt x="3557195" y="663389"/>
                  <a:pt x="3543721" y="672661"/>
                  <a:pt x="3528508" y="677732"/>
                </a:cubicBezTo>
                <a:cubicBezTo>
                  <a:pt x="3483644" y="692687"/>
                  <a:pt x="3371874" y="697060"/>
                  <a:pt x="3345628" y="699247"/>
                </a:cubicBezTo>
                <a:cubicBezTo>
                  <a:pt x="3324113" y="702833"/>
                  <a:pt x="3302243" y="704715"/>
                  <a:pt x="3281082" y="710005"/>
                </a:cubicBezTo>
                <a:cubicBezTo>
                  <a:pt x="3259080" y="715505"/>
                  <a:pt x="3238987" y="728313"/>
                  <a:pt x="3216536" y="731520"/>
                </a:cubicBezTo>
                <a:cubicBezTo>
                  <a:pt x="3163170" y="739144"/>
                  <a:pt x="3108959" y="738692"/>
                  <a:pt x="3055171" y="742278"/>
                </a:cubicBezTo>
                <a:lnTo>
                  <a:pt x="989703" y="731520"/>
                </a:lnTo>
                <a:cubicBezTo>
                  <a:pt x="732160" y="729020"/>
                  <a:pt x="933899" y="721078"/>
                  <a:pt x="753035" y="710005"/>
                </a:cubicBezTo>
                <a:cubicBezTo>
                  <a:pt x="606114" y="701010"/>
                  <a:pt x="458992" y="695662"/>
                  <a:pt x="311971" y="688490"/>
                </a:cubicBezTo>
                <a:cubicBezTo>
                  <a:pt x="290456" y="681318"/>
                  <a:pt x="266296" y="679554"/>
                  <a:pt x="247426" y="666974"/>
                </a:cubicBezTo>
                <a:cubicBezTo>
                  <a:pt x="236668" y="659802"/>
                  <a:pt x="225085" y="653736"/>
                  <a:pt x="215153" y="645459"/>
                </a:cubicBezTo>
                <a:cubicBezTo>
                  <a:pt x="203466" y="635720"/>
                  <a:pt x="195538" y="621625"/>
                  <a:pt x="182880" y="613186"/>
                </a:cubicBezTo>
                <a:cubicBezTo>
                  <a:pt x="173445" y="606896"/>
                  <a:pt x="161365" y="606014"/>
                  <a:pt x="150607" y="602428"/>
                </a:cubicBezTo>
                <a:cubicBezTo>
                  <a:pt x="110180" y="440725"/>
                  <a:pt x="112965" y="485792"/>
                  <a:pt x="139849" y="225911"/>
                </a:cubicBezTo>
                <a:cubicBezTo>
                  <a:pt x="140893" y="215822"/>
                  <a:pt x="152667" y="209613"/>
                  <a:pt x="161364" y="204395"/>
                </a:cubicBezTo>
                <a:cubicBezTo>
                  <a:pt x="171088" y="198561"/>
                  <a:pt x="193637" y="193638"/>
                  <a:pt x="193637" y="19363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Elbow Connector 4"/>
          <p:cNvCxnSpPr>
            <a:stCxn id="22" idx="3"/>
          </p:cNvCxnSpPr>
          <p:nvPr/>
        </p:nvCxnSpPr>
        <p:spPr>
          <a:xfrm flipV="1">
            <a:off x="1438840" y="2595724"/>
            <a:ext cx="3404339" cy="389528"/>
          </a:xfrm>
          <a:prstGeom prst="bentConnector3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3" idx="2"/>
            <a:endCxn id="87" idx="0"/>
          </p:cNvCxnSpPr>
          <p:nvPr/>
        </p:nvCxnSpPr>
        <p:spPr>
          <a:xfrm flipH="1">
            <a:off x="1044414" y="2884414"/>
            <a:ext cx="4153993" cy="99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10989" y="3361770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44352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temp(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::move(v1));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::move(v2);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::move(temp);</a:t>
            </a:r>
          </a:p>
          <a:p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5082" y="2770099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936836" y="3200404"/>
            <a:ext cx="280125" cy="56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68752" y="2595724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4" idx="2"/>
            <a:endCxn id="96" idx="0"/>
          </p:cNvCxnSpPr>
          <p:nvPr/>
        </p:nvCxnSpPr>
        <p:spPr>
          <a:xfrm flipH="1">
            <a:off x="8641983" y="3026029"/>
            <a:ext cx="1548648" cy="93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801" y="941295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Vector swap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721682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936837" y="3884405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1165434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394038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595741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797450" y="3884402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2012598" y="3884401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227752" y="3884400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42901" y="3884399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534406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8749561" y="3958213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8978158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/>
          <p:cNvSpPr/>
          <p:nvPr/>
        </p:nvSpPr>
        <p:spPr>
          <a:xfrm>
            <a:off x="9206762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9408465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9610174" y="3958210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9825322" y="3958209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10040476" y="395820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255625" y="395820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43179" y="2454109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temp</a:t>
            </a:r>
            <a:endParaRPr lang="en-IN" sz="1200" dirty="0"/>
          </a:p>
        </p:txBody>
      </p:sp>
      <p:sp>
        <p:nvSpPr>
          <p:cNvPr id="84" name="Multiply 83"/>
          <p:cNvSpPr/>
          <p:nvPr/>
        </p:nvSpPr>
        <p:spPr>
          <a:xfrm>
            <a:off x="875880" y="3263338"/>
            <a:ext cx="430306" cy="4370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reeform 1"/>
          <p:cNvSpPr/>
          <p:nvPr/>
        </p:nvSpPr>
        <p:spPr>
          <a:xfrm>
            <a:off x="925158" y="849854"/>
            <a:ext cx="4195482" cy="742278"/>
          </a:xfrm>
          <a:custGeom>
            <a:avLst/>
            <a:gdLst>
              <a:gd name="connsiteX0" fmla="*/ 0 w 4195482"/>
              <a:gd name="connsiteY0" fmla="*/ 204395 h 742278"/>
              <a:gd name="connsiteX1" fmla="*/ 53788 w 4195482"/>
              <a:gd name="connsiteY1" fmla="*/ 193638 h 742278"/>
              <a:gd name="connsiteX2" fmla="*/ 96818 w 4195482"/>
              <a:gd name="connsiteY2" fmla="*/ 182880 h 742278"/>
              <a:gd name="connsiteX3" fmla="*/ 204395 w 4195482"/>
              <a:gd name="connsiteY3" fmla="*/ 172122 h 742278"/>
              <a:gd name="connsiteX4" fmla="*/ 656216 w 4195482"/>
              <a:gd name="connsiteY4" fmla="*/ 139850 h 742278"/>
              <a:gd name="connsiteX5" fmla="*/ 892884 w 4195482"/>
              <a:gd name="connsiteY5" fmla="*/ 129092 h 742278"/>
              <a:gd name="connsiteX6" fmla="*/ 978946 w 4195482"/>
              <a:gd name="connsiteY6" fmla="*/ 118334 h 742278"/>
              <a:gd name="connsiteX7" fmla="*/ 1043491 w 4195482"/>
              <a:gd name="connsiteY7" fmla="*/ 96819 h 742278"/>
              <a:gd name="connsiteX8" fmla="*/ 1086522 w 4195482"/>
              <a:gd name="connsiteY8" fmla="*/ 75304 h 742278"/>
              <a:gd name="connsiteX9" fmla="*/ 1194098 w 4195482"/>
              <a:gd name="connsiteY9" fmla="*/ 64546 h 742278"/>
              <a:gd name="connsiteX10" fmla="*/ 1301675 w 4195482"/>
              <a:gd name="connsiteY10" fmla="*/ 43031 h 742278"/>
              <a:gd name="connsiteX11" fmla="*/ 2302136 w 4195482"/>
              <a:gd name="connsiteY11" fmla="*/ 0 h 742278"/>
              <a:gd name="connsiteX12" fmla="*/ 3453204 w 4195482"/>
              <a:gd name="connsiteY12" fmla="*/ 10758 h 742278"/>
              <a:gd name="connsiteX13" fmla="*/ 3496235 w 4195482"/>
              <a:gd name="connsiteY13" fmla="*/ 32273 h 742278"/>
              <a:gd name="connsiteX14" fmla="*/ 3550023 w 4195482"/>
              <a:gd name="connsiteY14" fmla="*/ 43031 h 742278"/>
              <a:gd name="connsiteX15" fmla="*/ 3646842 w 4195482"/>
              <a:gd name="connsiteY15" fmla="*/ 53788 h 742278"/>
              <a:gd name="connsiteX16" fmla="*/ 3765176 w 4195482"/>
              <a:gd name="connsiteY16" fmla="*/ 75304 h 742278"/>
              <a:gd name="connsiteX17" fmla="*/ 3808207 w 4195482"/>
              <a:gd name="connsiteY17" fmla="*/ 86061 h 742278"/>
              <a:gd name="connsiteX18" fmla="*/ 3861995 w 4195482"/>
              <a:gd name="connsiteY18" fmla="*/ 96819 h 742278"/>
              <a:gd name="connsiteX19" fmla="*/ 3894268 w 4195482"/>
              <a:gd name="connsiteY19" fmla="*/ 118334 h 742278"/>
              <a:gd name="connsiteX20" fmla="*/ 4001844 w 4195482"/>
              <a:gd name="connsiteY20" fmla="*/ 139850 h 742278"/>
              <a:gd name="connsiteX21" fmla="*/ 4044875 w 4195482"/>
              <a:gd name="connsiteY21" fmla="*/ 161365 h 742278"/>
              <a:gd name="connsiteX22" fmla="*/ 4141694 w 4195482"/>
              <a:gd name="connsiteY22" fmla="*/ 268941 h 742278"/>
              <a:gd name="connsiteX23" fmla="*/ 4163209 w 4195482"/>
              <a:gd name="connsiteY23" fmla="*/ 311972 h 742278"/>
              <a:gd name="connsiteX24" fmla="*/ 4195482 w 4195482"/>
              <a:gd name="connsiteY24" fmla="*/ 376518 h 742278"/>
              <a:gd name="connsiteX25" fmla="*/ 4184724 w 4195482"/>
              <a:gd name="connsiteY25" fmla="*/ 494852 h 742278"/>
              <a:gd name="connsiteX26" fmla="*/ 4130936 w 4195482"/>
              <a:gd name="connsiteY26" fmla="*/ 527125 h 742278"/>
              <a:gd name="connsiteX27" fmla="*/ 4001844 w 4195482"/>
              <a:gd name="connsiteY27" fmla="*/ 580913 h 742278"/>
              <a:gd name="connsiteX28" fmla="*/ 3883510 w 4195482"/>
              <a:gd name="connsiteY28" fmla="*/ 613186 h 742278"/>
              <a:gd name="connsiteX29" fmla="*/ 3775934 w 4195482"/>
              <a:gd name="connsiteY29" fmla="*/ 645459 h 742278"/>
              <a:gd name="connsiteX30" fmla="*/ 3571538 w 4195482"/>
              <a:gd name="connsiteY30" fmla="*/ 656217 h 742278"/>
              <a:gd name="connsiteX31" fmla="*/ 3528508 w 4195482"/>
              <a:gd name="connsiteY31" fmla="*/ 677732 h 742278"/>
              <a:gd name="connsiteX32" fmla="*/ 3345628 w 4195482"/>
              <a:gd name="connsiteY32" fmla="*/ 699247 h 742278"/>
              <a:gd name="connsiteX33" fmla="*/ 3281082 w 4195482"/>
              <a:gd name="connsiteY33" fmla="*/ 710005 h 742278"/>
              <a:gd name="connsiteX34" fmla="*/ 3216536 w 4195482"/>
              <a:gd name="connsiteY34" fmla="*/ 731520 h 742278"/>
              <a:gd name="connsiteX35" fmla="*/ 3055171 w 4195482"/>
              <a:gd name="connsiteY35" fmla="*/ 742278 h 742278"/>
              <a:gd name="connsiteX36" fmla="*/ 989703 w 4195482"/>
              <a:gd name="connsiteY36" fmla="*/ 731520 h 742278"/>
              <a:gd name="connsiteX37" fmla="*/ 753035 w 4195482"/>
              <a:gd name="connsiteY37" fmla="*/ 710005 h 742278"/>
              <a:gd name="connsiteX38" fmla="*/ 311971 w 4195482"/>
              <a:gd name="connsiteY38" fmla="*/ 688490 h 742278"/>
              <a:gd name="connsiteX39" fmla="*/ 247426 w 4195482"/>
              <a:gd name="connsiteY39" fmla="*/ 666974 h 742278"/>
              <a:gd name="connsiteX40" fmla="*/ 215153 w 4195482"/>
              <a:gd name="connsiteY40" fmla="*/ 645459 h 742278"/>
              <a:gd name="connsiteX41" fmla="*/ 182880 w 4195482"/>
              <a:gd name="connsiteY41" fmla="*/ 613186 h 742278"/>
              <a:gd name="connsiteX42" fmla="*/ 150607 w 4195482"/>
              <a:gd name="connsiteY42" fmla="*/ 602428 h 742278"/>
              <a:gd name="connsiteX43" fmla="*/ 139849 w 4195482"/>
              <a:gd name="connsiteY43" fmla="*/ 225911 h 742278"/>
              <a:gd name="connsiteX44" fmla="*/ 161364 w 4195482"/>
              <a:gd name="connsiteY44" fmla="*/ 204395 h 742278"/>
              <a:gd name="connsiteX45" fmla="*/ 193637 w 4195482"/>
              <a:gd name="connsiteY45" fmla="*/ 193638 h 74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195482" h="742278">
                <a:moveTo>
                  <a:pt x="0" y="204395"/>
                </a:moveTo>
                <a:cubicBezTo>
                  <a:pt x="17929" y="200809"/>
                  <a:pt x="35939" y="197604"/>
                  <a:pt x="53788" y="193638"/>
                </a:cubicBezTo>
                <a:cubicBezTo>
                  <a:pt x="68221" y="190431"/>
                  <a:pt x="82182" y="184971"/>
                  <a:pt x="96818" y="182880"/>
                </a:cubicBezTo>
                <a:cubicBezTo>
                  <a:pt x="132494" y="177783"/>
                  <a:pt x="168536" y="175708"/>
                  <a:pt x="204395" y="172122"/>
                </a:cubicBezTo>
                <a:cubicBezTo>
                  <a:pt x="420318" y="124140"/>
                  <a:pt x="255512" y="154421"/>
                  <a:pt x="656216" y="139850"/>
                </a:cubicBezTo>
                <a:lnTo>
                  <a:pt x="892884" y="129092"/>
                </a:lnTo>
                <a:cubicBezTo>
                  <a:pt x="921571" y="125506"/>
                  <a:pt x="950677" y="124392"/>
                  <a:pt x="978946" y="118334"/>
                </a:cubicBezTo>
                <a:cubicBezTo>
                  <a:pt x="1001121" y="113582"/>
                  <a:pt x="1022434" y="105242"/>
                  <a:pt x="1043491" y="96819"/>
                </a:cubicBezTo>
                <a:cubicBezTo>
                  <a:pt x="1058381" y="90863"/>
                  <a:pt x="1070841" y="78664"/>
                  <a:pt x="1086522" y="75304"/>
                </a:cubicBezTo>
                <a:cubicBezTo>
                  <a:pt x="1121760" y="67753"/>
                  <a:pt x="1158459" y="69892"/>
                  <a:pt x="1194098" y="64546"/>
                </a:cubicBezTo>
                <a:cubicBezTo>
                  <a:pt x="1230263" y="59121"/>
                  <a:pt x="1265168" y="45158"/>
                  <a:pt x="1301675" y="43031"/>
                </a:cubicBezTo>
                <a:cubicBezTo>
                  <a:pt x="1634905" y="23619"/>
                  <a:pt x="1968649" y="14344"/>
                  <a:pt x="2302136" y="0"/>
                </a:cubicBezTo>
                <a:lnTo>
                  <a:pt x="3453204" y="10758"/>
                </a:lnTo>
                <a:cubicBezTo>
                  <a:pt x="3469235" y="11191"/>
                  <a:pt x="3481021" y="27202"/>
                  <a:pt x="3496235" y="32273"/>
                </a:cubicBezTo>
                <a:cubicBezTo>
                  <a:pt x="3513581" y="38055"/>
                  <a:pt x="3531922" y="40445"/>
                  <a:pt x="3550023" y="43031"/>
                </a:cubicBezTo>
                <a:cubicBezTo>
                  <a:pt x="3582168" y="47623"/>
                  <a:pt x="3614730" y="48971"/>
                  <a:pt x="3646842" y="53788"/>
                </a:cubicBezTo>
                <a:cubicBezTo>
                  <a:pt x="3686490" y="59735"/>
                  <a:pt x="3725863" y="67441"/>
                  <a:pt x="3765176" y="75304"/>
                </a:cubicBezTo>
                <a:cubicBezTo>
                  <a:pt x="3779674" y="78204"/>
                  <a:pt x="3793774" y="82854"/>
                  <a:pt x="3808207" y="86061"/>
                </a:cubicBezTo>
                <a:cubicBezTo>
                  <a:pt x="3826056" y="90027"/>
                  <a:pt x="3844066" y="93233"/>
                  <a:pt x="3861995" y="96819"/>
                </a:cubicBezTo>
                <a:cubicBezTo>
                  <a:pt x="3872753" y="103991"/>
                  <a:pt x="3881911" y="114532"/>
                  <a:pt x="3894268" y="118334"/>
                </a:cubicBezTo>
                <a:cubicBezTo>
                  <a:pt x="3929220" y="129089"/>
                  <a:pt x="4001844" y="139850"/>
                  <a:pt x="4001844" y="139850"/>
                </a:cubicBezTo>
                <a:cubicBezTo>
                  <a:pt x="4016188" y="147022"/>
                  <a:pt x="4032463" y="151210"/>
                  <a:pt x="4044875" y="161365"/>
                </a:cubicBezTo>
                <a:cubicBezTo>
                  <a:pt x="4082484" y="192136"/>
                  <a:pt x="4117546" y="226682"/>
                  <a:pt x="4141694" y="268941"/>
                </a:cubicBezTo>
                <a:cubicBezTo>
                  <a:pt x="4149650" y="282865"/>
                  <a:pt x="4155253" y="298048"/>
                  <a:pt x="4163209" y="311972"/>
                </a:cubicBezTo>
                <a:cubicBezTo>
                  <a:pt x="4196576" y="370365"/>
                  <a:pt x="4175757" y="317346"/>
                  <a:pt x="4195482" y="376518"/>
                </a:cubicBezTo>
                <a:cubicBezTo>
                  <a:pt x="4191896" y="415963"/>
                  <a:pt x="4200326" y="458447"/>
                  <a:pt x="4184724" y="494852"/>
                </a:cubicBezTo>
                <a:cubicBezTo>
                  <a:pt x="4176488" y="514070"/>
                  <a:pt x="4148333" y="515527"/>
                  <a:pt x="4130936" y="527125"/>
                </a:cubicBezTo>
                <a:cubicBezTo>
                  <a:pt x="4059060" y="575043"/>
                  <a:pt x="4113859" y="558509"/>
                  <a:pt x="4001844" y="580913"/>
                </a:cubicBezTo>
                <a:cubicBezTo>
                  <a:pt x="3938045" y="593673"/>
                  <a:pt x="3950236" y="588922"/>
                  <a:pt x="3883510" y="613186"/>
                </a:cubicBezTo>
                <a:cubicBezTo>
                  <a:pt x="3835534" y="630632"/>
                  <a:pt x="3827080" y="641197"/>
                  <a:pt x="3775934" y="645459"/>
                </a:cubicBezTo>
                <a:cubicBezTo>
                  <a:pt x="3707943" y="651125"/>
                  <a:pt x="3639670" y="652631"/>
                  <a:pt x="3571538" y="656217"/>
                </a:cubicBezTo>
                <a:cubicBezTo>
                  <a:pt x="3557195" y="663389"/>
                  <a:pt x="3543721" y="672661"/>
                  <a:pt x="3528508" y="677732"/>
                </a:cubicBezTo>
                <a:cubicBezTo>
                  <a:pt x="3483644" y="692687"/>
                  <a:pt x="3371874" y="697060"/>
                  <a:pt x="3345628" y="699247"/>
                </a:cubicBezTo>
                <a:cubicBezTo>
                  <a:pt x="3324113" y="702833"/>
                  <a:pt x="3302243" y="704715"/>
                  <a:pt x="3281082" y="710005"/>
                </a:cubicBezTo>
                <a:cubicBezTo>
                  <a:pt x="3259080" y="715505"/>
                  <a:pt x="3238987" y="728313"/>
                  <a:pt x="3216536" y="731520"/>
                </a:cubicBezTo>
                <a:cubicBezTo>
                  <a:pt x="3163170" y="739144"/>
                  <a:pt x="3108959" y="738692"/>
                  <a:pt x="3055171" y="742278"/>
                </a:cubicBezTo>
                <a:lnTo>
                  <a:pt x="989703" y="731520"/>
                </a:lnTo>
                <a:cubicBezTo>
                  <a:pt x="732160" y="729020"/>
                  <a:pt x="933899" y="721078"/>
                  <a:pt x="753035" y="710005"/>
                </a:cubicBezTo>
                <a:cubicBezTo>
                  <a:pt x="606114" y="701010"/>
                  <a:pt x="458992" y="695662"/>
                  <a:pt x="311971" y="688490"/>
                </a:cubicBezTo>
                <a:cubicBezTo>
                  <a:pt x="290456" y="681318"/>
                  <a:pt x="266296" y="679554"/>
                  <a:pt x="247426" y="666974"/>
                </a:cubicBezTo>
                <a:cubicBezTo>
                  <a:pt x="236668" y="659802"/>
                  <a:pt x="225085" y="653736"/>
                  <a:pt x="215153" y="645459"/>
                </a:cubicBezTo>
                <a:cubicBezTo>
                  <a:pt x="203466" y="635720"/>
                  <a:pt x="195538" y="621625"/>
                  <a:pt x="182880" y="613186"/>
                </a:cubicBezTo>
                <a:cubicBezTo>
                  <a:pt x="173445" y="606896"/>
                  <a:pt x="161365" y="606014"/>
                  <a:pt x="150607" y="602428"/>
                </a:cubicBezTo>
                <a:cubicBezTo>
                  <a:pt x="110180" y="440725"/>
                  <a:pt x="112965" y="485792"/>
                  <a:pt x="139849" y="225911"/>
                </a:cubicBezTo>
                <a:cubicBezTo>
                  <a:pt x="140893" y="215822"/>
                  <a:pt x="152667" y="209613"/>
                  <a:pt x="161364" y="204395"/>
                </a:cubicBezTo>
                <a:cubicBezTo>
                  <a:pt x="171088" y="198561"/>
                  <a:pt x="193637" y="193638"/>
                  <a:pt x="193637" y="19363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Elbow Connector 4"/>
          <p:cNvCxnSpPr>
            <a:stCxn id="22" idx="3"/>
          </p:cNvCxnSpPr>
          <p:nvPr/>
        </p:nvCxnSpPr>
        <p:spPr>
          <a:xfrm flipV="1">
            <a:off x="1438840" y="2595724"/>
            <a:ext cx="3404339" cy="389528"/>
          </a:xfrm>
          <a:prstGeom prst="bentConnector3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3" idx="2"/>
            <a:endCxn id="87" idx="0"/>
          </p:cNvCxnSpPr>
          <p:nvPr/>
        </p:nvCxnSpPr>
        <p:spPr>
          <a:xfrm flipH="1">
            <a:off x="1044414" y="2884414"/>
            <a:ext cx="4153993" cy="999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11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80089" y="4104048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4435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temp(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::move(v1));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::move(v2);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::move(temp);</a:t>
            </a:r>
          </a:p>
          <a:p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4182" y="3512377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  <a:endCxn id="96" idx="1"/>
          </p:cNvCxnSpPr>
          <p:nvPr/>
        </p:nvCxnSpPr>
        <p:spPr>
          <a:xfrm>
            <a:off x="1186061" y="3942682"/>
            <a:ext cx="7317445" cy="865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37852" y="3338002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4" idx="2"/>
            <a:endCxn id="96" idx="0"/>
          </p:cNvCxnSpPr>
          <p:nvPr/>
        </p:nvCxnSpPr>
        <p:spPr>
          <a:xfrm flipH="1">
            <a:off x="8611083" y="3768307"/>
            <a:ext cx="1548648" cy="93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801" y="941295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Vector swap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690782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905937" y="4626683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1134534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363138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564841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766550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1981698" y="4626679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196852" y="4626678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12001" y="4626677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503506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8718661" y="470049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8947258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/>
          <p:cNvSpPr/>
          <p:nvPr/>
        </p:nvSpPr>
        <p:spPr>
          <a:xfrm>
            <a:off x="9175862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9377565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9579274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9794422" y="470048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10009576" y="4700486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224725" y="4700485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12279" y="3196387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temp</a:t>
            </a:r>
            <a:endParaRPr lang="en-IN" sz="1200" dirty="0"/>
          </a:p>
        </p:txBody>
      </p:sp>
      <p:sp>
        <p:nvSpPr>
          <p:cNvPr id="2" name="Freeform 1"/>
          <p:cNvSpPr/>
          <p:nvPr/>
        </p:nvSpPr>
        <p:spPr>
          <a:xfrm>
            <a:off x="647697" y="1303033"/>
            <a:ext cx="4195482" cy="614908"/>
          </a:xfrm>
          <a:custGeom>
            <a:avLst/>
            <a:gdLst>
              <a:gd name="connsiteX0" fmla="*/ 0 w 4195482"/>
              <a:gd name="connsiteY0" fmla="*/ 204395 h 742278"/>
              <a:gd name="connsiteX1" fmla="*/ 53788 w 4195482"/>
              <a:gd name="connsiteY1" fmla="*/ 193638 h 742278"/>
              <a:gd name="connsiteX2" fmla="*/ 96818 w 4195482"/>
              <a:gd name="connsiteY2" fmla="*/ 182880 h 742278"/>
              <a:gd name="connsiteX3" fmla="*/ 204395 w 4195482"/>
              <a:gd name="connsiteY3" fmla="*/ 172122 h 742278"/>
              <a:gd name="connsiteX4" fmla="*/ 656216 w 4195482"/>
              <a:gd name="connsiteY4" fmla="*/ 139850 h 742278"/>
              <a:gd name="connsiteX5" fmla="*/ 892884 w 4195482"/>
              <a:gd name="connsiteY5" fmla="*/ 129092 h 742278"/>
              <a:gd name="connsiteX6" fmla="*/ 978946 w 4195482"/>
              <a:gd name="connsiteY6" fmla="*/ 118334 h 742278"/>
              <a:gd name="connsiteX7" fmla="*/ 1043491 w 4195482"/>
              <a:gd name="connsiteY7" fmla="*/ 96819 h 742278"/>
              <a:gd name="connsiteX8" fmla="*/ 1086522 w 4195482"/>
              <a:gd name="connsiteY8" fmla="*/ 75304 h 742278"/>
              <a:gd name="connsiteX9" fmla="*/ 1194098 w 4195482"/>
              <a:gd name="connsiteY9" fmla="*/ 64546 h 742278"/>
              <a:gd name="connsiteX10" fmla="*/ 1301675 w 4195482"/>
              <a:gd name="connsiteY10" fmla="*/ 43031 h 742278"/>
              <a:gd name="connsiteX11" fmla="*/ 2302136 w 4195482"/>
              <a:gd name="connsiteY11" fmla="*/ 0 h 742278"/>
              <a:gd name="connsiteX12" fmla="*/ 3453204 w 4195482"/>
              <a:gd name="connsiteY12" fmla="*/ 10758 h 742278"/>
              <a:gd name="connsiteX13" fmla="*/ 3496235 w 4195482"/>
              <a:gd name="connsiteY13" fmla="*/ 32273 h 742278"/>
              <a:gd name="connsiteX14" fmla="*/ 3550023 w 4195482"/>
              <a:gd name="connsiteY14" fmla="*/ 43031 h 742278"/>
              <a:gd name="connsiteX15" fmla="*/ 3646842 w 4195482"/>
              <a:gd name="connsiteY15" fmla="*/ 53788 h 742278"/>
              <a:gd name="connsiteX16" fmla="*/ 3765176 w 4195482"/>
              <a:gd name="connsiteY16" fmla="*/ 75304 h 742278"/>
              <a:gd name="connsiteX17" fmla="*/ 3808207 w 4195482"/>
              <a:gd name="connsiteY17" fmla="*/ 86061 h 742278"/>
              <a:gd name="connsiteX18" fmla="*/ 3861995 w 4195482"/>
              <a:gd name="connsiteY18" fmla="*/ 96819 h 742278"/>
              <a:gd name="connsiteX19" fmla="*/ 3894268 w 4195482"/>
              <a:gd name="connsiteY19" fmla="*/ 118334 h 742278"/>
              <a:gd name="connsiteX20" fmla="*/ 4001844 w 4195482"/>
              <a:gd name="connsiteY20" fmla="*/ 139850 h 742278"/>
              <a:gd name="connsiteX21" fmla="*/ 4044875 w 4195482"/>
              <a:gd name="connsiteY21" fmla="*/ 161365 h 742278"/>
              <a:gd name="connsiteX22" fmla="*/ 4141694 w 4195482"/>
              <a:gd name="connsiteY22" fmla="*/ 268941 h 742278"/>
              <a:gd name="connsiteX23" fmla="*/ 4163209 w 4195482"/>
              <a:gd name="connsiteY23" fmla="*/ 311972 h 742278"/>
              <a:gd name="connsiteX24" fmla="*/ 4195482 w 4195482"/>
              <a:gd name="connsiteY24" fmla="*/ 376518 h 742278"/>
              <a:gd name="connsiteX25" fmla="*/ 4184724 w 4195482"/>
              <a:gd name="connsiteY25" fmla="*/ 494852 h 742278"/>
              <a:gd name="connsiteX26" fmla="*/ 4130936 w 4195482"/>
              <a:gd name="connsiteY26" fmla="*/ 527125 h 742278"/>
              <a:gd name="connsiteX27" fmla="*/ 4001844 w 4195482"/>
              <a:gd name="connsiteY27" fmla="*/ 580913 h 742278"/>
              <a:gd name="connsiteX28" fmla="*/ 3883510 w 4195482"/>
              <a:gd name="connsiteY28" fmla="*/ 613186 h 742278"/>
              <a:gd name="connsiteX29" fmla="*/ 3775934 w 4195482"/>
              <a:gd name="connsiteY29" fmla="*/ 645459 h 742278"/>
              <a:gd name="connsiteX30" fmla="*/ 3571538 w 4195482"/>
              <a:gd name="connsiteY30" fmla="*/ 656217 h 742278"/>
              <a:gd name="connsiteX31" fmla="*/ 3528508 w 4195482"/>
              <a:gd name="connsiteY31" fmla="*/ 677732 h 742278"/>
              <a:gd name="connsiteX32" fmla="*/ 3345628 w 4195482"/>
              <a:gd name="connsiteY32" fmla="*/ 699247 h 742278"/>
              <a:gd name="connsiteX33" fmla="*/ 3281082 w 4195482"/>
              <a:gd name="connsiteY33" fmla="*/ 710005 h 742278"/>
              <a:gd name="connsiteX34" fmla="*/ 3216536 w 4195482"/>
              <a:gd name="connsiteY34" fmla="*/ 731520 h 742278"/>
              <a:gd name="connsiteX35" fmla="*/ 3055171 w 4195482"/>
              <a:gd name="connsiteY35" fmla="*/ 742278 h 742278"/>
              <a:gd name="connsiteX36" fmla="*/ 989703 w 4195482"/>
              <a:gd name="connsiteY36" fmla="*/ 731520 h 742278"/>
              <a:gd name="connsiteX37" fmla="*/ 753035 w 4195482"/>
              <a:gd name="connsiteY37" fmla="*/ 710005 h 742278"/>
              <a:gd name="connsiteX38" fmla="*/ 311971 w 4195482"/>
              <a:gd name="connsiteY38" fmla="*/ 688490 h 742278"/>
              <a:gd name="connsiteX39" fmla="*/ 247426 w 4195482"/>
              <a:gd name="connsiteY39" fmla="*/ 666974 h 742278"/>
              <a:gd name="connsiteX40" fmla="*/ 215153 w 4195482"/>
              <a:gd name="connsiteY40" fmla="*/ 645459 h 742278"/>
              <a:gd name="connsiteX41" fmla="*/ 182880 w 4195482"/>
              <a:gd name="connsiteY41" fmla="*/ 613186 h 742278"/>
              <a:gd name="connsiteX42" fmla="*/ 150607 w 4195482"/>
              <a:gd name="connsiteY42" fmla="*/ 602428 h 742278"/>
              <a:gd name="connsiteX43" fmla="*/ 139849 w 4195482"/>
              <a:gd name="connsiteY43" fmla="*/ 225911 h 742278"/>
              <a:gd name="connsiteX44" fmla="*/ 161364 w 4195482"/>
              <a:gd name="connsiteY44" fmla="*/ 204395 h 742278"/>
              <a:gd name="connsiteX45" fmla="*/ 193637 w 4195482"/>
              <a:gd name="connsiteY45" fmla="*/ 193638 h 74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195482" h="742278">
                <a:moveTo>
                  <a:pt x="0" y="204395"/>
                </a:moveTo>
                <a:cubicBezTo>
                  <a:pt x="17929" y="200809"/>
                  <a:pt x="35939" y="197604"/>
                  <a:pt x="53788" y="193638"/>
                </a:cubicBezTo>
                <a:cubicBezTo>
                  <a:pt x="68221" y="190431"/>
                  <a:pt x="82182" y="184971"/>
                  <a:pt x="96818" y="182880"/>
                </a:cubicBezTo>
                <a:cubicBezTo>
                  <a:pt x="132494" y="177783"/>
                  <a:pt x="168536" y="175708"/>
                  <a:pt x="204395" y="172122"/>
                </a:cubicBezTo>
                <a:cubicBezTo>
                  <a:pt x="420318" y="124140"/>
                  <a:pt x="255512" y="154421"/>
                  <a:pt x="656216" y="139850"/>
                </a:cubicBezTo>
                <a:lnTo>
                  <a:pt x="892884" y="129092"/>
                </a:lnTo>
                <a:cubicBezTo>
                  <a:pt x="921571" y="125506"/>
                  <a:pt x="950677" y="124392"/>
                  <a:pt x="978946" y="118334"/>
                </a:cubicBezTo>
                <a:cubicBezTo>
                  <a:pt x="1001121" y="113582"/>
                  <a:pt x="1022434" y="105242"/>
                  <a:pt x="1043491" y="96819"/>
                </a:cubicBezTo>
                <a:cubicBezTo>
                  <a:pt x="1058381" y="90863"/>
                  <a:pt x="1070841" y="78664"/>
                  <a:pt x="1086522" y="75304"/>
                </a:cubicBezTo>
                <a:cubicBezTo>
                  <a:pt x="1121760" y="67753"/>
                  <a:pt x="1158459" y="69892"/>
                  <a:pt x="1194098" y="64546"/>
                </a:cubicBezTo>
                <a:cubicBezTo>
                  <a:pt x="1230263" y="59121"/>
                  <a:pt x="1265168" y="45158"/>
                  <a:pt x="1301675" y="43031"/>
                </a:cubicBezTo>
                <a:cubicBezTo>
                  <a:pt x="1634905" y="23619"/>
                  <a:pt x="1968649" y="14344"/>
                  <a:pt x="2302136" y="0"/>
                </a:cubicBezTo>
                <a:lnTo>
                  <a:pt x="3453204" y="10758"/>
                </a:lnTo>
                <a:cubicBezTo>
                  <a:pt x="3469235" y="11191"/>
                  <a:pt x="3481021" y="27202"/>
                  <a:pt x="3496235" y="32273"/>
                </a:cubicBezTo>
                <a:cubicBezTo>
                  <a:pt x="3513581" y="38055"/>
                  <a:pt x="3531922" y="40445"/>
                  <a:pt x="3550023" y="43031"/>
                </a:cubicBezTo>
                <a:cubicBezTo>
                  <a:pt x="3582168" y="47623"/>
                  <a:pt x="3614730" y="48971"/>
                  <a:pt x="3646842" y="53788"/>
                </a:cubicBezTo>
                <a:cubicBezTo>
                  <a:pt x="3686490" y="59735"/>
                  <a:pt x="3725863" y="67441"/>
                  <a:pt x="3765176" y="75304"/>
                </a:cubicBezTo>
                <a:cubicBezTo>
                  <a:pt x="3779674" y="78204"/>
                  <a:pt x="3793774" y="82854"/>
                  <a:pt x="3808207" y="86061"/>
                </a:cubicBezTo>
                <a:cubicBezTo>
                  <a:pt x="3826056" y="90027"/>
                  <a:pt x="3844066" y="93233"/>
                  <a:pt x="3861995" y="96819"/>
                </a:cubicBezTo>
                <a:cubicBezTo>
                  <a:pt x="3872753" y="103991"/>
                  <a:pt x="3881911" y="114532"/>
                  <a:pt x="3894268" y="118334"/>
                </a:cubicBezTo>
                <a:cubicBezTo>
                  <a:pt x="3929220" y="129089"/>
                  <a:pt x="4001844" y="139850"/>
                  <a:pt x="4001844" y="139850"/>
                </a:cubicBezTo>
                <a:cubicBezTo>
                  <a:pt x="4016188" y="147022"/>
                  <a:pt x="4032463" y="151210"/>
                  <a:pt x="4044875" y="161365"/>
                </a:cubicBezTo>
                <a:cubicBezTo>
                  <a:pt x="4082484" y="192136"/>
                  <a:pt x="4117546" y="226682"/>
                  <a:pt x="4141694" y="268941"/>
                </a:cubicBezTo>
                <a:cubicBezTo>
                  <a:pt x="4149650" y="282865"/>
                  <a:pt x="4155253" y="298048"/>
                  <a:pt x="4163209" y="311972"/>
                </a:cubicBezTo>
                <a:cubicBezTo>
                  <a:pt x="4196576" y="370365"/>
                  <a:pt x="4175757" y="317346"/>
                  <a:pt x="4195482" y="376518"/>
                </a:cubicBezTo>
                <a:cubicBezTo>
                  <a:pt x="4191896" y="415963"/>
                  <a:pt x="4200326" y="458447"/>
                  <a:pt x="4184724" y="494852"/>
                </a:cubicBezTo>
                <a:cubicBezTo>
                  <a:pt x="4176488" y="514070"/>
                  <a:pt x="4148333" y="515527"/>
                  <a:pt x="4130936" y="527125"/>
                </a:cubicBezTo>
                <a:cubicBezTo>
                  <a:pt x="4059060" y="575043"/>
                  <a:pt x="4113859" y="558509"/>
                  <a:pt x="4001844" y="580913"/>
                </a:cubicBezTo>
                <a:cubicBezTo>
                  <a:pt x="3938045" y="593673"/>
                  <a:pt x="3950236" y="588922"/>
                  <a:pt x="3883510" y="613186"/>
                </a:cubicBezTo>
                <a:cubicBezTo>
                  <a:pt x="3835534" y="630632"/>
                  <a:pt x="3827080" y="641197"/>
                  <a:pt x="3775934" y="645459"/>
                </a:cubicBezTo>
                <a:cubicBezTo>
                  <a:pt x="3707943" y="651125"/>
                  <a:pt x="3639670" y="652631"/>
                  <a:pt x="3571538" y="656217"/>
                </a:cubicBezTo>
                <a:cubicBezTo>
                  <a:pt x="3557195" y="663389"/>
                  <a:pt x="3543721" y="672661"/>
                  <a:pt x="3528508" y="677732"/>
                </a:cubicBezTo>
                <a:cubicBezTo>
                  <a:pt x="3483644" y="692687"/>
                  <a:pt x="3371874" y="697060"/>
                  <a:pt x="3345628" y="699247"/>
                </a:cubicBezTo>
                <a:cubicBezTo>
                  <a:pt x="3324113" y="702833"/>
                  <a:pt x="3302243" y="704715"/>
                  <a:pt x="3281082" y="710005"/>
                </a:cubicBezTo>
                <a:cubicBezTo>
                  <a:pt x="3259080" y="715505"/>
                  <a:pt x="3238987" y="728313"/>
                  <a:pt x="3216536" y="731520"/>
                </a:cubicBezTo>
                <a:cubicBezTo>
                  <a:pt x="3163170" y="739144"/>
                  <a:pt x="3108959" y="738692"/>
                  <a:pt x="3055171" y="742278"/>
                </a:cubicBezTo>
                <a:lnTo>
                  <a:pt x="989703" y="731520"/>
                </a:lnTo>
                <a:cubicBezTo>
                  <a:pt x="732160" y="729020"/>
                  <a:pt x="933899" y="721078"/>
                  <a:pt x="753035" y="710005"/>
                </a:cubicBezTo>
                <a:cubicBezTo>
                  <a:pt x="606114" y="701010"/>
                  <a:pt x="458992" y="695662"/>
                  <a:pt x="311971" y="688490"/>
                </a:cubicBezTo>
                <a:cubicBezTo>
                  <a:pt x="290456" y="681318"/>
                  <a:pt x="266296" y="679554"/>
                  <a:pt x="247426" y="666974"/>
                </a:cubicBezTo>
                <a:cubicBezTo>
                  <a:pt x="236668" y="659802"/>
                  <a:pt x="225085" y="653736"/>
                  <a:pt x="215153" y="645459"/>
                </a:cubicBezTo>
                <a:cubicBezTo>
                  <a:pt x="203466" y="635720"/>
                  <a:pt x="195538" y="621625"/>
                  <a:pt x="182880" y="613186"/>
                </a:cubicBezTo>
                <a:cubicBezTo>
                  <a:pt x="173445" y="606896"/>
                  <a:pt x="161365" y="606014"/>
                  <a:pt x="150607" y="602428"/>
                </a:cubicBezTo>
                <a:cubicBezTo>
                  <a:pt x="110180" y="440725"/>
                  <a:pt x="112965" y="485792"/>
                  <a:pt x="139849" y="225911"/>
                </a:cubicBezTo>
                <a:cubicBezTo>
                  <a:pt x="140893" y="215822"/>
                  <a:pt x="152667" y="209613"/>
                  <a:pt x="161364" y="204395"/>
                </a:cubicBezTo>
                <a:cubicBezTo>
                  <a:pt x="171088" y="198561"/>
                  <a:pt x="193637" y="193638"/>
                  <a:pt x="193637" y="19363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Elbow Connector 4"/>
          <p:cNvCxnSpPr>
            <a:stCxn id="22" idx="3"/>
          </p:cNvCxnSpPr>
          <p:nvPr/>
        </p:nvCxnSpPr>
        <p:spPr>
          <a:xfrm flipV="1">
            <a:off x="1407940" y="3338002"/>
            <a:ext cx="3404339" cy="389528"/>
          </a:xfrm>
          <a:prstGeom prst="bentConnector3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3" idx="2"/>
            <a:endCxn id="87" idx="0"/>
          </p:cNvCxnSpPr>
          <p:nvPr/>
        </p:nvCxnSpPr>
        <p:spPr>
          <a:xfrm flipH="1">
            <a:off x="1013514" y="3626692"/>
            <a:ext cx="4153993" cy="999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4" idx="0"/>
            <a:endCxn id="22" idx="0"/>
          </p:cNvCxnSpPr>
          <p:nvPr/>
        </p:nvCxnSpPr>
        <p:spPr>
          <a:xfrm rot="16200000" flipH="1" flipV="1">
            <a:off x="5585708" y="-1061646"/>
            <a:ext cx="174375" cy="8973670"/>
          </a:xfrm>
          <a:prstGeom prst="bentConnector3">
            <a:avLst>
              <a:gd name="adj1" fmla="val -131097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7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11471" y="995082"/>
            <a:ext cx="3805518" cy="1143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11471" y="2138082"/>
            <a:ext cx="3805518" cy="12909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611471" y="3429000"/>
            <a:ext cx="3805518" cy="1479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11471" y="4908176"/>
            <a:ext cx="3805518" cy="1143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0726271" y="1331259"/>
            <a:ext cx="146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Code segment</a:t>
            </a:r>
            <a:endParaRPr lang="en-IN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726270" y="2629652"/>
            <a:ext cx="146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Data segment</a:t>
            </a:r>
            <a:endParaRPr lang="en-IN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726269" y="4174559"/>
            <a:ext cx="146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Stack</a:t>
            </a:r>
            <a:endParaRPr lang="en-IN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726269" y="5325787"/>
            <a:ext cx="146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Heap</a:t>
            </a:r>
            <a:endParaRPr lang="en-IN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60679" y="1184678"/>
            <a:ext cx="23071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-----------------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------------------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---------------</a:t>
            </a:r>
            <a:endParaRPr lang="en-IN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>
            <a:stCxn id="7" idx="0"/>
            <a:endCxn id="8" idx="0"/>
          </p:cNvCxnSpPr>
          <p:nvPr/>
        </p:nvCxnSpPr>
        <p:spPr>
          <a:xfrm>
            <a:off x="8514230" y="2138082"/>
            <a:ext cx="0" cy="1290918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11471" y="2162889"/>
            <a:ext cx="1026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Read-write area</a:t>
            </a:r>
            <a:endParaRPr lang="en-IN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8514229" y="2176431"/>
            <a:ext cx="1026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Read-only area</a:t>
            </a:r>
            <a:endParaRPr lang="en-IN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757933" y="2443191"/>
            <a:ext cx="632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7030A0"/>
                </a:solidFill>
              </a:rPr>
              <a:t>Daimler</a:t>
            </a:r>
            <a:endParaRPr lang="en-IN" sz="1000" b="1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41170" y="2539819"/>
            <a:ext cx="632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7030A0"/>
                </a:solidFill>
              </a:rPr>
              <a:t>India</a:t>
            </a:r>
            <a:endParaRPr lang="en-IN" sz="1000" b="1" dirty="0">
              <a:solidFill>
                <a:srgbClr val="7030A0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802420" y="2580500"/>
            <a:ext cx="886262" cy="246221"/>
            <a:chOff x="2132050" y="557407"/>
            <a:chExt cx="886262" cy="246221"/>
          </a:xfrm>
        </p:grpSpPr>
        <p:sp>
          <p:nvSpPr>
            <p:cNvPr id="54" name="TextBox 53"/>
            <p:cNvSpPr txBox="1"/>
            <p:nvPr/>
          </p:nvSpPr>
          <p:spPr>
            <a:xfrm>
              <a:off x="2132050" y="557407"/>
              <a:ext cx="379827" cy="24622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z</a:t>
              </a:r>
              <a:endParaRPr lang="en-IN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532871" y="557407"/>
              <a:ext cx="485441" cy="24622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0</a:t>
              </a:r>
              <a:endParaRPr lang="en-IN" sz="1000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685735" y="183332"/>
            <a:ext cx="502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Memory layout for the given code</a:t>
            </a:r>
            <a:endParaRPr lang="en-IN" b="1" dirty="0"/>
          </a:p>
        </p:txBody>
      </p:sp>
      <p:sp>
        <p:nvSpPr>
          <p:cNvPr id="3" name="Cube 2"/>
          <p:cNvSpPr/>
          <p:nvPr/>
        </p:nvSpPr>
        <p:spPr>
          <a:xfrm>
            <a:off x="1143859" y="943091"/>
            <a:ext cx="2259106" cy="300019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37988" y="1662181"/>
            <a:ext cx="685800" cy="363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245539" y="2087596"/>
            <a:ext cx="685800" cy="363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1245539" y="2524625"/>
            <a:ext cx="685800" cy="363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1245539" y="2988380"/>
            <a:ext cx="685800" cy="363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460692" y="500118"/>
            <a:ext cx="183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CPU</a:t>
            </a:r>
            <a:endParaRPr lang="en-IN" dirty="0"/>
          </a:p>
        </p:txBody>
      </p:sp>
      <p:sp>
        <p:nvSpPr>
          <p:cNvPr id="16" name="Freeform 15"/>
          <p:cNvSpPr/>
          <p:nvPr/>
        </p:nvSpPr>
        <p:spPr>
          <a:xfrm>
            <a:off x="404270" y="1482480"/>
            <a:ext cx="1976718" cy="2326341"/>
          </a:xfrm>
          <a:custGeom>
            <a:avLst/>
            <a:gdLst>
              <a:gd name="connsiteX0" fmla="*/ 524436 w 1976718"/>
              <a:gd name="connsiteY0" fmla="*/ 147917 h 2326341"/>
              <a:gd name="connsiteX1" fmla="*/ 1653989 w 1976718"/>
              <a:gd name="connsiteY1" fmla="*/ 161364 h 2326341"/>
              <a:gd name="connsiteX2" fmla="*/ 1761565 w 1976718"/>
              <a:gd name="connsiteY2" fmla="*/ 228600 h 2326341"/>
              <a:gd name="connsiteX3" fmla="*/ 1801906 w 1976718"/>
              <a:gd name="connsiteY3" fmla="*/ 309282 h 2326341"/>
              <a:gd name="connsiteX4" fmla="*/ 1828800 w 1976718"/>
              <a:gd name="connsiteY4" fmla="*/ 349623 h 2326341"/>
              <a:gd name="connsiteX5" fmla="*/ 1842247 w 1976718"/>
              <a:gd name="connsiteY5" fmla="*/ 416858 h 2326341"/>
              <a:gd name="connsiteX6" fmla="*/ 1882589 w 1976718"/>
              <a:gd name="connsiteY6" fmla="*/ 564776 h 2326341"/>
              <a:gd name="connsiteX7" fmla="*/ 1909483 w 1976718"/>
              <a:gd name="connsiteY7" fmla="*/ 699247 h 2326341"/>
              <a:gd name="connsiteX8" fmla="*/ 1949824 w 1976718"/>
              <a:gd name="connsiteY8" fmla="*/ 954741 h 2326341"/>
              <a:gd name="connsiteX9" fmla="*/ 1976718 w 1976718"/>
              <a:gd name="connsiteY9" fmla="*/ 1075764 h 2326341"/>
              <a:gd name="connsiteX10" fmla="*/ 1963271 w 1976718"/>
              <a:gd name="connsiteY10" fmla="*/ 1600200 h 2326341"/>
              <a:gd name="connsiteX11" fmla="*/ 1936377 w 1976718"/>
              <a:gd name="connsiteY11" fmla="*/ 1640541 h 2326341"/>
              <a:gd name="connsiteX12" fmla="*/ 1896036 w 1976718"/>
              <a:gd name="connsiteY12" fmla="*/ 1748117 h 2326341"/>
              <a:gd name="connsiteX13" fmla="*/ 1855695 w 1976718"/>
              <a:gd name="connsiteY13" fmla="*/ 1855694 h 2326341"/>
              <a:gd name="connsiteX14" fmla="*/ 1828800 w 1976718"/>
              <a:gd name="connsiteY14" fmla="*/ 1896035 h 2326341"/>
              <a:gd name="connsiteX15" fmla="*/ 1815353 w 1976718"/>
              <a:gd name="connsiteY15" fmla="*/ 1936376 h 2326341"/>
              <a:gd name="connsiteX16" fmla="*/ 1734671 w 1976718"/>
              <a:gd name="connsiteY16" fmla="*/ 2057400 h 2326341"/>
              <a:gd name="connsiteX17" fmla="*/ 1653989 w 1976718"/>
              <a:gd name="connsiteY17" fmla="*/ 2138082 h 2326341"/>
              <a:gd name="connsiteX18" fmla="*/ 1559859 w 1976718"/>
              <a:gd name="connsiteY18" fmla="*/ 2191870 h 2326341"/>
              <a:gd name="connsiteX19" fmla="*/ 1519518 w 1976718"/>
              <a:gd name="connsiteY19" fmla="*/ 2218764 h 2326341"/>
              <a:gd name="connsiteX20" fmla="*/ 1264024 w 1976718"/>
              <a:gd name="connsiteY20" fmla="*/ 2272552 h 2326341"/>
              <a:gd name="connsiteX21" fmla="*/ 1210236 w 1976718"/>
              <a:gd name="connsiteY21" fmla="*/ 2286000 h 2326341"/>
              <a:gd name="connsiteX22" fmla="*/ 1143000 w 1976718"/>
              <a:gd name="connsiteY22" fmla="*/ 2312894 h 2326341"/>
              <a:gd name="connsiteX23" fmla="*/ 954742 w 1976718"/>
              <a:gd name="connsiteY23" fmla="*/ 2326341 h 2326341"/>
              <a:gd name="connsiteX24" fmla="*/ 497542 w 1976718"/>
              <a:gd name="connsiteY24" fmla="*/ 2299447 h 2326341"/>
              <a:gd name="connsiteX25" fmla="*/ 443753 w 1976718"/>
              <a:gd name="connsiteY25" fmla="*/ 2272552 h 2326341"/>
              <a:gd name="connsiteX26" fmla="*/ 336177 w 1976718"/>
              <a:gd name="connsiteY26" fmla="*/ 2191870 h 2326341"/>
              <a:gd name="connsiteX27" fmla="*/ 255495 w 1976718"/>
              <a:gd name="connsiteY27" fmla="*/ 2111188 h 2326341"/>
              <a:gd name="connsiteX28" fmla="*/ 228600 w 1976718"/>
              <a:gd name="connsiteY28" fmla="*/ 2070847 h 2326341"/>
              <a:gd name="connsiteX29" fmla="*/ 174812 w 1976718"/>
              <a:gd name="connsiteY29" fmla="*/ 2030505 h 2326341"/>
              <a:gd name="connsiteX30" fmla="*/ 94130 w 1976718"/>
              <a:gd name="connsiteY30" fmla="*/ 1882588 h 2326341"/>
              <a:gd name="connsiteX31" fmla="*/ 80683 w 1976718"/>
              <a:gd name="connsiteY31" fmla="*/ 1828800 h 2326341"/>
              <a:gd name="connsiteX32" fmla="*/ 53789 w 1976718"/>
              <a:gd name="connsiteY32" fmla="*/ 1775011 h 2326341"/>
              <a:gd name="connsiteX33" fmla="*/ 13447 w 1976718"/>
              <a:gd name="connsiteY33" fmla="*/ 1640541 h 2326341"/>
              <a:gd name="connsiteX34" fmla="*/ 0 w 1976718"/>
              <a:gd name="connsiteY34" fmla="*/ 1344705 h 2326341"/>
              <a:gd name="connsiteX35" fmla="*/ 13447 w 1976718"/>
              <a:gd name="connsiteY35" fmla="*/ 874058 h 2326341"/>
              <a:gd name="connsiteX36" fmla="*/ 40342 w 1976718"/>
              <a:gd name="connsiteY36" fmla="*/ 820270 h 2326341"/>
              <a:gd name="connsiteX37" fmla="*/ 67236 w 1976718"/>
              <a:gd name="connsiteY37" fmla="*/ 753035 h 2326341"/>
              <a:gd name="connsiteX38" fmla="*/ 107577 w 1976718"/>
              <a:gd name="connsiteY38" fmla="*/ 645458 h 2326341"/>
              <a:gd name="connsiteX39" fmla="*/ 134471 w 1976718"/>
              <a:gd name="connsiteY39" fmla="*/ 605117 h 2326341"/>
              <a:gd name="connsiteX40" fmla="*/ 295836 w 1976718"/>
              <a:gd name="connsiteY40" fmla="*/ 268941 h 2326341"/>
              <a:gd name="connsiteX41" fmla="*/ 322730 w 1976718"/>
              <a:gd name="connsiteY41" fmla="*/ 228600 h 2326341"/>
              <a:gd name="connsiteX42" fmla="*/ 349624 w 1976718"/>
              <a:gd name="connsiteY42" fmla="*/ 174811 h 2326341"/>
              <a:gd name="connsiteX43" fmla="*/ 403412 w 1976718"/>
              <a:gd name="connsiteY43" fmla="*/ 134470 h 2326341"/>
              <a:gd name="connsiteX44" fmla="*/ 430306 w 1976718"/>
              <a:gd name="connsiteY44" fmla="*/ 80682 h 2326341"/>
              <a:gd name="connsiteX45" fmla="*/ 484095 w 1976718"/>
              <a:gd name="connsiteY45" fmla="*/ 40341 h 2326341"/>
              <a:gd name="connsiteX46" fmla="*/ 564777 w 1976718"/>
              <a:gd name="connsiteY46" fmla="*/ 0 h 2326341"/>
              <a:gd name="connsiteX47" fmla="*/ 685800 w 1976718"/>
              <a:gd name="connsiteY47" fmla="*/ 40341 h 2326341"/>
              <a:gd name="connsiteX48" fmla="*/ 753036 w 1976718"/>
              <a:gd name="connsiteY48" fmla="*/ 107576 h 2326341"/>
              <a:gd name="connsiteX49" fmla="*/ 766483 w 1976718"/>
              <a:gd name="connsiteY49" fmla="*/ 147917 h 232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976718" h="2326341">
                <a:moveTo>
                  <a:pt x="524436" y="147917"/>
                </a:moveTo>
                <a:lnTo>
                  <a:pt x="1653989" y="161364"/>
                </a:lnTo>
                <a:cubicBezTo>
                  <a:pt x="1709703" y="162630"/>
                  <a:pt x="1725816" y="186892"/>
                  <a:pt x="1761565" y="228600"/>
                </a:cubicBezTo>
                <a:cubicBezTo>
                  <a:pt x="1807810" y="282554"/>
                  <a:pt x="1773272" y="252014"/>
                  <a:pt x="1801906" y="309282"/>
                </a:cubicBezTo>
                <a:cubicBezTo>
                  <a:pt x="1809134" y="323737"/>
                  <a:pt x="1819835" y="336176"/>
                  <a:pt x="1828800" y="349623"/>
                </a:cubicBezTo>
                <a:cubicBezTo>
                  <a:pt x="1833282" y="372035"/>
                  <a:pt x="1836704" y="394685"/>
                  <a:pt x="1842247" y="416858"/>
                </a:cubicBezTo>
                <a:cubicBezTo>
                  <a:pt x="1864131" y="504393"/>
                  <a:pt x="1860739" y="411824"/>
                  <a:pt x="1882589" y="564776"/>
                </a:cubicBezTo>
                <a:cubicBezTo>
                  <a:pt x="1915533" y="795384"/>
                  <a:pt x="1878190" y="574076"/>
                  <a:pt x="1909483" y="699247"/>
                </a:cubicBezTo>
                <a:cubicBezTo>
                  <a:pt x="1937918" y="812987"/>
                  <a:pt x="1912609" y="787274"/>
                  <a:pt x="1949824" y="954741"/>
                </a:cubicBezTo>
                <a:lnTo>
                  <a:pt x="1976718" y="1075764"/>
                </a:lnTo>
                <a:cubicBezTo>
                  <a:pt x="1972236" y="1250576"/>
                  <a:pt x="1975730" y="1425775"/>
                  <a:pt x="1963271" y="1600200"/>
                </a:cubicBezTo>
                <a:cubicBezTo>
                  <a:pt x="1962120" y="1616320"/>
                  <a:pt x="1943065" y="1625828"/>
                  <a:pt x="1936377" y="1640541"/>
                </a:cubicBezTo>
                <a:cubicBezTo>
                  <a:pt x="1920530" y="1675405"/>
                  <a:pt x="1909124" y="1712126"/>
                  <a:pt x="1896036" y="1748117"/>
                </a:cubicBezTo>
                <a:cubicBezTo>
                  <a:pt x="1880519" y="1790788"/>
                  <a:pt x="1878379" y="1810327"/>
                  <a:pt x="1855695" y="1855694"/>
                </a:cubicBezTo>
                <a:cubicBezTo>
                  <a:pt x="1848467" y="1870149"/>
                  <a:pt x="1837765" y="1882588"/>
                  <a:pt x="1828800" y="1896035"/>
                </a:cubicBezTo>
                <a:cubicBezTo>
                  <a:pt x="1824318" y="1909482"/>
                  <a:pt x="1821692" y="1923698"/>
                  <a:pt x="1815353" y="1936376"/>
                </a:cubicBezTo>
                <a:cubicBezTo>
                  <a:pt x="1799268" y="1968547"/>
                  <a:pt x="1760007" y="2029249"/>
                  <a:pt x="1734671" y="2057400"/>
                </a:cubicBezTo>
                <a:cubicBezTo>
                  <a:pt x="1709228" y="2085670"/>
                  <a:pt x="1685635" y="2116985"/>
                  <a:pt x="1653989" y="2138082"/>
                </a:cubicBezTo>
                <a:cubicBezTo>
                  <a:pt x="1555695" y="2203609"/>
                  <a:pt x="1679294" y="2123622"/>
                  <a:pt x="1559859" y="2191870"/>
                </a:cubicBezTo>
                <a:cubicBezTo>
                  <a:pt x="1545827" y="2199888"/>
                  <a:pt x="1534523" y="2212762"/>
                  <a:pt x="1519518" y="2218764"/>
                </a:cubicBezTo>
                <a:cubicBezTo>
                  <a:pt x="1420266" y="2258465"/>
                  <a:pt x="1378520" y="2243926"/>
                  <a:pt x="1264024" y="2272552"/>
                </a:cubicBezTo>
                <a:cubicBezTo>
                  <a:pt x="1246095" y="2277035"/>
                  <a:pt x="1227769" y="2280156"/>
                  <a:pt x="1210236" y="2286000"/>
                </a:cubicBezTo>
                <a:cubicBezTo>
                  <a:pt x="1187336" y="2293633"/>
                  <a:pt x="1166843" y="2309129"/>
                  <a:pt x="1143000" y="2312894"/>
                </a:cubicBezTo>
                <a:cubicBezTo>
                  <a:pt x="1080857" y="2322706"/>
                  <a:pt x="1017495" y="2321859"/>
                  <a:pt x="954742" y="2326341"/>
                </a:cubicBezTo>
                <a:cubicBezTo>
                  <a:pt x="802342" y="2317376"/>
                  <a:pt x="649367" y="2315429"/>
                  <a:pt x="497542" y="2299447"/>
                </a:cubicBezTo>
                <a:cubicBezTo>
                  <a:pt x="477606" y="2297348"/>
                  <a:pt x="461158" y="2282498"/>
                  <a:pt x="443753" y="2272552"/>
                </a:cubicBezTo>
                <a:cubicBezTo>
                  <a:pt x="412172" y="2254506"/>
                  <a:pt x="358065" y="2211768"/>
                  <a:pt x="336177" y="2191870"/>
                </a:cubicBezTo>
                <a:cubicBezTo>
                  <a:pt x="308034" y="2166286"/>
                  <a:pt x="280763" y="2139615"/>
                  <a:pt x="255495" y="2111188"/>
                </a:cubicBezTo>
                <a:cubicBezTo>
                  <a:pt x="244758" y="2099109"/>
                  <a:pt x="240028" y="2082275"/>
                  <a:pt x="228600" y="2070847"/>
                </a:cubicBezTo>
                <a:cubicBezTo>
                  <a:pt x="212752" y="2054999"/>
                  <a:pt x="190659" y="2046353"/>
                  <a:pt x="174812" y="2030505"/>
                </a:cubicBezTo>
                <a:cubicBezTo>
                  <a:pt x="150254" y="2005947"/>
                  <a:pt x="94183" y="1882716"/>
                  <a:pt x="94130" y="1882588"/>
                </a:cubicBezTo>
                <a:cubicBezTo>
                  <a:pt x="87022" y="1865528"/>
                  <a:pt x="87172" y="1846104"/>
                  <a:pt x="80683" y="1828800"/>
                </a:cubicBezTo>
                <a:cubicBezTo>
                  <a:pt x="73644" y="1810030"/>
                  <a:pt x="61234" y="1793623"/>
                  <a:pt x="53789" y="1775011"/>
                </a:cubicBezTo>
                <a:cubicBezTo>
                  <a:pt x="31965" y="1720452"/>
                  <a:pt x="26656" y="1693371"/>
                  <a:pt x="13447" y="1640541"/>
                </a:cubicBezTo>
                <a:cubicBezTo>
                  <a:pt x="8965" y="1541929"/>
                  <a:pt x="0" y="1443419"/>
                  <a:pt x="0" y="1344705"/>
                </a:cubicBezTo>
                <a:cubicBezTo>
                  <a:pt x="0" y="1187759"/>
                  <a:pt x="1410" y="1030542"/>
                  <a:pt x="13447" y="874058"/>
                </a:cubicBezTo>
                <a:cubicBezTo>
                  <a:pt x="14984" y="854071"/>
                  <a:pt x="32201" y="838588"/>
                  <a:pt x="40342" y="820270"/>
                </a:cubicBezTo>
                <a:cubicBezTo>
                  <a:pt x="50146" y="798212"/>
                  <a:pt x="58761" y="775636"/>
                  <a:pt x="67236" y="753035"/>
                </a:cubicBezTo>
                <a:cubicBezTo>
                  <a:pt x="84693" y="706483"/>
                  <a:pt x="81589" y="697434"/>
                  <a:pt x="107577" y="645458"/>
                </a:cubicBezTo>
                <a:cubicBezTo>
                  <a:pt x="114804" y="631003"/>
                  <a:pt x="127993" y="619923"/>
                  <a:pt x="134471" y="605117"/>
                </a:cubicBezTo>
                <a:cubicBezTo>
                  <a:pt x="225559" y="396916"/>
                  <a:pt x="168753" y="459565"/>
                  <a:pt x="295836" y="268941"/>
                </a:cubicBezTo>
                <a:cubicBezTo>
                  <a:pt x="304801" y="255494"/>
                  <a:pt x="314712" y="242632"/>
                  <a:pt x="322730" y="228600"/>
                </a:cubicBezTo>
                <a:cubicBezTo>
                  <a:pt x="332675" y="211195"/>
                  <a:pt x="336578" y="190031"/>
                  <a:pt x="349624" y="174811"/>
                </a:cubicBezTo>
                <a:cubicBezTo>
                  <a:pt x="364209" y="157795"/>
                  <a:pt x="385483" y="147917"/>
                  <a:pt x="403412" y="134470"/>
                </a:cubicBezTo>
                <a:cubicBezTo>
                  <a:pt x="412377" y="116541"/>
                  <a:pt x="417260" y="95902"/>
                  <a:pt x="430306" y="80682"/>
                </a:cubicBezTo>
                <a:cubicBezTo>
                  <a:pt x="444892" y="63666"/>
                  <a:pt x="465858" y="53368"/>
                  <a:pt x="484095" y="40341"/>
                </a:cubicBezTo>
                <a:cubicBezTo>
                  <a:pt x="529714" y="7756"/>
                  <a:pt x="514819" y="16653"/>
                  <a:pt x="564777" y="0"/>
                </a:cubicBezTo>
                <a:cubicBezTo>
                  <a:pt x="630128" y="10892"/>
                  <a:pt x="641310" y="1413"/>
                  <a:pt x="685800" y="40341"/>
                </a:cubicBezTo>
                <a:cubicBezTo>
                  <a:pt x="709653" y="61212"/>
                  <a:pt x="753036" y="107576"/>
                  <a:pt x="753036" y="107576"/>
                </a:cubicBezTo>
                <a:lnTo>
                  <a:pt x="766483" y="14791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-337800" y="2331906"/>
            <a:ext cx="183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Data registers</a:t>
            </a:r>
            <a:endParaRPr lang="en-IN" sz="14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579548" y="4434112"/>
            <a:ext cx="5593974" cy="21236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b="1" dirty="0" err="1"/>
              <a:t>int</a:t>
            </a:r>
            <a:r>
              <a:rPr lang="en-IN" sz="1200" b="1" dirty="0"/>
              <a:t> fun()</a:t>
            </a:r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</a:t>
            </a:r>
            <a:r>
              <a:rPr lang="en-IN" sz="1200" b="1" dirty="0" err="1"/>
              <a:t>int</a:t>
            </a:r>
            <a:r>
              <a:rPr lang="en-IN" sz="1200" b="1" dirty="0"/>
              <a:t> a=...;</a:t>
            </a:r>
          </a:p>
          <a:p>
            <a:r>
              <a:rPr lang="en-IN" sz="1200" b="1" dirty="0"/>
              <a:t>  //...</a:t>
            </a:r>
          </a:p>
          <a:p>
            <a:r>
              <a:rPr lang="en-IN" sz="1200" b="1" dirty="0"/>
              <a:t>  return a;  //1000</a:t>
            </a:r>
          </a:p>
          <a:p>
            <a:r>
              <a:rPr lang="en-IN" sz="1200" b="1" dirty="0" smtClean="0"/>
              <a:t>}</a:t>
            </a:r>
          </a:p>
          <a:p>
            <a:r>
              <a:rPr lang="en-IN" sz="1200" b="1" dirty="0" err="1"/>
              <a:t>int</a:t>
            </a:r>
            <a:r>
              <a:rPr lang="en-IN" sz="1200" b="1" dirty="0"/>
              <a:t> main()</a:t>
            </a:r>
          </a:p>
          <a:p>
            <a:r>
              <a:rPr lang="en-IN" sz="1200" b="1" dirty="0"/>
              <a:t>{</a:t>
            </a:r>
          </a:p>
          <a:p>
            <a:r>
              <a:rPr lang="en-IN" sz="1200" b="1" dirty="0" err="1"/>
              <a:t>int</a:t>
            </a:r>
            <a:r>
              <a:rPr lang="en-IN" sz="1200" b="1" dirty="0"/>
              <a:t> result;</a:t>
            </a:r>
          </a:p>
          <a:p>
            <a:r>
              <a:rPr lang="en-IN" sz="1200" b="1" dirty="0"/>
              <a:t>result = fun();    //Fetch the value from '</a:t>
            </a:r>
            <a:r>
              <a:rPr lang="en-IN" sz="1200" b="1" dirty="0" err="1"/>
              <a:t>eax</a:t>
            </a:r>
            <a:r>
              <a:rPr lang="en-IN" sz="1200" b="1" dirty="0"/>
              <a:t>' and assign it to 'result</a:t>
            </a:r>
            <a:r>
              <a:rPr lang="en-IN" sz="1200" b="1" dirty="0" smtClean="0"/>
              <a:t>'</a:t>
            </a:r>
            <a:endParaRPr lang="en-IN" sz="1200" b="1" dirty="0"/>
          </a:p>
          <a:p>
            <a:r>
              <a:rPr lang="en-IN" sz="1200" b="1" dirty="0"/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70138" y="4054583"/>
            <a:ext cx="696349" cy="337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1000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66463" y="3811489"/>
            <a:ext cx="696349" cy="337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1000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70000" y="1561814"/>
            <a:ext cx="56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 smtClean="0"/>
              <a:t>eax</a:t>
            </a:r>
            <a:endParaRPr lang="en-IN" sz="14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477941" y="1746046"/>
            <a:ext cx="18252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Upon control coming back to main function, the ‘</a:t>
            </a:r>
            <a:r>
              <a:rPr lang="en-US" sz="1400" b="1" dirty="0" smtClean="0"/>
              <a:t>fun</a:t>
            </a:r>
            <a:r>
              <a:rPr lang="en-US" sz="1400" dirty="0" smtClean="0"/>
              <a:t>’ functions local variable ‘</a:t>
            </a:r>
            <a:r>
              <a:rPr lang="en-US" sz="1400" b="1" dirty="0" smtClean="0"/>
              <a:t>a</a:t>
            </a:r>
            <a:r>
              <a:rPr lang="en-US" sz="1400" dirty="0" smtClean="0"/>
              <a:t>’ perishes. The value of ‘a’ backed-up in the accumulator ‘</a:t>
            </a:r>
            <a:r>
              <a:rPr lang="en-US" sz="1400" b="1" i="1" dirty="0" err="1" smtClean="0"/>
              <a:t>eax</a:t>
            </a:r>
            <a:r>
              <a:rPr lang="en-US" sz="1400" dirty="0" smtClean="0"/>
              <a:t>’ is fetched and assigned to the ‘</a:t>
            </a:r>
            <a:r>
              <a:rPr lang="en-US" sz="1400" b="1" dirty="0" smtClean="0"/>
              <a:t>main</a:t>
            </a:r>
            <a:r>
              <a:rPr lang="en-US" sz="1400" dirty="0" smtClean="0"/>
              <a:t>’ functions local variable ‘</a:t>
            </a:r>
            <a:r>
              <a:rPr lang="en-US" sz="1400" b="1" dirty="0" smtClean="0"/>
              <a:t>result</a:t>
            </a:r>
            <a:r>
              <a:rPr lang="en-US" sz="1400" dirty="0" smtClean="0"/>
              <a:t>’</a:t>
            </a:r>
            <a:endParaRPr lang="en-IN" sz="1400" dirty="0"/>
          </a:p>
        </p:txBody>
      </p:sp>
      <p:sp>
        <p:nvSpPr>
          <p:cNvPr id="14" name="Multiply 13"/>
          <p:cNvSpPr/>
          <p:nvPr/>
        </p:nvSpPr>
        <p:spPr>
          <a:xfrm>
            <a:off x="8479110" y="3541106"/>
            <a:ext cx="512627" cy="78213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Elbow Connector 30"/>
          <p:cNvCxnSpPr>
            <a:endCxn id="23" idx="1"/>
          </p:cNvCxnSpPr>
          <p:nvPr/>
        </p:nvCxnSpPr>
        <p:spPr>
          <a:xfrm>
            <a:off x="1931339" y="1869591"/>
            <a:ext cx="4938799" cy="2353833"/>
          </a:xfrm>
          <a:prstGeom prst="bentConnector3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80089" y="4104048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4435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temp(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::move(v1));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::move(v2);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::move(temp);</a:t>
            </a:r>
          </a:p>
          <a:p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4182" y="3512377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  <a:endCxn id="96" idx="1"/>
          </p:cNvCxnSpPr>
          <p:nvPr/>
        </p:nvCxnSpPr>
        <p:spPr>
          <a:xfrm>
            <a:off x="1186061" y="3942682"/>
            <a:ext cx="7317445" cy="865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37852" y="3338002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4" idx="2"/>
          </p:cNvCxnSpPr>
          <p:nvPr/>
        </p:nvCxnSpPr>
        <p:spPr>
          <a:xfrm flipH="1">
            <a:off x="8906912" y="3768307"/>
            <a:ext cx="1252819" cy="79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801" y="941295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Vector swap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690782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905937" y="4626683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1134534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363138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564841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766550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1981698" y="4626679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196852" y="4626678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12001" y="4626677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503506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8718661" y="470049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8947258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/>
          <p:cNvSpPr/>
          <p:nvPr/>
        </p:nvSpPr>
        <p:spPr>
          <a:xfrm>
            <a:off x="9175862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9377565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9579274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9794422" y="470048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10009576" y="4700486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224725" y="4700485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12279" y="3196387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temp</a:t>
            </a:r>
            <a:endParaRPr lang="en-IN" sz="1200" dirty="0"/>
          </a:p>
        </p:txBody>
      </p:sp>
      <p:sp>
        <p:nvSpPr>
          <p:cNvPr id="2" name="Freeform 1"/>
          <p:cNvSpPr/>
          <p:nvPr/>
        </p:nvSpPr>
        <p:spPr>
          <a:xfrm>
            <a:off x="647697" y="1303033"/>
            <a:ext cx="4195482" cy="614908"/>
          </a:xfrm>
          <a:custGeom>
            <a:avLst/>
            <a:gdLst>
              <a:gd name="connsiteX0" fmla="*/ 0 w 4195482"/>
              <a:gd name="connsiteY0" fmla="*/ 204395 h 742278"/>
              <a:gd name="connsiteX1" fmla="*/ 53788 w 4195482"/>
              <a:gd name="connsiteY1" fmla="*/ 193638 h 742278"/>
              <a:gd name="connsiteX2" fmla="*/ 96818 w 4195482"/>
              <a:gd name="connsiteY2" fmla="*/ 182880 h 742278"/>
              <a:gd name="connsiteX3" fmla="*/ 204395 w 4195482"/>
              <a:gd name="connsiteY3" fmla="*/ 172122 h 742278"/>
              <a:gd name="connsiteX4" fmla="*/ 656216 w 4195482"/>
              <a:gd name="connsiteY4" fmla="*/ 139850 h 742278"/>
              <a:gd name="connsiteX5" fmla="*/ 892884 w 4195482"/>
              <a:gd name="connsiteY5" fmla="*/ 129092 h 742278"/>
              <a:gd name="connsiteX6" fmla="*/ 978946 w 4195482"/>
              <a:gd name="connsiteY6" fmla="*/ 118334 h 742278"/>
              <a:gd name="connsiteX7" fmla="*/ 1043491 w 4195482"/>
              <a:gd name="connsiteY7" fmla="*/ 96819 h 742278"/>
              <a:gd name="connsiteX8" fmla="*/ 1086522 w 4195482"/>
              <a:gd name="connsiteY8" fmla="*/ 75304 h 742278"/>
              <a:gd name="connsiteX9" fmla="*/ 1194098 w 4195482"/>
              <a:gd name="connsiteY9" fmla="*/ 64546 h 742278"/>
              <a:gd name="connsiteX10" fmla="*/ 1301675 w 4195482"/>
              <a:gd name="connsiteY10" fmla="*/ 43031 h 742278"/>
              <a:gd name="connsiteX11" fmla="*/ 2302136 w 4195482"/>
              <a:gd name="connsiteY11" fmla="*/ 0 h 742278"/>
              <a:gd name="connsiteX12" fmla="*/ 3453204 w 4195482"/>
              <a:gd name="connsiteY12" fmla="*/ 10758 h 742278"/>
              <a:gd name="connsiteX13" fmla="*/ 3496235 w 4195482"/>
              <a:gd name="connsiteY13" fmla="*/ 32273 h 742278"/>
              <a:gd name="connsiteX14" fmla="*/ 3550023 w 4195482"/>
              <a:gd name="connsiteY14" fmla="*/ 43031 h 742278"/>
              <a:gd name="connsiteX15" fmla="*/ 3646842 w 4195482"/>
              <a:gd name="connsiteY15" fmla="*/ 53788 h 742278"/>
              <a:gd name="connsiteX16" fmla="*/ 3765176 w 4195482"/>
              <a:gd name="connsiteY16" fmla="*/ 75304 h 742278"/>
              <a:gd name="connsiteX17" fmla="*/ 3808207 w 4195482"/>
              <a:gd name="connsiteY17" fmla="*/ 86061 h 742278"/>
              <a:gd name="connsiteX18" fmla="*/ 3861995 w 4195482"/>
              <a:gd name="connsiteY18" fmla="*/ 96819 h 742278"/>
              <a:gd name="connsiteX19" fmla="*/ 3894268 w 4195482"/>
              <a:gd name="connsiteY19" fmla="*/ 118334 h 742278"/>
              <a:gd name="connsiteX20" fmla="*/ 4001844 w 4195482"/>
              <a:gd name="connsiteY20" fmla="*/ 139850 h 742278"/>
              <a:gd name="connsiteX21" fmla="*/ 4044875 w 4195482"/>
              <a:gd name="connsiteY21" fmla="*/ 161365 h 742278"/>
              <a:gd name="connsiteX22" fmla="*/ 4141694 w 4195482"/>
              <a:gd name="connsiteY22" fmla="*/ 268941 h 742278"/>
              <a:gd name="connsiteX23" fmla="*/ 4163209 w 4195482"/>
              <a:gd name="connsiteY23" fmla="*/ 311972 h 742278"/>
              <a:gd name="connsiteX24" fmla="*/ 4195482 w 4195482"/>
              <a:gd name="connsiteY24" fmla="*/ 376518 h 742278"/>
              <a:gd name="connsiteX25" fmla="*/ 4184724 w 4195482"/>
              <a:gd name="connsiteY25" fmla="*/ 494852 h 742278"/>
              <a:gd name="connsiteX26" fmla="*/ 4130936 w 4195482"/>
              <a:gd name="connsiteY26" fmla="*/ 527125 h 742278"/>
              <a:gd name="connsiteX27" fmla="*/ 4001844 w 4195482"/>
              <a:gd name="connsiteY27" fmla="*/ 580913 h 742278"/>
              <a:gd name="connsiteX28" fmla="*/ 3883510 w 4195482"/>
              <a:gd name="connsiteY28" fmla="*/ 613186 h 742278"/>
              <a:gd name="connsiteX29" fmla="*/ 3775934 w 4195482"/>
              <a:gd name="connsiteY29" fmla="*/ 645459 h 742278"/>
              <a:gd name="connsiteX30" fmla="*/ 3571538 w 4195482"/>
              <a:gd name="connsiteY30" fmla="*/ 656217 h 742278"/>
              <a:gd name="connsiteX31" fmla="*/ 3528508 w 4195482"/>
              <a:gd name="connsiteY31" fmla="*/ 677732 h 742278"/>
              <a:gd name="connsiteX32" fmla="*/ 3345628 w 4195482"/>
              <a:gd name="connsiteY32" fmla="*/ 699247 h 742278"/>
              <a:gd name="connsiteX33" fmla="*/ 3281082 w 4195482"/>
              <a:gd name="connsiteY33" fmla="*/ 710005 h 742278"/>
              <a:gd name="connsiteX34" fmla="*/ 3216536 w 4195482"/>
              <a:gd name="connsiteY34" fmla="*/ 731520 h 742278"/>
              <a:gd name="connsiteX35" fmla="*/ 3055171 w 4195482"/>
              <a:gd name="connsiteY35" fmla="*/ 742278 h 742278"/>
              <a:gd name="connsiteX36" fmla="*/ 989703 w 4195482"/>
              <a:gd name="connsiteY36" fmla="*/ 731520 h 742278"/>
              <a:gd name="connsiteX37" fmla="*/ 753035 w 4195482"/>
              <a:gd name="connsiteY37" fmla="*/ 710005 h 742278"/>
              <a:gd name="connsiteX38" fmla="*/ 311971 w 4195482"/>
              <a:gd name="connsiteY38" fmla="*/ 688490 h 742278"/>
              <a:gd name="connsiteX39" fmla="*/ 247426 w 4195482"/>
              <a:gd name="connsiteY39" fmla="*/ 666974 h 742278"/>
              <a:gd name="connsiteX40" fmla="*/ 215153 w 4195482"/>
              <a:gd name="connsiteY40" fmla="*/ 645459 h 742278"/>
              <a:gd name="connsiteX41" fmla="*/ 182880 w 4195482"/>
              <a:gd name="connsiteY41" fmla="*/ 613186 h 742278"/>
              <a:gd name="connsiteX42" fmla="*/ 150607 w 4195482"/>
              <a:gd name="connsiteY42" fmla="*/ 602428 h 742278"/>
              <a:gd name="connsiteX43" fmla="*/ 139849 w 4195482"/>
              <a:gd name="connsiteY43" fmla="*/ 225911 h 742278"/>
              <a:gd name="connsiteX44" fmla="*/ 161364 w 4195482"/>
              <a:gd name="connsiteY44" fmla="*/ 204395 h 742278"/>
              <a:gd name="connsiteX45" fmla="*/ 193637 w 4195482"/>
              <a:gd name="connsiteY45" fmla="*/ 193638 h 74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195482" h="742278">
                <a:moveTo>
                  <a:pt x="0" y="204395"/>
                </a:moveTo>
                <a:cubicBezTo>
                  <a:pt x="17929" y="200809"/>
                  <a:pt x="35939" y="197604"/>
                  <a:pt x="53788" y="193638"/>
                </a:cubicBezTo>
                <a:cubicBezTo>
                  <a:pt x="68221" y="190431"/>
                  <a:pt x="82182" y="184971"/>
                  <a:pt x="96818" y="182880"/>
                </a:cubicBezTo>
                <a:cubicBezTo>
                  <a:pt x="132494" y="177783"/>
                  <a:pt x="168536" y="175708"/>
                  <a:pt x="204395" y="172122"/>
                </a:cubicBezTo>
                <a:cubicBezTo>
                  <a:pt x="420318" y="124140"/>
                  <a:pt x="255512" y="154421"/>
                  <a:pt x="656216" y="139850"/>
                </a:cubicBezTo>
                <a:lnTo>
                  <a:pt x="892884" y="129092"/>
                </a:lnTo>
                <a:cubicBezTo>
                  <a:pt x="921571" y="125506"/>
                  <a:pt x="950677" y="124392"/>
                  <a:pt x="978946" y="118334"/>
                </a:cubicBezTo>
                <a:cubicBezTo>
                  <a:pt x="1001121" y="113582"/>
                  <a:pt x="1022434" y="105242"/>
                  <a:pt x="1043491" y="96819"/>
                </a:cubicBezTo>
                <a:cubicBezTo>
                  <a:pt x="1058381" y="90863"/>
                  <a:pt x="1070841" y="78664"/>
                  <a:pt x="1086522" y="75304"/>
                </a:cubicBezTo>
                <a:cubicBezTo>
                  <a:pt x="1121760" y="67753"/>
                  <a:pt x="1158459" y="69892"/>
                  <a:pt x="1194098" y="64546"/>
                </a:cubicBezTo>
                <a:cubicBezTo>
                  <a:pt x="1230263" y="59121"/>
                  <a:pt x="1265168" y="45158"/>
                  <a:pt x="1301675" y="43031"/>
                </a:cubicBezTo>
                <a:cubicBezTo>
                  <a:pt x="1634905" y="23619"/>
                  <a:pt x="1968649" y="14344"/>
                  <a:pt x="2302136" y="0"/>
                </a:cubicBezTo>
                <a:lnTo>
                  <a:pt x="3453204" y="10758"/>
                </a:lnTo>
                <a:cubicBezTo>
                  <a:pt x="3469235" y="11191"/>
                  <a:pt x="3481021" y="27202"/>
                  <a:pt x="3496235" y="32273"/>
                </a:cubicBezTo>
                <a:cubicBezTo>
                  <a:pt x="3513581" y="38055"/>
                  <a:pt x="3531922" y="40445"/>
                  <a:pt x="3550023" y="43031"/>
                </a:cubicBezTo>
                <a:cubicBezTo>
                  <a:pt x="3582168" y="47623"/>
                  <a:pt x="3614730" y="48971"/>
                  <a:pt x="3646842" y="53788"/>
                </a:cubicBezTo>
                <a:cubicBezTo>
                  <a:pt x="3686490" y="59735"/>
                  <a:pt x="3725863" y="67441"/>
                  <a:pt x="3765176" y="75304"/>
                </a:cubicBezTo>
                <a:cubicBezTo>
                  <a:pt x="3779674" y="78204"/>
                  <a:pt x="3793774" y="82854"/>
                  <a:pt x="3808207" y="86061"/>
                </a:cubicBezTo>
                <a:cubicBezTo>
                  <a:pt x="3826056" y="90027"/>
                  <a:pt x="3844066" y="93233"/>
                  <a:pt x="3861995" y="96819"/>
                </a:cubicBezTo>
                <a:cubicBezTo>
                  <a:pt x="3872753" y="103991"/>
                  <a:pt x="3881911" y="114532"/>
                  <a:pt x="3894268" y="118334"/>
                </a:cubicBezTo>
                <a:cubicBezTo>
                  <a:pt x="3929220" y="129089"/>
                  <a:pt x="4001844" y="139850"/>
                  <a:pt x="4001844" y="139850"/>
                </a:cubicBezTo>
                <a:cubicBezTo>
                  <a:pt x="4016188" y="147022"/>
                  <a:pt x="4032463" y="151210"/>
                  <a:pt x="4044875" y="161365"/>
                </a:cubicBezTo>
                <a:cubicBezTo>
                  <a:pt x="4082484" y="192136"/>
                  <a:pt x="4117546" y="226682"/>
                  <a:pt x="4141694" y="268941"/>
                </a:cubicBezTo>
                <a:cubicBezTo>
                  <a:pt x="4149650" y="282865"/>
                  <a:pt x="4155253" y="298048"/>
                  <a:pt x="4163209" y="311972"/>
                </a:cubicBezTo>
                <a:cubicBezTo>
                  <a:pt x="4196576" y="370365"/>
                  <a:pt x="4175757" y="317346"/>
                  <a:pt x="4195482" y="376518"/>
                </a:cubicBezTo>
                <a:cubicBezTo>
                  <a:pt x="4191896" y="415963"/>
                  <a:pt x="4200326" y="458447"/>
                  <a:pt x="4184724" y="494852"/>
                </a:cubicBezTo>
                <a:cubicBezTo>
                  <a:pt x="4176488" y="514070"/>
                  <a:pt x="4148333" y="515527"/>
                  <a:pt x="4130936" y="527125"/>
                </a:cubicBezTo>
                <a:cubicBezTo>
                  <a:pt x="4059060" y="575043"/>
                  <a:pt x="4113859" y="558509"/>
                  <a:pt x="4001844" y="580913"/>
                </a:cubicBezTo>
                <a:cubicBezTo>
                  <a:pt x="3938045" y="593673"/>
                  <a:pt x="3950236" y="588922"/>
                  <a:pt x="3883510" y="613186"/>
                </a:cubicBezTo>
                <a:cubicBezTo>
                  <a:pt x="3835534" y="630632"/>
                  <a:pt x="3827080" y="641197"/>
                  <a:pt x="3775934" y="645459"/>
                </a:cubicBezTo>
                <a:cubicBezTo>
                  <a:pt x="3707943" y="651125"/>
                  <a:pt x="3639670" y="652631"/>
                  <a:pt x="3571538" y="656217"/>
                </a:cubicBezTo>
                <a:cubicBezTo>
                  <a:pt x="3557195" y="663389"/>
                  <a:pt x="3543721" y="672661"/>
                  <a:pt x="3528508" y="677732"/>
                </a:cubicBezTo>
                <a:cubicBezTo>
                  <a:pt x="3483644" y="692687"/>
                  <a:pt x="3371874" y="697060"/>
                  <a:pt x="3345628" y="699247"/>
                </a:cubicBezTo>
                <a:cubicBezTo>
                  <a:pt x="3324113" y="702833"/>
                  <a:pt x="3302243" y="704715"/>
                  <a:pt x="3281082" y="710005"/>
                </a:cubicBezTo>
                <a:cubicBezTo>
                  <a:pt x="3259080" y="715505"/>
                  <a:pt x="3238987" y="728313"/>
                  <a:pt x="3216536" y="731520"/>
                </a:cubicBezTo>
                <a:cubicBezTo>
                  <a:pt x="3163170" y="739144"/>
                  <a:pt x="3108959" y="738692"/>
                  <a:pt x="3055171" y="742278"/>
                </a:cubicBezTo>
                <a:lnTo>
                  <a:pt x="989703" y="731520"/>
                </a:lnTo>
                <a:cubicBezTo>
                  <a:pt x="732160" y="729020"/>
                  <a:pt x="933899" y="721078"/>
                  <a:pt x="753035" y="710005"/>
                </a:cubicBezTo>
                <a:cubicBezTo>
                  <a:pt x="606114" y="701010"/>
                  <a:pt x="458992" y="695662"/>
                  <a:pt x="311971" y="688490"/>
                </a:cubicBezTo>
                <a:cubicBezTo>
                  <a:pt x="290456" y="681318"/>
                  <a:pt x="266296" y="679554"/>
                  <a:pt x="247426" y="666974"/>
                </a:cubicBezTo>
                <a:cubicBezTo>
                  <a:pt x="236668" y="659802"/>
                  <a:pt x="225085" y="653736"/>
                  <a:pt x="215153" y="645459"/>
                </a:cubicBezTo>
                <a:cubicBezTo>
                  <a:pt x="203466" y="635720"/>
                  <a:pt x="195538" y="621625"/>
                  <a:pt x="182880" y="613186"/>
                </a:cubicBezTo>
                <a:cubicBezTo>
                  <a:pt x="173445" y="606896"/>
                  <a:pt x="161365" y="606014"/>
                  <a:pt x="150607" y="602428"/>
                </a:cubicBezTo>
                <a:cubicBezTo>
                  <a:pt x="110180" y="440725"/>
                  <a:pt x="112965" y="485792"/>
                  <a:pt x="139849" y="225911"/>
                </a:cubicBezTo>
                <a:cubicBezTo>
                  <a:pt x="140893" y="215822"/>
                  <a:pt x="152667" y="209613"/>
                  <a:pt x="161364" y="204395"/>
                </a:cubicBezTo>
                <a:cubicBezTo>
                  <a:pt x="171088" y="198561"/>
                  <a:pt x="193637" y="193638"/>
                  <a:pt x="193637" y="19363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Elbow Connector 4"/>
          <p:cNvCxnSpPr>
            <a:stCxn id="22" idx="3"/>
          </p:cNvCxnSpPr>
          <p:nvPr/>
        </p:nvCxnSpPr>
        <p:spPr>
          <a:xfrm flipV="1">
            <a:off x="1407940" y="3338002"/>
            <a:ext cx="3404339" cy="389528"/>
          </a:xfrm>
          <a:prstGeom prst="bentConnector3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3" idx="2"/>
            <a:endCxn id="87" idx="0"/>
          </p:cNvCxnSpPr>
          <p:nvPr/>
        </p:nvCxnSpPr>
        <p:spPr>
          <a:xfrm flipH="1">
            <a:off x="1013514" y="3626692"/>
            <a:ext cx="4153993" cy="999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4" idx="0"/>
            <a:endCxn id="22" idx="0"/>
          </p:cNvCxnSpPr>
          <p:nvPr/>
        </p:nvCxnSpPr>
        <p:spPr>
          <a:xfrm rot="16200000" flipH="1" flipV="1">
            <a:off x="5585708" y="-1061646"/>
            <a:ext cx="174375" cy="8973670"/>
          </a:xfrm>
          <a:prstGeom prst="bentConnector3">
            <a:avLst>
              <a:gd name="adj1" fmla="val -131097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y 2"/>
          <p:cNvSpPr/>
          <p:nvPr/>
        </p:nvSpPr>
        <p:spPr>
          <a:xfrm>
            <a:off x="9000637" y="4066697"/>
            <a:ext cx="618560" cy="49424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7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80089" y="4104048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4435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temp(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::move(v1));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::move(v2);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::move(temp);</a:t>
            </a:r>
          </a:p>
          <a:p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4182" y="3512377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  <a:endCxn id="96" idx="1"/>
          </p:cNvCxnSpPr>
          <p:nvPr/>
        </p:nvCxnSpPr>
        <p:spPr>
          <a:xfrm>
            <a:off x="1186061" y="3942682"/>
            <a:ext cx="7317445" cy="865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37852" y="3338002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4" idx="2"/>
          </p:cNvCxnSpPr>
          <p:nvPr/>
        </p:nvCxnSpPr>
        <p:spPr>
          <a:xfrm flipH="1">
            <a:off x="1186060" y="3768307"/>
            <a:ext cx="8973671" cy="858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801" y="941295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Vector swap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690782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905937" y="4626683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1134534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363138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564841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766550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1981698" y="4626679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196852" y="4626678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12001" y="4626677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503506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8718661" y="470049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8947258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/>
          <p:cNvSpPr/>
          <p:nvPr/>
        </p:nvSpPr>
        <p:spPr>
          <a:xfrm>
            <a:off x="9175862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9377565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9579274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9794422" y="470048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10009576" y="4700486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224725" y="4700485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12279" y="3196387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temp</a:t>
            </a:r>
            <a:endParaRPr lang="en-IN" sz="1200" dirty="0"/>
          </a:p>
        </p:txBody>
      </p:sp>
      <p:sp>
        <p:nvSpPr>
          <p:cNvPr id="2" name="Freeform 1"/>
          <p:cNvSpPr/>
          <p:nvPr/>
        </p:nvSpPr>
        <p:spPr>
          <a:xfrm>
            <a:off x="421837" y="1880323"/>
            <a:ext cx="4195482" cy="614908"/>
          </a:xfrm>
          <a:custGeom>
            <a:avLst/>
            <a:gdLst>
              <a:gd name="connsiteX0" fmla="*/ 0 w 4195482"/>
              <a:gd name="connsiteY0" fmla="*/ 204395 h 742278"/>
              <a:gd name="connsiteX1" fmla="*/ 53788 w 4195482"/>
              <a:gd name="connsiteY1" fmla="*/ 193638 h 742278"/>
              <a:gd name="connsiteX2" fmla="*/ 96818 w 4195482"/>
              <a:gd name="connsiteY2" fmla="*/ 182880 h 742278"/>
              <a:gd name="connsiteX3" fmla="*/ 204395 w 4195482"/>
              <a:gd name="connsiteY3" fmla="*/ 172122 h 742278"/>
              <a:gd name="connsiteX4" fmla="*/ 656216 w 4195482"/>
              <a:gd name="connsiteY4" fmla="*/ 139850 h 742278"/>
              <a:gd name="connsiteX5" fmla="*/ 892884 w 4195482"/>
              <a:gd name="connsiteY5" fmla="*/ 129092 h 742278"/>
              <a:gd name="connsiteX6" fmla="*/ 978946 w 4195482"/>
              <a:gd name="connsiteY6" fmla="*/ 118334 h 742278"/>
              <a:gd name="connsiteX7" fmla="*/ 1043491 w 4195482"/>
              <a:gd name="connsiteY7" fmla="*/ 96819 h 742278"/>
              <a:gd name="connsiteX8" fmla="*/ 1086522 w 4195482"/>
              <a:gd name="connsiteY8" fmla="*/ 75304 h 742278"/>
              <a:gd name="connsiteX9" fmla="*/ 1194098 w 4195482"/>
              <a:gd name="connsiteY9" fmla="*/ 64546 h 742278"/>
              <a:gd name="connsiteX10" fmla="*/ 1301675 w 4195482"/>
              <a:gd name="connsiteY10" fmla="*/ 43031 h 742278"/>
              <a:gd name="connsiteX11" fmla="*/ 2302136 w 4195482"/>
              <a:gd name="connsiteY11" fmla="*/ 0 h 742278"/>
              <a:gd name="connsiteX12" fmla="*/ 3453204 w 4195482"/>
              <a:gd name="connsiteY12" fmla="*/ 10758 h 742278"/>
              <a:gd name="connsiteX13" fmla="*/ 3496235 w 4195482"/>
              <a:gd name="connsiteY13" fmla="*/ 32273 h 742278"/>
              <a:gd name="connsiteX14" fmla="*/ 3550023 w 4195482"/>
              <a:gd name="connsiteY14" fmla="*/ 43031 h 742278"/>
              <a:gd name="connsiteX15" fmla="*/ 3646842 w 4195482"/>
              <a:gd name="connsiteY15" fmla="*/ 53788 h 742278"/>
              <a:gd name="connsiteX16" fmla="*/ 3765176 w 4195482"/>
              <a:gd name="connsiteY16" fmla="*/ 75304 h 742278"/>
              <a:gd name="connsiteX17" fmla="*/ 3808207 w 4195482"/>
              <a:gd name="connsiteY17" fmla="*/ 86061 h 742278"/>
              <a:gd name="connsiteX18" fmla="*/ 3861995 w 4195482"/>
              <a:gd name="connsiteY18" fmla="*/ 96819 h 742278"/>
              <a:gd name="connsiteX19" fmla="*/ 3894268 w 4195482"/>
              <a:gd name="connsiteY19" fmla="*/ 118334 h 742278"/>
              <a:gd name="connsiteX20" fmla="*/ 4001844 w 4195482"/>
              <a:gd name="connsiteY20" fmla="*/ 139850 h 742278"/>
              <a:gd name="connsiteX21" fmla="*/ 4044875 w 4195482"/>
              <a:gd name="connsiteY21" fmla="*/ 161365 h 742278"/>
              <a:gd name="connsiteX22" fmla="*/ 4141694 w 4195482"/>
              <a:gd name="connsiteY22" fmla="*/ 268941 h 742278"/>
              <a:gd name="connsiteX23" fmla="*/ 4163209 w 4195482"/>
              <a:gd name="connsiteY23" fmla="*/ 311972 h 742278"/>
              <a:gd name="connsiteX24" fmla="*/ 4195482 w 4195482"/>
              <a:gd name="connsiteY24" fmla="*/ 376518 h 742278"/>
              <a:gd name="connsiteX25" fmla="*/ 4184724 w 4195482"/>
              <a:gd name="connsiteY25" fmla="*/ 494852 h 742278"/>
              <a:gd name="connsiteX26" fmla="*/ 4130936 w 4195482"/>
              <a:gd name="connsiteY26" fmla="*/ 527125 h 742278"/>
              <a:gd name="connsiteX27" fmla="*/ 4001844 w 4195482"/>
              <a:gd name="connsiteY27" fmla="*/ 580913 h 742278"/>
              <a:gd name="connsiteX28" fmla="*/ 3883510 w 4195482"/>
              <a:gd name="connsiteY28" fmla="*/ 613186 h 742278"/>
              <a:gd name="connsiteX29" fmla="*/ 3775934 w 4195482"/>
              <a:gd name="connsiteY29" fmla="*/ 645459 h 742278"/>
              <a:gd name="connsiteX30" fmla="*/ 3571538 w 4195482"/>
              <a:gd name="connsiteY30" fmla="*/ 656217 h 742278"/>
              <a:gd name="connsiteX31" fmla="*/ 3528508 w 4195482"/>
              <a:gd name="connsiteY31" fmla="*/ 677732 h 742278"/>
              <a:gd name="connsiteX32" fmla="*/ 3345628 w 4195482"/>
              <a:gd name="connsiteY32" fmla="*/ 699247 h 742278"/>
              <a:gd name="connsiteX33" fmla="*/ 3281082 w 4195482"/>
              <a:gd name="connsiteY33" fmla="*/ 710005 h 742278"/>
              <a:gd name="connsiteX34" fmla="*/ 3216536 w 4195482"/>
              <a:gd name="connsiteY34" fmla="*/ 731520 h 742278"/>
              <a:gd name="connsiteX35" fmla="*/ 3055171 w 4195482"/>
              <a:gd name="connsiteY35" fmla="*/ 742278 h 742278"/>
              <a:gd name="connsiteX36" fmla="*/ 989703 w 4195482"/>
              <a:gd name="connsiteY36" fmla="*/ 731520 h 742278"/>
              <a:gd name="connsiteX37" fmla="*/ 753035 w 4195482"/>
              <a:gd name="connsiteY37" fmla="*/ 710005 h 742278"/>
              <a:gd name="connsiteX38" fmla="*/ 311971 w 4195482"/>
              <a:gd name="connsiteY38" fmla="*/ 688490 h 742278"/>
              <a:gd name="connsiteX39" fmla="*/ 247426 w 4195482"/>
              <a:gd name="connsiteY39" fmla="*/ 666974 h 742278"/>
              <a:gd name="connsiteX40" fmla="*/ 215153 w 4195482"/>
              <a:gd name="connsiteY40" fmla="*/ 645459 h 742278"/>
              <a:gd name="connsiteX41" fmla="*/ 182880 w 4195482"/>
              <a:gd name="connsiteY41" fmla="*/ 613186 h 742278"/>
              <a:gd name="connsiteX42" fmla="*/ 150607 w 4195482"/>
              <a:gd name="connsiteY42" fmla="*/ 602428 h 742278"/>
              <a:gd name="connsiteX43" fmla="*/ 139849 w 4195482"/>
              <a:gd name="connsiteY43" fmla="*/ 225911 h 742278"/>
              <a:gd name="connsiteX44" fmla="*/ 161364 w 4195482"/>
              <a:gd name="connsiteY44" fmla="*/ 204395 h 742278"/>
              <a:gd name="connsiteX45" fmla="*/ 193637 w 4195482"/>
              <a:gd name="connsiteY45" fmla="*/ 193638 h 74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195482" h="742278">
                <a:moveTo>
                  <a:pt x="0" y="204395"/>
                </a:moveTo>
                <a:cubicBezTo>
                  <a:pt x="17929" y="200809"/>
                  <a:pt x="35939" y="197604"/>
                  <a:pt x="53788" y="193638"/>
                </a:cubicBezTo>
                <a:cubicBezTo>
                  <a:pt x="68221" y="190431"/>
                  <a:pt x="82182" y="184971"/>
                  <a:pt x="96818" y="182880"/>
                </a:cubicBezTo>
                <a:cubicBezTo>
                  <a:pt x="132494" y="177783"/>
                  <a:pt x="168536" y="175708"/>
                  <a:pt x="204395" y="172122"/>
                </a:cubicBezTo>
                <a:cubicBezTo>
                  <a:pt x="420318" y="124140"/>
                  <a:pt x="255512" y="154421"/>
                  <a:pt x="656216" y="139850"/>
                </a:cubicBezTo>
                <a:lnTo>
                  <a:pt x="892884" y="129092"/>
                </a:lnTo>
                <a:cubicBezTo>
                  <a:pt x="921571" y="125506"/>
                  <a:pt x="950677" y="124392"/>
                  <a:pt x="978946" y="118334"/>
                </a:cubicBezTo>
                <a:cubicBezTo>
                  <a:pt x="1001121" y="113582"/>
                  <a:pt x="1022434" y="105242"/>
                  <a:pt x="1043491" y="96819"/>
                </a:cubicBezTo>
                <a:cubicBezTo>
                  <a:pt x="1058381" y="90863"/>
                  <a:pt x="1070841" y="78664"/>
                  <a:pt x="1086522" y="75304"/>
                </a:cubicBezTo>
                <a:cubicBezTo>
                  <a:pt x="1121760" y="67753"/>
                  <a:pt x="1158459" y="69892"/>
                  <a:pt x="1194098" y="64546"/>
                </a:cubicBezTo>
                <a:cubicBezTo>
                  <a:pt x="1230263" y="59121"/>
                  <a:pt x="1265168" y="45158"/>
                  <a:pt x="1301675" y="43031"/>
                </a:cubicBezTo>
                <a:cubicBezTo>
                  <a:pt x="1634905" y="23619"/>
                  <a:pt x="1968649" y="14344"/>
                  <a:pt x="2302136" y="0"/>
                </a:cubicBezTo>
                <a:lnTo>
                  <a:pt x="3453204" y="10758"/>
                </a:lnTo>
                <a:cubicBezTo>
                  <a:pt x="3469235" y="11191"/>
                  <a:pt x="3481021" y="27202"/>
                  <a:pt x="3496235" y="32273"/>
                </a:cubicBezTo>
                <a:cubicBezTo>
                  <a:pt x="3513581" y="38055"/>
                  <a:pt x="3531922" y="40445"/>
                  <a:pt x="3550023" y="43031"/>
                </a:cubicBezTo>
                <a:cubicBezTo>
                  <a:pt x="3582168" y="47623"/>
                  <a:pt x="3614730" y="48971"/>
                  <a:pt x="3646842" y="53788"/>
                </a:cubicBezTo>
                <a:cubicBezTo>
                  <a:pt x="3686490" y="59735"/>
                  <a:pt x="3725863" y="67441"/>
                  <a:pt x="3765176" y="75304"/>
                </a:cubicBezTo>
                <a:cubicBezTo>
                  <a:pt x="3779674" y="78204"/>
                  <a:pt x="3793774" y="82854"/>
                  <a:pt x="3808207" y="86061"/>
                </a:cubicBezTo>
                <a:cubicBezTo>
                  <a:pt x="3826056" y="90027"/>
                  <a:pt x="3844066" y="93233"/>
                  <a:pt x="3861995" y="96819"/>
                </a:cubicBezTo>
                <a:cubicBezTo>
                  <a:pt x="3872753" y="103991"/>
                  <a:pt x="3881911" y="114532"/>
                  <a:pt x="3894268" y="118334"/>
                </a:cubicBezTo>
                <a:cubicBezTo>
                  <a:pt x="3929220" y="129089"/>
                  <a:pt x="4001844" y="139850"/>
                  <a:pt x="4001844" y="139850"/>
                </a:cubicBezTo>
                <a:cubicBezTo>
                  <a:pt x="4016188" y="147022"/>
                  <a:pt x="4032463" y="151210"/>
                  <a:pt x="4044875" y="161365"/>
                </a:cubicBezTo>
                <a:cubicBezTo>
                  <a:pt x="4082484" y="192136"/>
                  <a:pt x="4117546" y="226682"/>
                  <a:pt x="4141694" y="268941"/>
                </a:cubicBezTo>
                <a:cubicBezTo>
                  <a:pt x="4149650" y="282865"/>
                  <a:pt x="4155253" y="298048"/>
                  <a:pt x="4163209" y="311972"/>
                </a:cubicBezTo>
                <a:cubicBezTo>
                  <a:pt x="4196576" y="370365"/>
                  <a:pt x="4175757" y="317346"/>
                  <a:pt x="4195482" y="376518"/>
                </a:cubicBezTo>
                <a:cubicBezTo>
                  <a:pt x="4191896" y="415963"/>
                  <a:pt x="4200326" y="458447"/>
                  <a:pt x="4184724" y="494852"/>
                </a:cubicBezTo>
                <a:cubicBezTo>
                  <a:pt x="4176488" y="514070"/>
                  <a:pt x="4148333" y="515527"/>
                  <a:pt x="4130936" y="527125"/>
                </a:cubicBezTo>
                <a:cubicBezTo>
                  <a:pt x="4059060" y="575043"/>
                  <a:pt x="4113859" y="558509"/>
                  <a:pt x="4001844" y="580913"/>
                </a:cubicBezTo>
                <a:cubicBezTo>
                  <a:pt x="3938045" y="593673"/>
                  <a:pt x="3950236" y="588922"/>
                  <a:pt x="3883510" y="613186"/>
                </a:cubicBezTo>
                <a:cubicBezTo>
                  <a:pt x="3835534" y="630632"/>
                  <a:pt x="3827080" y="641197"/>
                  <a:pt x="3775934" y="645459"/>
                </a:cubicBezTo>
                <a:cubicBezTo>
                  <a:pt x="3707943" y="651125"/>
                  <a:pt x="3639670" y="652631"/>
                  <a:pt x="3571538" y="656217"/>
                </a:cubicBezTo>
                <a:cubicBezTo>
                  <a:pt x="3557195" y="663389"/>
                  <a:pt x="3543721" y="672661"/>
                  <a:pt x="3528508" y="677732"/>
                </a:cubicBezTo>
                <a:cubicBezTo>
                  <a:pt x="3483644" y="692687"/>
                  <a:pt x="3371874" y="697060"/>
                  <a:pt x="3345628" y="699247"/>
                </a:cubicBezTo>
                <a:cubicBezTo>
                  <a:pt x="3324113" y="702833"/>
                  <a:pt x="3302243" y="704715"/>
                  <a:pt x="3281082" y="710005"/>
                </a:cubicBezTo>
                <a:cubicBezTo>
                  <a:pt x="3259080" y="715505"/>
                  <a:pt x="3238987" y="728313"/>
                  <a:pt x="3216536" y="731520"/>
                </a:cubicBezTo>
                <a:cubicBezTo>
                  <a:pt x="3163170" y="739144"/>
                  <a:pt x="3108959" y="738692"/>
                  <a:pt x="3055171" y="742278"/>
                </a:cubicBezTo>
                <a:lnTo>
                  <a:pt x="989703" y="731520"/>
                </a:lnTo>
                <a:cubicBezTo>
                  <a:pt x="732160" y="729020"/>
                  <a:pt x="933899" y="721078"/>
                  <a:pt x="753035" y="710005"/>
                </a:cubicBezTo>
                <a:cubicBezTo>
                  <a:pt x="606114" y="701010"/>
                  <a:pt x="458992" y="695662"/>
                  <a:pt x="311971" y="688490"/>
                </a:cubicBezTo>
                <a:cubicBezTo>
                  <a:pt x="290456" y="681318"/>
                  <a:pt x="266296" y="679554"/>
                  <a:pt x="247426" y="666974"/>
                </a:cubicBezTo>
                <a:cubicBezTo>
                  <a:pt x="236668" y="659802"/>
                  <a:pt x="225085" y="653736"/>
                  <a:pt x="215153" y="645459"/>
                </a:cubicBezTo>
                <a:cubicBezTo>
                  <a:pt x="203466" y="635720"/>
                  <a:pt x="195538" y="621625"/>
                  <a:pt x="182880" y="613186"/>
                </a:cubicBezTo>
                <a:cubicBezTo>
                  <a:pt x="173445" y="606896"/>
                  <a:pt x="161365" y="606014"/>
                  <a:pt x="150607" y="602428"/>
                </a:cubicBezTo>
                <a:cubicBezTo>
                  <a:pt x="110180" y="440725"/>
                  <a:pt x="112965" y="485792"/>
                  <a:pt x="139849" y="225911"/>
                </a:cubicBezTo>
                <a:cubicBezTo>
                  <a:pt x="140893" y="215822"/>
                  <a:pt x="152667" y="209613"/>
                  <a:pt x="161364" y="204395"/>
                </a:cubicBezTo>
                <a:cubicBezTo>
                  <a:pt x="171088" y="198561"/>
                  <a:pt x="193637" y="193638"/>
                  <a:pt x="193637" y="19363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Elbow Connector 4"/>
          <p:cNvCxnSpPr>
            <a:stCxn id="22" idx="3"/>
          </p:cNvCxnSpPr>
          <p:nvPr/>
        </p:nvCxnSpPr>
        <p:spPr>
          <a:xfrm flipV="1">
            <a:off x="1407940" y="3338002"/>
            <a:ext cx="3404339" cy="389528"/>
          </a:xfrm>
          <a:prstGeom prst="bentConnector3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3" idx="2"/>
            <a:endCxn id="87" idx="0"/>
          </p:cNvCxnSpPr>
          <p:nvPr/>
        </p:nvCxnSpPr>
        <p:spPr>
          <a:xfrm flipH="1">
            <a:off x="1013514" y="3626692"/>
            <a:ext cx="4153993" cy="999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4" idx="0"/>
            <a:endCxn id="22" idx="0"/>
          </p:cNvCxnSpPr>
          <p:nvPr/>
        </p:nvCxnSpPr>
        <p:spPr>
          <a:xfrm rot="16200000" flipH="1" flipV="1">
            <a:off x="5585708" y="-1061646"/>
            <a:ext cx="174375" cy="8973670"/>
          </a:xfrm>
          <a:prstGeom prst="bentConnector3">
            <a:avLst>
              <a:gd name="adj1" fmla="val -131097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34" idx="1"/>
          </p:cNvCxnSpPr>
          <p:nvPr/>
        </p:nvCxnSpPr>
        <p:spPr>
          <a:xfrm flipV="1">
            <a:off x="5325035" y="3553155"/>
            <a:ext cx="4612817" cy="128235"/>
          </a:xfrm>
          <a:prstGeom prst="bentConnector3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80089" y="4104048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8353" y="265914"/>
            <a:ext cx="4435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temp(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::move(v1));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::move(v2);</a:t>
            </a: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::move(temp);</a:t>
            </a:r>
          </a:p>
          <a:p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4182" y="3512377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2" idx="2"/>
            <a:endCxn id="96" idx="1"/>
          </p:cNvCxnSpPr>
          <p:nvPr/>
        </p:nvCxnSpPr>
        <p:spPr>
          <a:xfrm>
            <a:off x="1186061" y="3942682"/>
            <a:ext cx="7317445" cy="865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37852" y="3338002"/>
            <a:ext cx="443758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4" idx="2"/>
          </p:cNvCxnSpPr>
          <p:nvPr/>
        </p:nvCxnSpPr>
        <p:spPr>
          <a:xfrm flipH="1">
            <a:off x="1186060" y="3768307"/>
            <a:ext cx="8973671" cy="858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801" y="941295"/>
            <a:ext cx="1994646" cy="5652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RVALUE operation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071934" y="104781"/>
            <a:ext cx="340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Vector swap</a:t>
            </a:r>
            <a:endParaRPr lang="en-IN" b="1" dirty="0"/>
          </a:p>
        </p:txBody>
      </p:sp>
      <p:sp>
        <p:nvSpPr>
          <p:cNvPr id="86" name="Rectangle 85"/>
          <p:cNvSpPr/>
          <p:nvPr/>
        </p:nvSpPr>
        <p:spPr>
          <a:xfrm>
            <a:off x="690782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/>
          <p:cNvSpPr/>
          <p:nvPr/>
        </p:nvSpPr>
        <p:spPr>
          <a:xfrm>
            <a:off x="905937" y="4626683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1134534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363138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564841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766550" y="4626680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1981698" y="4626679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196852" y="4626678"/>
            <a:ext cx="215154" cy="21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412001" y="4626677"/>
            <a:ext cx="215154" cy="2151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503506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8718661" y="4700491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8947258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/>
          <p:cNvSpPr/>
          <p:nvPr/>
        </p:nvSpPr>
        <p:spPr>
          <a:xfrm>
            <a:off x="9175862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9377565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9579274" y="4700488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9794422" y="4700487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10009576" y="4700486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224725" y="4700485"/>
            <a:ext cx="215154" cy="21515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12279" y="3196387"/>
            <a:ext cx="710456" cy="430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temp</a:t>
            </a:r>
            <a:endParaRPr lang="en-IN" sz="1200" dirty="0"/>
          </a:p>
        </p:txBody>
      </p:sp>
      <p:sp>
        <p:nvSpPr>
          <p:cNvPr id="2" name="Freeform 1"/>
          <p:cNvSpPr/>
          <p:nvPr/>
        </p:nvSpPr>
        <p:spPr>
          <a:xfrm>
            <a:off x="421837" y="1880323"/>
            <a:ext cx="4195482" cy="614908"/>
          </a:xfrm>
          <a:custGeom>
            <a:avLst/>
            <a:gdLst>
              <a:gd name="connsiteX0" fmla="*/ 0 w 4195482"/>
              <a:gd name="connsiteY0" fmla="*/ 204395 h 742278"/>
              <a:gd name="connsiteX1" fmla="*/ 53788 w 4195482"/>
              <a:gd name="connsiteY1" fmla="*/ 193638 h 742278"/>
              <a:gd name="connsiteX2" fmla="*/ 96818 w 4195482"/>
              <a:gd name="connsiteY2" fmla="*/ 182880 h 742278"/>
              <a:gd name="connsiteX3" fmla="*/ 204395 w 4195482"/>
              <a:gd name="connsiteY3" fmla="*/ 172122 h 742278"/>
              <a:gd name="connsiteX4" fmla="*/ 656216 w 4195482"/>
              <a:gd name="connsiteY4" fmla="*/ 139850 h 742278"/>
              <a:gd name="connsiteX5" fmla="*/ 892884 w 4195482"/>
              <a:gd name="connsiteY5" fmla="*/ 129092 h 742278"/>
              <a:gd name="connsiteX6" fmla="*/ 978946 w 4195482"/>
              <a:gd name="connsiteY6" fmla="*/ 118334 h 742278"/>
              <a:gd name="connsiteX7" fmla="*/ 1043491 w 4195482"/>
              <a:gd name="connsiteY7" fmla="*/ 96819 h 742278"/>
              <a:gd name="connsiteX8" fmla="*/ 1086522 w 4195482"/>
              <a:gd name="connsiteY8" fmla="*/ 75304 h 742278"/>
              <a:gd name="connsiteX9" fmla="*/ 1194098 w 4195482"/>
              <a:gd name="connsiteY9" fmla="*/ 64546 h 742278"/>
              <a:gd name="connsiteX10" fmla="*/ 1301675 w 4195482"/>
              <a:gd name="connsiteY10" fmla="*/ 43031 h 742278"/>
              <a:gd name="connsiteX11" fmla="*/ 2302136 w 4195482"/>
              <a:gd name="connsiteY11" fmla="*/ 0 h 742278"/>
              <a:gd name="connsiteX12" fmla="*/ 3453204 w 4195482"/>
              <a:gd name="connsiteY12" fmla="*/ 10758 h 742278"/>
              <a:gd name="connsiteX13" fmla="*/ 3496235 w 4195482"/>
              <a:gd name="connsiteY13" fmla="*/ 32273 h 742278"/>
              <a:gd name="connsiteX14" fmla="*/ 3550023 w 4195482"/>
              <a:gd name="connsiteY14" fmla="*/ 43031 h 742278"/>
              <a:gd name="connsiteX15" fmla="*/ 3646842 w 4195482"/>
              <a:gd name="connsiteY15" fmla="*/ 53788 h 742278"/>
              <a:gd name="connsiteX16" fmla="*/ 3765176 w 4195482"/>
              <a:gd name="connsiteY16" fmla="*/ 75304 h 742278"/>
              <a:gd name="connsiteX17" fmla="*/ 3808207 w 4195482"/>
              <a:gd name="connsiteY17" fmla="*/ 86061 h 742278"/>
              <a:gd name="connsiteX18" fmla="*/ 3861995 w 4195482"/>
              <a:gd name="connsiteY18" fmla="*/ 96819 h 742278"/>
              <a:gd name="connsiteX19" fmla="*/ 3894268 w 4195482"/>
              <a:gd name="connsiteY19" fmla="*/ 118334 h 742278"/>
              <a:gd name="connsiteX20" fmla="*/ 4001844 w 4195482"/>
              <a:gd name="connsiteY20" fmla="*/ 139850 h 742278"/>
              <a:gd name="connsiteX21" fmla="*/ 4044875 w 4195482"/>
              <a:gd name="connsiteY21" fmla="*/ 161365 h 742278"/>
              <a:gd name="connsiteX22" fmla="*/ 4141694 w 4195482"/>
              <a:gd name="connsiteY22" fmla="*/ 268941 h 742278"/>
              <a:gd name="connsiteX23" fmla="*/ 4163209 w 4195482"/>
              <a:gd name="connsiteY23" fmla="*/ 311972 h 742278"/>
              <a:gd name="connsiteX24" fmla="*/ 4195482 w 4195482"/>
              <a:gd name="connsiteY24" fmla="*/ 376518 h 742278"/>
              <a:gd name="connsiteX25" fmla="*/ 4184724 w 4195482"/>
              <a:gd name="connsiteY25" fmla="*/ 494852 h 742278"/>
              <a:gd name="connsiteX26" fmla="*/ 4130936 w 4195482"/>
              <a:gd name="connsiteY26" fmla="*/ 527125 h 742278"/>
              <a:gd name="connsiteX27" fmla="*/ 4001844 w 4195482"/>
              <a:gd name="connsiteY27" fmla="*/ 580913 h 742278"/>
              <a:gd name="connsiteX28" fmla="*/ 3883510 w 4195482"/>
              <a:gd name="connsiteY28" fmla="*/ 613186 h 742278"/>
              <a:gd name="connsiteX29" fmla="*/ 3775934 w 4195482"/>
              <a:gd name="connsiteY29" fmla="*/ 645459 h 742278"/>
              <a:gd name="connsiteX30" fmla="*/ 3571538 w 4195482"/>
              <a:gd name="connsiteY30" fmla="*/ 656217 h 742278"/>
              <a:gd name="connsiteX31" fmla="*/ 3528508 w 4195482"/>
              <a:gd name="connsiteY31" fmla="*/ 677732 h 742278"/>
              <a:gd name="connsiteX32" fmla="*/ 3345628 w 4195482"/>
              <a:gd name="connsiteY32" fmla="*/ 699247 h 742278"/>
              <a:gd name="connsiteX33" fmla="*/ 3281082 w 4195482"/>
              <a:gd name="connsiteY33" fmla="*/ 710005 h 742278"/>
              <a:gd name="connsiteX34" fmla="*/ 3216536 w 4195482"/>
              <a:gd name="connsiteY34" fmla="*/ 731520 h 742278"/>
              <a:gd name="connsiteX35" fmla="*/ 3055171 w 4195482"/>
              <a:gd name="connsiteY35" fmla="*/ 742278 h 742278"/>
              <a:gd name="connsiteX36" fmla="*/ 989703 w 4195482"/>
              <a:gd name="connsiteY36" fmla="*/ 731520 h 742278"/>
              <a:gd name="connsiteX37" fmla="*/ 753035 w 4195482"/>
              <a:gd name="connsiteY37" fmla="*/ 710005 h 742278"/>
              <a:gd name="connsiteX38" fmla="*/ 311971 w 4195482"/>
              <a:gd name="connsiteY38" fmla="*/ 688490 h 742278"/>
              <a:gd name="connsiteX39" fmla="*/ 247426 w 4195482"/>
              <a:gd name="connsiteY39" fmla="*/ 666974 h 742278"/>
              <a:gd name="connsiteX40" fmla="*/ 215153 w 4195482"/>
              <a:gd name="connsiteY40" fmla="*/ 645459 h 742278"/>
              <a:gd name="connsiteX41" fmla="*/ 182880 w 4195482"/>
              <a:gd name="connsiteY41" fmla="*/ 613186 h 742278"/>
              <a:gd name="connsiteX42" fmla="*/ 150607 w 4195482"/>
              <a:gd name="connsiteY42" fmla="*/ 602428 h 742278"/>
              <a:gd name="connsiteX43" fmla="*/ 139849 w 4195482"/>
              <a:gd name="connsiteY43" fmla="*/ 225911 h 742278"/>
              <a:gd name="connsiteX44" fmla="*/ 161364 w 4195482"/>
              <a:gd name="connsiteY44" fmla="*/ 204395 h 742278"/>
              <a:gd name="connsiteX45" fmla="*/ 193637 w 4195482"/>
              <a:gd name="connsiteY45" fmla="*/ 193638 h 74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195482" h="742278">
                <a:moveTo>
                  <a:pt x="0" y="204395"/>
                </a:moveTo>
                <a:cubicBezTo>
                  <a:pt x="17929" y="200809"/>
                  <a:pt x="35939" y="197604"/>
                  <a:pt x="53788" y="193638"/>
                </a:cubicBezTo>
                <a:cubicBezTo>
                  <a:pt x="68221" y="190431"/>
                  <a:pt x="82182" y="184971"/>
                  <a:pt x="96818" y="182880"/>
                </a:cubicBezTo>
                <a:cubicBezTo>
                  <a:pt x="132494" y="177783"/>
                  <a:pt x="168536" y="175708"/>
                  <a:pt x="204395" y="172122"/>
                </a:cubicBezTo>
                <a:cubicBezTo>
                  <a:pt x="420318" y="124140"/>
                  <a:pt x="255512" y="154421"/>
                  <a:pt x="656216" y="139850"/>
                </a:cubicBezTo>
                <a:lnTo>
                  <a:pt x="892884" y="129092"/>
                </a:lnTo>
                <a:cubicBezTo>
                  <a:pt x="921571" y="125506"/>
                  <a:pt x="950677" y="124392"/>
                  <a:pt x="978946" y="118334"/>
                </a:cubicBezTo>
                <a:cubicBezTo>
                  <a:pt x="1001121" y="113582"/>
                  <a:pt x="1022434" y="105242"/>
                  <a:pt x="1043491" y="96819"/>
                </a:cubicBezTo>
                <a:cubicBezTo>
                  <a:pt x="1058381" y="90863"/>
                  <a:pt x="1070841" y="78664"/>
                  <a:pt x="1086522" y="75304"/>
                </a:cubicBezTo>
                <a:cubicBezTo>
                  <a:pt x="1121760" y="67753"/>
                  <a:pt x="1158459" y="69892"/>
                  <a:pt x="1194098" y="64546"/>
                </a:cubicBezTo>
                <a:cubicBezTo>
                  <a:pt x="1230263" y="59121"/>
                  <a:pt x="1265168" y="45158"/>
                  <a:pt x="1301675" y="43031"/>
                </a:cubicBezTo>
                <a:cubicBezTo>
                  <a:pt x="1634905" y="23619"/>
                  <a:pt x="1968649" y="14344"/>
                  <a:pt x="2302136" y="0"/>
                </a:cubicBezTo>
                <a:lnTo>
                  <a:pt x="3453204" y="10758"/>
                </a:lnTo>
                <a:cubicBezTo>
                  <a:pt x="3469235" y="11191"/>
                  <a:pt x="3481021" y="27202"/>
                  <a:pt x="3496235" y="32273"/>
                </a:cubicBezTo>
                <a:cubicBezTo>
                  <a:pt x="3513581" y="38055"/>
                  <a:pt x="3531922" y="40445"/>
                  <a:pt x="3550023" y="43031"/>
                </a:cubicBezTo>
                <a:cubicBezTo>
                  <a:pt x="3582168" y="47623"/>
                  <a:pt x="3614730" y="48971"/>
                  <a:pt x="3646842" y="53788"/>
                </a:cubicBezTo>
                <a:cubicBezTo>
                  <a:pt x="3686490" y="59735"/>
                  <a:pt x="3725863" y="67441"/>
                  <a:pt x="3765176" y="75304"/>
                </a:cubicBezTo>
                <a:cubicBezTo>
                  <a:pt x="3779674" y="78204"/>
                  <a:pt x="3793774" y="82854"/>
                  <a:pt x="3808207" y="86061"/>
                </a:cubicBezTo>
                <a:cubicBezTo>
                  <a:pt x="3826056" y="90027"/>
                  <a:pt x="3844066" y="93233"/>
                  <a:pt x="3861995" y="96819"/>
                </a:cubicBezTo>
                <a:cubicBezTo>
                  <a:pt x="3872753" y="103991"/>
                  <a:pt x="3881911" y="114532"/>
                  <a:pt x="3894268" y="118334"/>
                </a:cubicBezTo>
                <a:cubicBezTo>
                  <a:pt x="3929220" y="129089"/>
                  <a:pt x="4001844" y="139850"/>
                  <a:pt x="4001844" y="139850"/>
                </a:cubicBezTo>
                <a:cubicBezTo>
                  <a:pt x="4016188" y="147022"/>
                  <a:pt x="4032463" y="151210"/>
                  <a:pt x="4044875" y="161365"/>
                </a:cubicBezTo>
                <a:cubicBezTo>
                  <a:pt x="4082484" y="192136"/>
                  <a:pt x="4117546" y="226682"/>
                  <a:pt x="4141694" y="268941"/>
                </a:cubicBezTo>
                <a:cubicBezTo>
                  <a:pt x="4149650" y="282865"/>
                  <a:pt x="4155253" y="298048"/>
                  <a:pt x="4163209" y="311972"/>
                </a:cubicBezTo>
                <a:cubicBezTo>
                  <a:pt x="4196576" y="370365"/>
                  <a:pt x="4175757" y="317346"/>
                  <a:pt x="4195482" y="376518"/>
                </a:cubicBezTo>
                <a:cubicBezTo>
                  <a:pt x="4191896" y="415963"/>
                  <a:pt x="4200326" y="458447"/>
                  <a:pt x="4184724" y="494852"/>
                </a:cubicBezTo>
                <a:cubicBezTo>
                  <a:pt x="4176488" y="514070"/>
                  <a:pt x="4148333" y="515527"/>
                  <a:pt x="4130936" y="527125"/>
                </a:cubicBezTo>
                <a:cubicBezTo>
                  <a:pt x="4059060" y="575043"/>
                  <a:pt x="4113859" y="558509"/>
                  <a:pt x="4001844" y="580913"/>
                </a:cubicBezTo>
                <a:cubicBezTo>
                  <a:pt x="3938045" y="593673"/>
                  <a:pt x="3950236" y="588922"/>
                  <a:pt x="3883510" y="613186"/>
                </a:cubicBezTo>
                <a:cubicBezTo>
                  <a:pt x="3835534" y="630632"/>
                  <a:pt x="3827080" y="641197"/>
                  <a:pt x="3775934" y="645459"/>
                </a:cubicBezTo>
                <a:cubicBezTo>
                  <a:pt x="3707943" y="651125"/>
                  <a:pt x="3639670" y="652631"/>
                  <a:pt x="3571538" y="656217"/>
                </a:cubicBezTo>
                <a:cubicBezTo>
                  <a:pt x="3557195" y="663389"/>
                  <a:pt x="3543721" y="672661"/>
                  <a:pt x="3528508" y="677732"/>
                </a:cubicBezTo>
                <a:cubicBezTo>
                  <a:pt x="3483644" y="692687"/>
                  <a:pt x="3371874" y="697060"/>
                  <a:pt x="3345628" y="699247"/>
                </a:cubicBezTo>
                <a:cubicBezTo>
                  <a:pt x="3324113" y="702833"/>
                  <a:pt x="3302243" y="704715"/>
                  <a:pt x="3281082" y="710005"/>
                </a:cubicBezTo>
                <a:cubicBezTo>
                  <a:pt x="3259080" y="715505"/>
                  <a:pt x="3238987" y="728313"/>
                  <a:pt x="3216536" y="731520"/>
                </a:cubicBezTo>
                <a:cubicBezTo>
                  <a:pt x="3163170" y="739144"/>
                  <a:pt x="3108959" y="738692"/>
                  <a:pt x="3055171" y="742278"/>
                </a:cubicBezTo>
                <a:lnTo>
                  <a:pt x="989703" y="731520"/>
                </a:lnTo>
                <a:cubicBezTo>
                  <a:pt x="732160" y="729020"/>
                  <a:pt x="933899" y="721078"/>
                  <a:pt x="753035" y="710005"/>
                </a:cubicBezTo>
                <a:cubicBezTo>
                  <a:pt x="606114" y="701010"/>
                  <a:pt x="458992" y="695662"/>
                  <a:pt x="311971" y="688490"/>
                </a:cubicBezTo>
                <a:cubicBezTo>
                  <a:pt x="290456" y="681318"/>
                  <a:pt x="266296" y="679554"/>
                  <a:pt x="247426" y="666974"/>
                </a:cubicBezTo>
                <a:cubicBezTo>
                  <a:pt x="236668" y="659802"/>
                  <a:pt x="225085" y="653736"/>
                  <a:pt x="215153" y="645459"/>
                </a:cubicBezTo>
                <a:cubicBezTo>
                  <a:pt x="203466" y="635720"/>
                  <a:pt x="195538" y="621625"/>
                  <a:pt x="182880" y="613186"/>
                </a:cubicBezTo>
                <a:cubicBezTo>
                  <a:pt x="173445" y="606896"/>
                  <a:pt x="161365" y="606014"/>
                  <a:pt x="150607" y="602428"/>
                </a:cubicBezTo>
                <a:cubicBezTo>
                  <a:pt x="110180" y="440725"/>
                  <a:pt x="112965" y="485792"/>
                  <a:pt x="139849" y="225911"/>
                </a:cubicBezTo>
                <a:cubicBezTo>
                  <a:pt x="140893" y="215822"/>
                  <a:pt x="152667" y="209613"/>
                  <a:pt x="161364" y="204395"/>
                </a:cubicBezTo>
                <a:cubicBezTo>
                  <a:pt x="171088" y="198561"/>
                  <a:pt x="193637" y="193638"/>
                  <a:pt x="193637" y="19363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Elbow Connector 4"/>
          <p:cNvCxnSpPr>
            <a:stCxn id="22" idx="3"/>
          </p:cNvCxnSpPr>
          <p:nvPr/>
        </p:nvCxnSpPr>
        <p:spPr>
          <a:xfrm flipV="1">
            <a:off x="1407940" y="3338002"/>
            <a:ext cx="3404339" cy="389528"/>
          </a:xfrm>
          <a:prstGeom prst="bentConnector3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3" idx="2"/>
          </p:cNvCxnSpPr>
          <p:nvPr/>
        </p:nvCxnSpPr>
        <p:spPr>
          <a:xfrm flipH="1">
            <a:off x="3582296" y="3626692"/>
            <a:ext cx="1585211" cy="315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4" idx="0"/>
            <a:endCxn id="22" idx="0"/>
          </p:cNvCxnSpPr>
          <p:nvPr/>
        </p:nvCxnSpPr>
        <p:spPr>
          <a:xfrm rot="16200000" flipH="1" flipV="1">
            <a:off x="5585708" y="-1061646"/>
            <a:ext cx="174375" cy="8973670"/>
          </a:xfrm>
          <a:prstGeom prst="bentConnector3">
            <a:avLst>
              <a:gd name="adj1" fmla="val -131097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34" idx="1"/>
          </p:cNvCxnSpPr>
          <p:nvPr/>
        </p:nvCxnSpPr>
        <p:spPr>
          <a:xfrm flipV="1">
            <a:off x="5325035" y="3553155"/>
            <a:ext cx="4612817" cy="128235"/>
          </a:xfrm>
          <a:prstGeom prst="bentConnector3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ply 7"/>
          <p:cNvSpPr/>
          <p:nvPr/>
        </p:nvSpPr>
        <p:spPr>
          <a:xfrm>
            <a:off x="3818965" y="3626692"/>
            <a:ext cx="441063" cy="4773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1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5198" y="96310"/>
            <a:ext cx="11687522" cy="6062441"/>
            <a:chOff x="65198" y="96310"/>
            <a:chExt cx="11687522" cy="6062441"/>
          </a:xfrm>
        </p:grpSpPr>
        <p:sp>
          <p:nvSpPr>
            <p:cNvPr id="4" name="Rectangle 3"/>
            <p:cNvSpPr/>
            <p:nvPr/>
          </p:nvSpPr>
          <p:spPr>
            <a:xfrm>
              <a:off x="6871438" y="1250575"/>
              <a:ext cx="968188" cy="49081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839626" y="1250575"/>
              <a:ext cx="3913094" cy="49081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71438" y="726139"/>
              <a:ext cx="806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T1 x</a:t>
              </a:r>
              <a:endParaRPr lang="en-IN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25476" y="726139"/>
              <a:ext cx="1741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PACK …</a:t>
              </a:r>
              <a:r>
                <a:rPr lang="en-US" dirty="0" err="1" smtClean="0"/>
                <a:t>Args</a:t>
              </a:r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3812" y="673442"/>
              <a:ext cx="487024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DCDCAA"/>
                  </a:solidFill>
                  <a:latin typeface="Consolas" panose="020B0609020204030204" pitchFamily="49" charset="0"/>
                </a:rPr>
                <a:t>Print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56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89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43.21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CE9178"/>
                  </a:solidFill>
                  <a:latin typeface="Consolas" panose="020B0609020204030204" pitchFamily="49" charset="0"/>
                </a:rPr>
                <a:t>'a'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CE9178"/>
                  </a:solidFill>
                  <a:latin typeface="Consolas" panose="020B0609020204030204" pitchFamily="49" charset="0"/>
                </a:rPr>
                <a:t>'b'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98.21f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  <a:endPara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12633" y="1569711"/>
              <a:ext cx="470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87228" y="1569711"/>
              <a:ext cx="347723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56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89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43.21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CE9178"/>
                  </a:solidFill>
                  <a:latin typeface="Consolas" panose="020B0609020204030204" pitchFamily="49" charset="0"/>
                </a:rPr>
                <a:t>'a'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CE9178"/>
                  </a:solidFill>
                  <a:latin typeface="Consolas" panose="020B0609020204030204" pitchFamily="49" charset="0"/>
                </a:rPr>
                <a:t>'b'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98.21f</a:t>
              </a:r>
              <a:endPara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12633" y="203676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Consolas" panose="020B0609020204030204" pitchFamily="49" charset="0"/>
                </a:rPr>
                <a:t>56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87228" y="2073513"/>
              <a:ext cx="309732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rgbClr val="B5CEA8"/>
                  </a:solidFill>
                  <a:latin typeface="Consolas" panose="020B0609020204030204" pitchFamily="49" charset="0"/>
                </a:rPr>
                <a:t>89</a:t>
              </a:r>
              <a:r>
                <a:rPr lang="en-IN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 smtClean="0">
                  <a:solidFill>
                    <a:srgbClr val="B5CEA8"/>
                  </a:solidFill>
                  <a:latin typeface="Consolas" panose="020B0609020204030204" pitchFamily="49" charset="0"/>
                </a:rPr>
                <a:t>43.21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CE9178"/>
                  </a:solidFill>
                  <a:latin typeface="Consolas" panose="020B0609020204030204" pitchFamily="49" charset="0"/>
                </a:rPr>
                <a:t>'a'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CE9178"/>
                  </a:solidFill>
                  <a:latin typeface="Consolas" panose="020B0609020204030204" pitchFamily="49" charset="0"/>
                </a:rPr>
                <a:t>'b'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98.21f</a:t>
              </a:r>
              <a:endPara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50755" y="2602466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Consolas" panose="020B0609020204030204" pitchFamily="49" charset="0"/>
                </a:rPr>
                <a:t>89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87228" y="2651327"/>
              <a:ext cx="2717411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rgbClr val="B5CEA8"/>
                  </a:solidFill>
                  <a:latin typeface="Consolas" panose="020B0609020204030204" pitchFamily="49" charset="0"/>
                </a:rPr>
                <a:t>43.21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CE9178"/>
                  </a:solidFill>
                  <a:latin typeface="Consolas" panose="020B0609020204030204" pitchFamily="49" charset="0"/>
                </a:rPr>
                <a:t>'a'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CE9178"/>
                  </a:solidFill>
                  <a:latin typeface="Consolas" panose="020B0609020204030204" pitchFamily="49" charset="0"/>
                </a:rPr>
                <a:t>'b'</a:t>
              </a:r>
              <a:r>
                <a:rPr lang="en-IN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98.21f</a:t>
              </a:r>
              <a:endPara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22676" y="3098415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Consolas" panose="020B0609020204030204" pitchFamily="49" charset="0"/>
                </a:rPr>
                <a:t>43.21</a:t>
              </a:r>
              <a:endParaRPr lang="en-IN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87228" y="3229141"/>
              <a:ext cx="19575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rgbClr val="CE9178"/>
                  </a:solidFill>
                  <a:latin typeface="Consolas" panose="020B0609020204030204" pitchFamily="49" charset="0"/>
                </a:rPr>
                <a:t>'a'</a:t>
              </a:r>
              <a:r>
                <a:rPr lang="en-IN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 smtClean="0">
                  <a:solidFill>
                    <a:srgbClr val="CE9178"/>
                  </a:solidFill>
                  <a:latin typeface="Consolas" panose="020B0609020204030204" pitchFamily="49" charset="0"/>
                </a:rPr>
                <a:t>'b'</a:t>
              </a:r>
              <a:r>
                <a:rPr lang="en-IN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98.21f</a:t>
              </a:r>
              <a:endPara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63246" y="3565469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Consolas" panose="020B0609020204030204" pitchFamily="49" charset="0"/>
                </a:rPr>
                <a:t>'a</a:t>
              </a:r>
              <a:r>
                <a:rPr lang="en-IN" dirty="0" smtClean="0">
                  <a:latin typeface="Consolas" panose="020B0609020204030204" pitchFamily="49" charset="0"/>
                </a:rPr>
                <a:t>'</a:t>
              </a:r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66441" y="3750135"/>
              <a:ext cx="145103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rgbClr val="CE9178"/>
                  </a:solidFill>
                  <a:latin typeface="Consolas" panose="020B0609020204030204" pitchFamily="49" charset="0"/>
                </a:rPr>
                <a:t>'b'</a:t>
              </a:r>
              <a:r>
                <a:rPr lang="en-IN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  <a:r>
                <a:rPr lang="en-IN" dirty="0">
                  <a:solidFill>
                    <a:srgbClr val="B5CEA8"/>
                  </a:solidFill>
                  <a:latin typeface="Consolas" panose="020B0609020204030204" pitchFamily="49" charset="0"/>
                </a:rPr>
                <a:t>98.21f</a:t>
              </a:r>
              <a:endPara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41180" y="4210390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>
                  <a:latin typeface="Consolas" panose="020B0609020204030204" pitchFamily="49" charset="0"/>
                </a:rPr>
                <a:t>'b',</a:t>
              </a:r>
              <a:endParaRPr lang="en-IN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066441" y="4302647"/>
              <a:ext cx="944489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IN" dirty="0" smtClean="0">
                  <a:solidFill>
                    <a:srgbClr val="B5CEA8"/>
                  </a:solidFill>
                  <a:latin typeface="Consolas" panose="020B0609020204030204" pitchFamily="49" charset="0"/>
                </a:rPr>
                <a:t>98.21f</a:t>
              </a:r>
              <a:endPara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466928" y="96310"/>
              <a:ext cx="4719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Variadic</a:t>
              </a:r>
              <a:r>
                <a:rPr lang="en-US" b="1" dirty="0" smtClean="0"/>
                <a:t> function parameter pack unwinding….</a:t>
              </a:r>
              <a:endParaRPr lang="en-IN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5198" y="2036765"/>
              <a:ext cx="6139703" cy="193899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IN" sz="1200" b="0" dirty="0" smtClean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template</a:t>
              </a:r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IN" sz="1200" b="0" dirty="0" err="1" smtClean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typename</a:t>
              </a:r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200" b="0" dirty="0" smtClean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</a:t>
              </a:r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&gt; </a:t>
              </a:r>
              <a:r>
                <a:rPr lang="en-IN" sz="1200" b="0" dirty="0" smtClean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200" b="0" dirty="0" smtClean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200" b="0" dirty="0" smtClean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</a:t>
              </a:r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200" b="0" dirty="0" smtClean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200" b="0" dirty="0" err="1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&lt;&lt; x &lt;&lt;  </a:t>
              </a:r>
              <a:r>
                <a:rPr lang="en-IN" sz="1200" b="0" dirty="0" err="1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200" b="0" dirty="0" smtClean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template</a:t>
              </a:r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IN" sz="1200" b="0" dirty="0" err="1" smtClean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typename</a:t>
              </a:r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200" b="0" dirty="0" smtClean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T1</a:t>
              </a:r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IN" sz="1200" b="0" dirty="0" err="1" smtClean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typename</a:t>
              </a:r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... </a:t>
              </a:r>
              <a:r>
                <a:rPr lang="en-IN" sz="1200" b="0" dirty="0" smtClean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PACK</a:t>
              </a:r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&gt; </a:t>
              </a:r>
              <a:r>
                <a:rPr lang="en-IN" sz="1200" b="0" dirty="0" smtClean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200" b="0" dirty="0" smtClean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200" b="0" dirty="0" smtClean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T1</a:t>
              </a:r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IN" sz="1200" b="0" dirty="0" smtClean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IN" sz="1200" b="0" dirty="0" smtClean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PACK</a:t>
              </a:r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...</a:t>
              </a:r>
              <a:r>
                <a:rPr lang="en-IN" sz="1200" b="0" dirty="0" err="1" smtClean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Args</a:t>
              </a:r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200" b="0" dirty="0" err="1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&lt;&lt; x &lt;&lt;</a:t>
              </a:r>
              <a:r>
                <a:rPr lang="en-IN" sz="1200" b="0" dirty="0" smtClean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","</a:t>
              </a:r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IN" sz="1200" b="0" dirty="0" smtClean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200" b="0" dirty="0" err="1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Args</a:t>
              </a:r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...);</a:t>
              </a:r>
            </a:p>
            <a:p>
              <a:r>
                <a:rPr lang="en-IN" sz="12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1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54741" y="2904565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heap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1967190" y="1922994"/>
            <a:ext cx="75303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05117" y="16460"/>
            <a:ext cx="3267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286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62827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160368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597397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094938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592479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3231215" y="3704841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459815" y="3704841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725395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>
          <a:xfrm flipH="1">
            <a:off x="414057" y="2407088"/>
            <a:ext cx="1929651" cy="121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55542" y="1619684"/>
            <a:ext cx="75303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6023431" y="3636854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6460460" y="3636854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6958001" y="3636854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7455542" y="3636854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8094278" y="3724260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8322878" y="3724260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8588458" y="3636854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stCxn id="22" idx="2"/>
            <a:endCxn id="25" idx="0"/>
          </p:cNvCxnSpPr>
          <p:nvPr/>
        </p:nvCxnSpPr>
        <p:spPr>
          <a:xfrm flipH="1">
            <a:off x="6272202" y="2103778"/>
            <a:ext cx="1559858" cy="153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1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54741" y="2904565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heap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1967190" y="1922994"/>
            <a:ext cx="75303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05117" y="16460"/>
            <a:ext cx="32676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temp(v1);</a:t>
            </a:r>
          </a:p>
          <a:p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286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62827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160368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597397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094938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592479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3231215" y="3704841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459815" y="3704841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725395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>
          <a:xfrm flipH="1">
            <a:off x="414057" y="2407088"/>
            <a:ext cx="1929651" cy="121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372163" y="1465618"/>
            <a:ext cx="75303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944970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8442511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8940052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9377081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9874622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0372163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11010899" y="3570194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11239499" y="3570194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11505079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stCxn id="22" idx="2"/>
            <a:endCxn id="23" idx="0"/>
          </p:cNvCxnSpPr>
          <p:nvPr/>
        </p:nvCxnSpPr>
        <p:spPr>
          <a:xfrm flipH="1">
            <a:off x="8193741" y="1949712"/>
            <a:ext cx="2554940" cy="153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275448" y="1699548"/>
            <a:ext cx="8471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4529136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5026677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5524218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5961247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6458788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6956329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7595065" y="4689773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7823665" y="4689773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8089245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stCxn id="34" idx="2"/>
            <a:endCxn id="35" idx="0"/>
          </p:cNvCxnSpPr>
          <p:nvPr/>
        </p:nvCxnSpPr>
        <p:spPr>
          <a:xfrm flipH="1">
            <a:off x="4777907" y="2068880"/>
            <a:ext cx="921123" cy="253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4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54741" y="2904565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heap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1967190" y="1922994"/>
            <a:ext cx="75303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05117" y="16460"/>
            <a:ext cx="32676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temp(v1);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v2;</a:t>
            </a:r>
          </a:p>
          <a:p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286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62827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160368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597397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094938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592479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3231215" y="3704841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459815" y="3704841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725395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stCxn id="8" idx="2"/>
            <a:endCxn id="47" idx="0"/>
          </p:cNvCxnSpPr>
          <p:nvPr/>
        </p:nvCxnSpPr>
        <p:spPr>
          <a:xfrm flipH="1">
            <a:off x="371473" y="2407088"/>
            <a:ext cx="1972235" cy="188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372163" y="1465618"/>
            <a:ext cx="75303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944970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8442511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8940052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9377081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9874622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0372163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11010899" y="3570194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11239499" y="3570194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11505079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stCxn id="22" idx="2"/>
            <a:endCxn id="23" idx="0"/>
          </p:cNvCxnSpPr>
          <p:nvPr/>
        </p:nvCxnSpPr>
        <p:spPr>
          <a:xfrm flipH="1">
            <a:off x="8193741" y="1949712"/>
            <a:ext cx="2554940" cy="153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275448" y="1699548"/>
            <a:ext cx="8471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4529136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5026677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5524218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5961247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6458788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6956329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7595065" y="4689773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7823665" y="4689773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8089245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stCxn id="34" idx="2"/>
            <a:endCxn id="35" idx="0"/>
          </p:cNvCxnSpPr>
          <p:nvPr/>
        </p:nvCxnSpPr>
        <p:spPr>
          <a:xfrm flipH="1">
            <a:off x="4777907" y="2068880"/>
            <a:ext cx="921123" cy="253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ultiply 45"/>
          <p:cNvSpPr/>
          <p:nvPr/>
        </p:nvSpPr>
        <p:spPr>
          <a:xfrm>
            <a:off x="1200708" y="3432778"/>
            <a:ext cx="753035" cy="66562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122702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620243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1117784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1554813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2052354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2549895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>
            <a:off x="3188631" y="4384028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3417231" y="4384028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3682811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7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54741" y="2904565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heap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1967190" y="1922994"/>
            <a:ext cx="75303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05117" y="16460"/>
            <a:ext cx="32676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temp(v1);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v2;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= temp;</a:t>
            </a:r>
          </a:p>
          <a:p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286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62827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160368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597397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094938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592479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3231215" y="3704841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459815" y="3704841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725395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stCxn id="8" idx="2"/>
            <a:endCxn id="47" idx="0"/>
          </p:cNvCxnSpPr>
          <p:nvPr/>
        </p:nvCxnSpPr>
        <p:spPr>
          <a:xfrm flipH="1">
            <a:off x="371473" y="2407088"/>
            <a:ext cx="1972235" cy="188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372163" y="1465618"/>
            <a:ext cx="75303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944970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8442511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8940052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9377081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9874622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0372163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11010899" y="3570194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11239499" y="3570194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11505079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stCxn id="22" idx="2"/>
            <a:endCxn id="58" idx="0"/>
          </p:cNvCxnSpPr>
          <p:nvPr/>
        </p:nvCxnSpPr>
        <p:spPr>
          <a:xfrm flipH="1">
            <a:off x="8220354" y="1949712"/>
            <a:ext cx="2528327" cy="328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275448" y="1699548"/>
            <a:ext cx="8471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</a:t>
            </a:r>
            <a:endParaRPr lang="en-IN" dirty="0"/>
          </a:p>
        </p:txBody>
      </p:sp>
      <p:sp>
        <p:nvSpPr>
          <p:cNvPr id="35" name="Rectangle 34"/>
          <p:cNvSpPr/>
          <p:nvPr/>
        </p:nvSpPr>
        <p:spPr>
          <a:xfrm>
            <a:off x="4529136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5026677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5524218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5961247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6458788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6956329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7595065" y="4689773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7823665" y="4689773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8089245" y="4602367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>
            <a:stCxn id="34" idx="2"/>
            <a:endCxn id="35" idx="0"/>
          </p:cNvCxnSpPr>
          <p:nvPr/>
        </p:nvCxnSpPr>
        <p:spPr>
          <a:xfrm flipH="1">
            <a:off x="4777907" y="2068880"/>
            <a:ext cx="921123" cy="253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ultiply 45"/>
          <p:cNvSpPr/>
          <p:nvPr/>
        </p:nvSpPr>
        <p:spPr>
          <a:xfrm>
            <a:off x="1200708" y="3432778"/>
            <a:ext cx="753035" cy="66562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122702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620243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1117784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1554813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2052354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2549895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>
            <a:off x="3188631" y="4384028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3417231" y="4384028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/>
          <p:cNvSpPr/>
          <p:nvPr/>
        </p:nvSpPr>
        <p:spPr>
          <a:xfrm>
            <a:off x="3682811" y="4296622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Multiply 56"/>
          <p:cNvSpPr/>
          <p:nvPr/>
        </p:nvSpPr>
        <p:spPr>
          <a:xfrm>
            <a:off x="8072716" y="3388660"/>
            <a:ext cx="753035" cy="66562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7971583" y="5237629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/>
          <p:cNvSpPr/>
          <p:nvPr/>
        </p:nvSpPr>
        <p:spPr>
          <a:xfrm>
            <a:off x="8469124" y="5237629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/>
          <p:cNvSpPr/>
          <p:nvPr/>
        </p:nvSpPr>
        <p:spPr>
          <a:xfrm>
            <a:off x="8966665" y="5237629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9403694" y="5237629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9901235" y="5237629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10398776" y="5237629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11037512" y="5325035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11266112" y="5325035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/>
          <p:cNvSpPr/>
          <p:nvPr/>
        </p:nvSpPr>
        <p:spPr>
          <a:xfrm>
            <a:off x="11531692" y="5237629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5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54741" y="2904565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heap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1967190" y="1922994"/>
            <a:ext cx="75303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094938" y="63644"/>
            <a:ext cx="3267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286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62827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160368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597397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094938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592479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3231215" y="3704841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459815" y="3704841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725395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>
          <a:xfrm flipH="1">
            <a:off x="414057" y="2407088"/>
            <a:ext cx="1929651" cy="121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372163" y="1465618"/>
            <a:ext cx="75303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944970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8442511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8940052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9377081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9874622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0372163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11010899" y="3570194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11239499" y="3570194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11505079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stCxn id="22" idx="2"/>
            <a:endCxn id="23" idx="0"/>
          </p:cNvCxnSpPr>
          <p:nvPr/>
        </p:nvCxnSpPr>
        <p:spPr>
          <a:xfrm flipH="1">
            <a:off x="8193741" y="1949712"/>
            <a:ext cx="2554940" cy="153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54741" y="2904565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heap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1967190" y="1922994"/>
            <a:ext cx="75303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094938" y="63644"/>
            <a:ext cx="32676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v1={…};</a:t>
            </a: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v2 ={…};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temp(move(v1));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::move(v2);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::move(temp);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286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62827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160368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597397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094938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592479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3231215" y="3704841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459815" y="3704841"/>
            <a:ext cx="147918" cy="1613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725395" y="3617435"/>
            <a:ext cx="497541" cy="3361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stCxn id="8" idx="2"/>
          </p:cNvCxnSpPr>
          <p:nvPr/>
        </p:nvCxnSpPr>
        <p:spPr>
          <a:xfrm>
            <a:off x="2343708" y="2407088"/>
            <a:ext cx="5601262" cy="107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372163" y="1465618"/>
            <a:ext cx="75303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944970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8442511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8940052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9377081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9874622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0372163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11010899" y="3570194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11239499" y="3570194"/>
            <a:ext cx="147918" cy="16136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11505079" y="348278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stCxn id="22" idx="2"/>
            <a:endCxn id="10" idx="0"/>
          </p:cNvCxnSpPr>
          <p:nvPr/>
        </p:nvCxnSpPr>
        <p:spPr>
          <a:xfrm flipH="1">
            <a:off x="414057" y="1949712"/>
            <a:ext cx="10334624" cy="166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275448" y="1699548"/>
            <a:ext cx="8471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</a:t>
            </a:r>
            <a:endParaRPr lang="en-IN" dirty="0"/>
          </a:p>
        </p:txBody>
      </p:sp>
      <p:cxnSp>
        <p:nvCxnSpPr>
          <p:cNvPr id="45" name="Straight Arrow Connector 44"/>
          <p:cNvCxnSpPr>
            <a:stCxn id="34" idx="2"/>
          </p:cNvCxnSpPr>
          <p:nvPr/>
        </p:nvCxnSpPr>
        <p:spPr>
          <a:xfrm flipH="1">
            <a:off x="662827" y="2068880"/>
            <a:ext cx="5036203" cy="154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743200" y="0"/>
            <a:ext cx="67056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latin typeface="Tw Cen MT Condensed Extra Bold" panose="020B0803020202020204" pitchFamily="34" charset="0"/>
              </a:rPr>
              <a:t>CONTAINMENT (HAS-A RELATIONSHIP)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0287000" y="838200"/>
            <a:ext cx="381000" cy="193899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STACK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287000" y="3429000"/>
            <a:ext cx="381000" cy="15696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HEAP</a:t>
            </a:r>
          </a:p>
        </p:txBody>
      </p:sp>
      <p:sp>
        <p:nvSpPr>
          <p:cNvPr id="2053" name="Line 6"/>
          <p:cNvSpPr>
            <a:spLocks noChangeShapeType="1"/>
          </p:cNvSpPr>
          <p:nvPr/>
        </p:nvSpPr>
        <p:spPr bwMode="auto">
          <a:xfrm>
            <a:off x="5638800" y="3048000"/>
            <a:ext cx="5029200" cy="0"/>
          </a:xfrm>
          <a:prstGeom prst="line">
            <a:avLst/>
          </a:prstGeom>
          <a:noFill/>
          <a:ln w="571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63246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6324600" y="2057400"/>
            <a:ext cx="762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2056" name="Rectangle 9"/>
          <p:cNvSpPr>
            <a:spLocks noChangeArrowheads="1"/>
          </p:cNvSpPr>
          <p:nvPr/>
        </p:nvSpPr>
        <p:spPr bwMode="auto">
          <a:xfrm>
            <a:off x="86868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8686800" y="2057400"/>
            <a:ext cx="762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62484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obj1</a:t>
            </a:r>
          </a:p>
        </p:txBody>
      </p:sp>
      <p:sp>
        <p:nvSpPr>
          <p:cNvPr id="2059" name="Text Box 12"/>
          <p:cNvSpPr txBox="1">
            <a:spLocks noChangeArrowheads="1"/>
          </p:cNvSpPr>
          <p:nvPr/>
        </p:nvSpPr>
        <p:spPr bwMode="auto">
          <a:xfrm>
            <a:off x="86106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obj2</a:t>
            </a:r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60960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2061" name="Rectangle 14"/>
          <p:cNvSpPr>
            <a:spLocks noChangeArrowheads="1"/>
          </p:cNvSpPr>
          <p:nvPr/>
        </p:nvSpPr>
        <p:spPr bwMode="auto">
          <a:xfrm>
            <a:off x="60960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2062" name="Rectangle 15"/>
          <p:cNvSpPr>
            <a:spLocks noChangeArrowheads="1"/>
          </p:cNvSpPr>
          <p:nvPr/>
        </p:nvSpPr>
        <p:spPr bwMode="auto">
          <a:xfrm>
            <a:off x="68580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063" name="Rectangle 16"/>
          <p:cNvSpPr>
            <a:spLocks noChangeArrowheads="1"/>
          </p:cNvSpPr>
          <p:nvPr/>
        </p:nvSpPr>
        <p:spPr bwMode="auto">
          <a:xfrm>
            <a:off x="68580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064" name="Line 17"/>
          <p:cNvSpPr>
            <a:spLocks noChangeShapeType="1"/>
          </p:cNvSpPr>
          <p:nvPr/>
        </p:nvSpPr>
        <p:spPr bwMode="auto">
          <a:xfrm>
            <a:off x="6667500" y="236220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5" name="Text Box 18"/>
          <p:cNvSpPr txBox="1">
            <a:spLocks noChangeArrowheads="1"/>
          </p:cNvSpPr>
          <p:nvPr/>
        </p:nvSpPr>
        <p:spPr bwMode="auto">
          <a:xfrm>
            <a:off x="63246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2066" name="Rectangle 19"/>
          <p:cNvSpPr>
            <a:spLocks noChangeArrowheads="1"/>
          </p:cNvSpPr>
          <p:nvPr/>
        </p:nvSpPr>
        <p:spPr bwMode="auto">
          <a:xfrm>
            <a:off x="85344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2067" name="Rectangle 20"/>
          <p:cNvSpPr>
            <a:spLocks noChangeArrowheads="1"/>
          </p:cNvSpPr>
          <p:nvPr/>
        </p:nvSpPr>
        <p:spPr bwMode="auto">
          <a:xfrm>
            <a:off x="85344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2068" name="Rectangle 21"/>
          <p:cNvSpPr>
            <a:spLocks noChangeArrowheads="1"/>
          </p:cNvSpPr>
          <p:nvPr/>
        </p:nvSpPr>
        <p:spPr bwMode="auto">
          <a:xfrm>
            <a:off x="92964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069" name="Rectangle 22"/>
          <p:cNvSpPr>
            <a:spLocks noChangeArrowheads="1"/>
          </p:cNvSpPr>
          <p:nvPr/>
        </p:nvSpPr>
        <p:spPr bwMode="auto">
          <a:xfrm>
            <a:off x="92964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2070" name="Text Box 23"/>
          <p:cNvSpPr txBox="1">
            <a:spLocks noChangeArrowheads="1"/>
          </p:cNvSpPr>
          <p:nvPr/>
        </p:nvSpPr>
        <p:spPr bwMode="auto">
          <a:xfrm>
            <a:off x="87630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2071" name="Line 24"/>
          <p:cNvSpPr>
            <a:spLocks noChangeShapeType="1"/>
          </p:cNvSpPr>
          <p:nvPr/>
        </p:nvSpPr>
        <p:spPr bwMode="auto">
          <a:xfrm>
            <a:off x="9067800" y="236220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72" name="Rectangle 25"/>
          <p:cNvSpPr>
            <a:spLocks noChangeArrowheads="1"/>
          </p:cNvSpPr>
          <p:nvPr/>
        </p:nvSpPr>
        <p:spPr bwMode="auto">
          <a:xfrm>
            <a:off x="914400" y="888814"/>
            <a:ext cx="1828800" cy="9144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CB obj1(10,20);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CB obj2(30,40);</a:t>
            </a:r>
          </a:p>
        </p:txBody>
      </p:sp>
      <p:sp>
        <p:nvSpPr>
          <p:cNvPr id="2" name="Rectangle 1"/>
          <p:cNvSpPr/>
          <p:nvPr/>
        </p:nvSpPr>
        <p:spPr>
          <a:xfrm>
            <a:off x="537882" y="2187476"/>
            <a:ext cx="3767419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 = </a:t>
            </a:r>
            <a:r>
              <a:rPr lang="en-IN" sz="1400" b="1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nothrow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400" b="1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IN" sz="1400" b="1" dirty="0" smtClean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882" y="4876800"/>
            <a:ext cx="2227729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~CB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065929" y="1183341"/>
            <a:ext cx="3415553" cy="981635"/>
          </a:xfrm>
          <a:custGeom>
            <a:avLst/>
            <a:gdLst>
              <a:gd name="connsiteX0" fmla="*/ 3415553 w 3415553"/>
              <a:gd name="connsiteY0" fmla="*/ 134471 h 981635"/>
              <a:gd name="connsiteX1" fmla="*/ 3334871 w 3415553"/>
              <a:gd name="connsiteY1" fmla="*/ 107577 h 981635"/>
              <a:gd name="connsiteX2" fmla="*/ 3213847 w 3415553"/>
              <a:gd name="connsiteY2" fmla="*/ 53788 h 981635"/>
              <a:gd name="connsiteX3" fmla="*/ 3133165 w 3415553"/>
              <a:gd name="connsiteY3" fmla="*/ 40341 h 981635"/>
              <a:gd name="connsiteX4" fmla="*/ 3065930 w 3415553"/>
              <a:gd name="connsiteY4" fmla="*/ 13447 h 981635"/>
              <a:gd name="connsiteX5" fmla="*/ 3012142 w 3415553"/>
              <a:gd name="connsiteY5" fmla="*/ 0 h 981635"/>
              <a:gd name="connsiteX6" fmla="*/ 1842247 w 3415553"/>
              <a:gd name="connsiteY6" fmla="*/ 13447 h 981635"/>
              <a:gd name="connsiteX7" fmla="*/ 1694330 w 3415553"/>
              <a:gd name="connsiteY7" fmla="*/ 53788 h 981635"/>
              <a:gd name="connsiteX8" fmla="*/ 1559859 w 3415553"/>
              <a:gd name="connsiteY8" fmla="*/ 80683 h 981635"/>
              <a:gd name="connsiteX9" fmla="*/ 1358153 w 3415553"/>
              <a:gd name="connsiteY9" fmla="*/ 134471 h 981635"/>
              <a:gd name="connsiteX10" fmla="*/ 1156447 w 3415553"/>
              <a:gd name="connsiteY10" fmla="*/ 174812 h 981635"/>
              <a:gd name="connsiteX11" fmla="*/ 1021977 w 3415553"/>
              <a:gd name="connsiteY11" fmla="*/ 215153 h 981635"/>
              <a:gd name="connsiteX12" fmla="*/ 914400 w 3415553"/>
              <a:gd name="connsiteY12" fmla="*/ 242047 h 981635"/>
              <a:gd name="connsiteX13" fmla="*/ 833718 w 3415553"/>
              <a:gd name="connsiteY13" fmla="*/ 282388 h 981635"/>
              <a:gd name="connsiteX14" fmla="*/ 793377 w 3415553"/>
              <a:gd name="connsiteY14" fmla="*/ 309283 h 981635"/>
              <a:gd name="connsiteX15" fmla="*/ 739589 w 3415553"/>
              <a:gd name="connsiteY15" fmla="*/ 349624 h 981635"/>
              <a:gd name="connsiteX16" fmla="*/ 685800 w 3415553"/>
              <a:gd name="connsiteY16" fmla="*/ 363071 h 981635"/>
              <a:gd name="connsiteX17" fmla="*/ 564777 w 3415553"/>
              <a:gd name="connsiteY17" fmla="*/ 430306 h 981635"/>
              <a:gd name="connsiteX18" fmla="*/ 524436 w 3415553"/>
              <a:gd name="connsiteY18" fmla="*/ 457200 h 981635"/>
              <a:gd name="connsiteX19" fmla="*/ 457200 w 3415553"/>
              <a:gd name="connsiteY19" fmla="*/ 484094 h 981635"/>
              <a:gd name="connsiteX20" fmla="*/ 416859 w 3415553"/>
              <a:gd name="connsiteY20" fmla="*/ 510988 h 981635"/>
              <a:gd name="connsiteX21" fmla="*/ 363071 w 3415553"/>
              <a:gd name="connsiteY21" fmla="*/ 537883 h 981635"/>
              <a:gd name="connsiteX22" fmla="*/ 282389 w 3415553"/>
              <a:gd name="connsiteY22" fmla="*/ 605118 h 981635"/>
              <a:gd name="connsiteX23" fmla="*/ 174812 w 3415553"/>
              <a:gd name="connsiteY23" fmla="*/ 685800 h 981635"/>
              <a:gd name="connsiteX24" fmla="*/ 121024 w 3415553"/>
              <a:gd name="connsiteY24" fmla="*/ 766483 h 981635"/>
              <a:gd name="connsiteX25" fmla="*/ 94130 w 3415553"/>
              <a:gd name="connsiteY25" fmla="*/ 806824 h 981635"/>
              <a:gd name="connsiteX26" fmla="*/ 40342 w 3415553"/>
              <a:gd name="connsiteY26" fmla="*/ 900953 h 981635"/>
              <a:gd name="connsiteX27" fmla="*/ 0 w 3415553"/>
              <a:gd name="connsiteY27" fmla="*/ 981635 h 98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415553" h="981635">
                <a:moveTo>
                  <a:pt x="3415553" y="134471"/>
                </a:moveTo>
                <a:cubicBezTo>
                  <a:pt x="3388659" y="125506"/>
                  <a:pt x="3361039" y="118481"/>
                  <a:pt x="3334871" y="107577"/>
                </a:cubicBezTo>
                <a:cubicBezTo>
                  <a:pt x="3284968" y="86784"/>
                  <a:pt x="3262228" y="64539"/>
                  <a:pt x="3213847" y="53788"/>
                </a:cubicBezTo>
                <a:cubicBezTo>
                  <a:pt x="3187231" y="47873"/>
                  <a:pt x="3160059" y="44823"/>
                  <a:pt x="3133165" y="40341"/>
                </a:cubicBezTo>
                <a:cubicBezTo>
                  <a:pt x="3110753" y="31376"/>
                  <a:pt x="3088829" y="21080"/>
                  <a:pt x="3065930" y="13447"/>
                </a:cubicBezTo>
                <a:cubicBezTo>
                  <a:pt x="3048397" y="7603"/>
                  <a:pt x="3030623" y="0"/>
                  <a:pt x="3012142" y="0"/>
                </a:cubicBezTo>
                <a:cubicBezTo>
                  <a:pt x="2622151" y="0"/>
                  <a:pt x="2232212" y="8965"/>
                  <a:pt x="1842247" y="13447"/>
                </a:cubicBezTo>
                <a:cubicBezTo>
                  <a:pt x="1778471" y="34706"/>
                  <a:pt x="1785328" y="33566"/>
                  <a:pt x="1694330" y="53788"/>
                </a:cubicBezTo>
                <a:cubicBezTo>
                  <a:pt x="1649707" y="63704"/>
                  <a:pt x="1559859" y="80683"/>
                  <a:pt x="1559859" y="80683"/>
                </a:cubicBezTo>
                <a:cubicBezTo>
                  <a:pt x="1470393" y="140327"/>
                  <a:pt x="1548124" y="96477"/>
                  <a:pt x="1358153" y="134471"/>
                </a:cubicBezTo>
                <a:lnTo>
                  <a:pt x="1156447" y="174812"/>
                </a:lnTo>
                <a:cubicBezTo>
                  <a:pt x="1050536" y="217176"/>
                  <a:pt x="1129409" y="190361"/>
                  <a:pt x="1021977" y="215153"/>
                </a:cubicBezTo>
                <a:cubicBezTo>
                  <a:pt x="985961" y="223464"/>
                  <a:pt x="914400" y="242047"/>
                  <a:pt x="914400" y="242047"/>
                </a:cubicBezTo>
                <a:cubicBezTo>
                  <a:pt x="798779" y="319128"/>
                  <a:pt x="945072" y="226710"/>
                  <a:pt x="833718" y="282388"/>
                </a:cubicBezTo>
                <a:cubicBezTo>
                  <a:pt x="819263" y="289616"/>
                  <a:pt x="806528" y="299889"/>
                  <a:pt x="793377" y="309283"/>
                </a:cubicBezTo>
                <a:cubicBezTo>
                  <a:pt x="775140" y="322310"/>
                  <a:pt x="759635" y="339601"/>
                  <a:pt x="739589" y="349624"/>
                </a:cubicBezTo>
                <a:cubicBezTo>
                  <a:pt x="723059" y="357889"/>
                  <a:pt x="703730" y="358589"/>
                  <a:pt x="685800" y="363071"/>
                </a:cubicBezTo>
                <a:cubicBezTo>
                  <a:pt x="594873" y="423689"/>
                  <a:pt x="707483" y="351025"/>
                  <a:pt x="564777" y="430306"/>
                </a:cubicBezTo>
                <a:cubicBezTo>
                  <a:pt x="550649" y="438155"/>
                  <a:pt x="538891" y="449973"/>
                  <a:pt x="524436" y="457200"/>
                </a:cubicBezTo>
                <a:cubicBezTo>
                  <a:pt x="502846" y="467995"/>
                  <a:pt x="478790" y="473299"/>
                  <a:pt x="457200" y="484094"/>
                </a:cubicBezTo>
                <a:cubicBezTo>
                  <a:pt x="442745" y="491321"/>
                  <a:pt x="430891" y="502970"/>
                  <a:pt x="416859" y="510988"/>
                </a:cubicBezTo>
                <a:cubicBezTo>
                  <a:pt x="399454" y="520934"/>
                  <a:pt x="380476" y="527937"/>
                  <a:pt x="363071" y="537883"/>
                </a:cubicBezTo>
                <a:cubicBezTo>
                  <a:pt x="306408" y="570262"/>
                  <a:pt x="334745" y="559307"/>
                  <a:pt x="282389" y="605118"/>
                </a:cubicBezTo>
                <a:cubicBezTo>
                  <a:pt x="231284" y="649835"/>
                  <a:pt x="222845" y="653778"/>
                  <a:pt x="174812" y="685800"/>
                </a:cubicBezTo>
                <a:lnTo>
                  <a:pt x="121024" y="766483"/>
                </a:lnTo>
                <a:cubicBezTo>
                  <a:pt x="112059" y="779930"/>
                  <a:pt x="101358" y="792369"/>
                  <a:pt x="94130" y="806824"/>
                </a:cubicBezTo>
                <a:cubicBezTo>
                  <a:pt x="12871" y="969342"/>
                  <a:pt x="116359" y="767926"/>
                  <a:pt x="40342" y="900953"/>
                </a:cubicBezTo>
                <a:cubicBezTo>
                  <a:pt x="40333" y="900969"/>
                  <a:pt x="6728" y="968179"/>
                  <a:pt x="0" y="981635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28"/>
          <p:cNvSpPr/>
          <p:nvPr/>
        </p:nvSpPr>
        <p:spPr>
          <a:xfrm>
            <a:off x="3368488" y="1183341"/>
            <a:ext cx="5533465" cy="999521"/>
          </a:xfrm>
          <a:custGeom>
            <a:avLst/>
            <a:gdLst>
              <a:gd name="connsiteX0" fmla="*/ 3415553 w 3415553"/>
              <a:gd name="connsiteY0" fmla="*/ 134471 h 981635"/>
              <a:gd name="connsiteX1" fmla="*/ 3334871 w 3415553"/>
              <a:gd name="connsiteY1" fmla="*/ 107577 h 981635"/>
              <a:gd name="connsiteX2" fmla="*/ 3213847 w 3415553"/>
              <a:gd name="connsiteY2" fmla="*/ 53788 h 981635"/>
              <a:gd name="connsiteX3" fmla="*/ 3133165 w 3415553"/>
              <a:gd name="connsiteY3" fmla="*/ 40341 h 981635"/>
              <a:gd name="connsiteX4" fmla="*/ 3065930 w 3415553"/>
              <a:gd name="connsiteY4" fmla="*/ 13447 h 981635"/>
              <a:gd name="connsiteX5" fmla="*/ 3012142 w 3415553"/>
              <a:gd name="connsiteY5" fmla="*/ 0 h 981635"/>
              <a:gd name="connsiteX6" fmla="*/ 1842247 w 3415553"/>
              <a:gd name="connsiteY6" fmla="*/ 13447 h 981635"/>
              <a:gd name="connsiteX7" fmla="*/ 1694330 w 3415553"/>
              <a:gd name="connsiteY7" fmla="*/ 53788 h 981635"/>
              <a:gd name="connsiteX8" fmla="*/ 1559859 w 3415553"/>
              <a:gd name="connsiteY8" fmla="*/ 80683 h 981635"/>
              <a:gd name="connsiteX9" fmla="*/ 1358153 w 3415553"/>
              <a:gd name="connsiteY9" fmla="*/ 134471 h 981635"/>
              <a:gd name="connsiteX10" fmla="*/ 1156447 w 3415553"/>
              <a:gd name="connsiteY10" fmla="*/ 174812 h 981635"/>
              <a:gd name="connsiteX11" fmla="*/ 1021977 w 3415553"/>
              <a:gd name="connsiteY11" fmla="*/ 215153 h 981635"/>
              <a:gd name="connsiteX12" fmla="*/ 914400 w 3415553"/>
              <a:gd name="connsiteY12" fmla="*/ 242047 h 981635"/>
              <a:gd name="connsiteX13" fmla="*/ 833718 w 3415553"/>
              <a:gd name="connsiteY13" fmla="*/ 282388 h 981635"/>
              <a:gd name="connsiteX14" fmla="*/ 793377 w 3415553"/>
              <a:gd name="connsiteY14" fmla="*/ 309283 h 981635"/>
              <a:gd name="connsiteX15" fmla="*/ 739589 w 3415553"/>
              <a:gd name="connsiteY15" fmla="*/ 349624 h 981635"/>
              <a:gd name="connsiteX16" fmla="*/ 685800 w 3415553"/>
              <a:gd name="connsiteY16" fmla="*/ 363071 h 981635"/>
              <a:gd name="connsiteX17" fmla="*/ 564777 w 3415553"/>
              <a:gd name="connsiteY17" fmla="*/ 430306 h 981635"/>
              <a:gd name="connsiteX18" fmla="*/ 524436 w 3415553"/>
              <a:gd name="connsiteY18" fmla="*/ 457200 h 981635"/>
              <a:gd name="connsiteX19" fmla="*/ 457200 w 3415553"/>
              <a:gd name="connsiteY19" fmla="*/ 484094 h 981635"/>
              <a:gd name="connsiteX20" fmla="*/ 416859 w 3415553"/>
              <a:gd name="connsiteY20" fmla="*/ 510988 h 981635"/>
              <a:gd name="connsiteX21" fmla="*/ 363071 w 3415553"/>
              <a:gd name="connsiteY21" fmla="*/ 537883 h 981635"/>
              <a:gd name="connsiteX22" fmla="*/ 282389 w 3415553"/>
              <a:gd name="connsiteY22" fmla="*/ 605118 h 981635"/>
              <a:gd name="connsiteX23" fmla="*/ 174812 w 3415553"/>
              <a:gd name="connsiteY23" fmla="*/ 685800 h 981635"/>
              <a:gd name="connsiteX24" fmla="*/ 121024 w 3415553"/>
              <a:gd name="connsiteY24" fmla="*/ 766483 h 981635"/>
              <a:gd name="connsiteX25" fmla="*/ 94130 w 3415553"/>
              <a:gd name="connsiteY25" fmla="*/ 806824 h 981635"/>
              <a:gd name="connsiteX26" fmla="*/ 40342 w 3415553"/>
              <a:gd name="connsiteY26" fmla="*/ 900953 h 981635"/>
              <a:gd name="connsiteX27" fmla="*/ 0 w 3415553"/>
              <a:gd name="connsiteY27" fmla="*/ 981635 h 98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415553" h="981635">
                <a:moveTo>
                  <a:pt x="3415553" y="134471"/>
                </a:moveTo>
                <a:cubicBezTo>
                  <a:pt x="3388659" y="125506"/>
                  <a:pt x="3361039" y="118481"/>
                  <a:pt x="3334871" y="107577"/>
                </a:cubicBezTo>
                <a:cubicBezTo>
                  <a:pt x="3284968" y="86784"/>
                  <a:pt x="3262228" y="64539"/>
                  <a:pt x="3213847" y="53788"/>
                </a:cubicBezTo>
                <a:cubicBezTo>
                  <a:pt x="3187231" y="47873"/>
                  <a:pt x="3160059" y="44823"/>
                  <a:pt x="3133165" y="40341"/>
                </a:cubicBezTo>
                <a:cubicBezTo>
                  <a:pt x="3110753" y="31376"/>
                  <a:pt x="3088829" y="21080"/>
                  <a:pt x="3065930" y="13447"/>
                </a:cubicBezTo>
                <a:cubicBezTo>
                  <a:pt x="3048397" y="7603"/>
                  <a:pt x="3030623" y="0"/>
                  <a:pt x="3012142" y="0"/>
                </a:cubicBezTo>
                <a:cubicBezTo>
                  <a:pt x="2622151" y="0"/>
                  <a:pt x="2232212" y="8965"/>
                  <a:pt x="1842247" y="13447"/>
                </a:cubicBezTo>
                <a:cubicBezTo>
                  <a:pt x="1778471" y="34706"/>
                  <a:pt x="1785328" y="33566"/>
                  <a:pt x="1694330" y="53788"/>
                </a:cubicBezTo>
                <a:cubicBezTo>
                  <a:pt x="1649707" y="63704"/>
                  <a:pt x="1559859" y="80683"/>
                  <a:pt x="1559859" y="80683"/>
                </a:cubicBezTo>
                <a:cubicBezTo>
                  <a:pt x="1470393" y="140327"/>
                  <a:pt x="1548124" y="96477"/>
                  <a:pt x="1358153" y="134471"/>
                </a:cubicBezTo>
                <a:lnTo>
                  <a:pt x="1156447" y="174812"/>
                </a:lnTo>
                <a:cubicBezTo>
                  <a:pt x="1050536" y="217176"/>
                  <a:pt x="1129409" y="190361"/>
                  <a:pt x="1021977" y="215153"/>
                </a:cubicBezTo>
                <a:cubicBezTo>
                  <a:pt x="985961" y="223464"/>
                  <a:pt x="914400" y="242047"/>
                  <a:pt x="914400" y="242047"/>
                </a:cubicBezTo>
                <a:cubicBezTo>
                  <a:pt x="798779" y="319128"/>
                  <a:pt x="945072" y="226710"/>
                  <a:pt x="833718" y="282388"/>
                </a:cubicBezTo>
                <a:cubicBezTo>
                  <a:pt x="819263" y="289616"/>
                  <a:pt x="806528" y="299889"/>
                  <a:pt x="793377" y="309283"/>
                </a:cubicBezTo>
                <a:cubicBezTo>
                  <a:pt x="775140" y="322310"/>
                  <a:pt x="759635" y="339601"/>
                  <a:pt x="739589" y="349624"/>
                </a:cubicBezTo>
                <a:cubicBezTo>
                  <a:pt x="723059" y="357889"/>
                  <a:pt x="703730" y="358589"/>
                  <a:pt x="685800" y="363071"/>
                </a:cubicBezTo>
                <a:cubicBezTo>
                  <a:pt x="594873" y="423689"/>
                  <a:pt x="707483" y="351025"/>
                  <a:pt x="564777" y="430306"/>
                </a:cubicBezTo>
                <a:cubicBezTo>
                  <a:pt x="550649" y="438155"/>
                  <a:pt x="538891" y="449973"/>
                  <a:pt x="524436" y="457200"/>
                </a:cubicBezTo>
                <a:cubicBezTo>
                  <a:pt x="502846" y="467995"/>
                  <a:pt x="478790" y="473299"/>
                  <a:pt x="457200" y="484094"/>
                </a:cubicBezTo>
                <a:cubicBezTo>
                  <a:pt x="442745" y="491321"/>
                  <a:pt x="430891" y="502970"/>
                  <a:pt x="416859" y="510988"/>
                </a:cubicBezTo>
                <a:cubicBezTo>
                  <a:pt x="399454" y="520934"/>
                  <a:pt x="380476" y="527937"/>
                  <a:pt x="363071" y="537883"/>
                </a:cubicBezTo>
                <a:cubicBezTo>
                  <a:pt x="306408" y="570262"/>
                  <a:pt x="334745" y="559307"/>
                  <a:pt x="282389" y="605118"/>
                </a:cubicBezTo>
                <a:cubicBezTo>
                  <a:pt x="231284" y="649835"/>
                  <a:pt x="222845" y="653778"/>
                  <a:pt x="174812" y="685800"/>
                </a:cubicBezTo>
                <a:lnTo>
                  <a:pt x="121024" y="766483"/>
                </a:lnTo>
                <a:cubicBezTo>
                  <a:pt x="112059" y="779930"/>
                  <a:pt x="101358" y="792369"/>
                  <a:pt x="94130" y="806824"/>
                </a:cubicBezTo>
                <a:cubicBezTo>
                  <a:pt x="12871" y="969342"/>
                  <a:pt x="116359" y="767926"/>
                  <a:pt x="40342" y="900953"/>
                </a:cubicBezTo>
                <a:cubicBezTo>
                  <a:pt x="40333" y="900969"/>
                  <a:pt x="6728" y="968179"/>
                  <a:pt x="0" y="981635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 5"/>
          <p:cNvSpPr/>
          <p:nvPr/>
        </p:nvSpPr>
        <p:spPr>
          <a:xfrm>
            <a:off x="1425388" y="3025588"/>
            <a:ext cx="7221071" cy="2070847"/>
          </a:xfrm>
          <a:custGeom>
            <a:avLst/>
            <a:gdLst>
              <a:gd name="connsiteX0" fmla="*/ 0 w 7221071"/>
              <a:gd name="connsiteY0" fmla="*/ 0 h 2070847"/>
              <a:gd name="connsiteX1" fmla="*/ 13447 w 7221071"/>
              <a:gd name="connsiteY1" fmla="*/ 80683 h 2070847"/>
              <a:gd name="connsiteX2" fmla="*/ 53788 w 7221071"/>
              <a:gd name="connsiteY2" fmla="*/ 174812 h 2070847"/>
              <a:gd name="connsiteX3" fmla="*/ 80683 w 7221071"/>
              <a:gd name="connsiteY3" fmla="*/ 215153 h 2070847"/>
              <a:gd name="connsiteX4" fmla="*/ 121024 w 7221071"/>
              <a:gd name="connsiteY4" fmla="*/ 255494 h 2070847"/>
              <a:gd name="connsiteX5" fmla="*/ 147918 w 7221071"/>
              <a:gd name="connsiteY5" fmla="*/ 295836 h 2070847"/>
              <a:gd name="connsiteX6" fmla="*/ 188259 w 7221071"/>
              <a:gd name="connsiteY6" fmla="*/ 336177 h 2070847"/>
              <a:gd name="connsiteX7" fmla="*/ 242047 w 7221071"/>
              <a:gd name="connsiteY7" fmla="*/ 430306 h 2070847"/>
              <a:gd name="connsiteX8" fmla="*/ 282388 w 7221071"/>
              <a:gd name="connsiteY8" fmla="*/ 443753 h 2070847"/>
              <a:gd name="connsiteX9" fmla="*/ 403412 w 7221071"/>
              <a:gd name="connsiteY9" fmla="*/ 551330 h 2070847"/>
              <a:gd name="connsiteX10" fmla="*/ 443753 w 7221071"/>
              <a:gd name="connsiteY10" fmla="*/ 591671 h 2070847"/>
              <a:gd name="connsiteX11" fmla="*/ 484094 w 7221071"/>
              <a:gd name="connsiteY11" fmla="*/ 618565 h 2070847"/>
              <a:gd name="connsiteX12" fmla="*/ 537883 w 7221071"/>
              <a:gd name="connsiteY12" fmla="*/ 658906 h 2070847"/>
              <a:gd name="connsiteX13" fmla="*/ 632012 w 7221071"/>
              <a:gd name="connsiteY13" fmla="*/ 726141 h 2070847"/>
              <a:gd name="connsiteX14" fmla="*/ 726141 w 7221071"/>
              <a:gd name="connsiteY14" fmla="*/ 793377 h 2070847"/>
              <a:gd name="connsiteX15" fmla="*/ 766483 w 7221071"/>
              <a:gd name="connsiteY15" fmla="*/ 806824 h 2070847"/>
              <a:gd name="connsiteX16" fmla="*/ 874059 w 7221071"/>
              <a:gd name="connsiteY16" fmla="*/ 874059 h 2070847"/>
              <a:gd name="connsiteX17" fmla="*/ 941294 w 7221071"/>
              <a:gd name="connsiteY17" fmla="*/ 927847 h 2070847"/>
              <a:gd name="connsiteX18" fmla="*/ 1021977 w 7221071"/>
              <a:gd name="connsiteY18" fmla="*/ 995083 h 2070847"/>
              <a:gd name="connsiteX19" fmla="*/ 1062318 w 7221071"/>
              <a:gd name="connsiteY19" fmla="*/ 1008530 h 2070847"/>
              <a:gd name="connsiteX20" fmla="*/ 1143000 w 7221071"/>
              <a:gd name="connsiteY20" fmla="*/ 1062318 h 2070847"/>
              <a:gd name="connsiteX21" fmla="*/ 1304365 w 7221071"/>
              <a:gd name="connsiteY21" fmla="*/ 1156447 h 2070847"/>
              <a:gd name="connsiteX22" fmla="*/ 1358153 w 7221071"/>
              <a:gd name="connsiteY22" fmla="*/ 1183341 h 2070847"/>
              <a:gd name="connsiteX23" fmla="*/ 1398494 w 7221071"/>
              <a:gd name="connsiteY23" fmla="*/ 1210236 h 2070847"/>
              <a:gd name="connsiteX24" fmla="*/ 1438836 w 7221071"/>
              <a:gd name="connsiteY24" fmla="*/ 1250577 h 2070847"/>
              <a:gd name="connsiteX25" fmla="*/ 1492624 w 7221071"/>
              <a:gd name="connsiteY25" fmla="*/ 1264024 h 2070847"/>
              <a:gd name="connsiteX26" fmla="*/ 1532965 w 7221071"/>
              <a:gd name="connsiteY26" fmla="*/ 1290918 h 2070847"/>
              <a:gd name="connsiteX27" fmla="*/ 1600200 w 7221071"/>
              <a:gd name="connsiteY27" fmla="*/ 1317812 h 2070847"/>
              <a:gd name="connsiteX28" fmla="*/ 1788459 w 7221071"/>
              <a:gd name="connsiteY28" fmla="*/ 1371600 h 2070847"/>
              <a:gd name="connsiteX29" fmla="*/ 1828800 w 7221071"/>
              <a:gd name="connsiteY29" fmla="*/ 1385047 h 2070847"/>
              <a:gd name="connsiteX30" fmla="*/ 1882588 w 7221071"/>
              <a:gd name="connsiteY30" fmla="*/ 1411941 h 2070847"/>
              <a:gd name="connsiteX31" fmla="*/ 1963271 w 7221071"/>
              <a:gd name="connsiteY31" fmla="*/ 1425388 h 2070847"/>
              <a:gd name="connsiteX32" fmla="*/ 2191871 w 7221071"/>
              <a:gd name="connsiteY32" fmla="*/ 1479177 h 2070847"/>
              <a:gd name="connsiteX33" fmla="*/ 2393577 w 7221071"/>
              <a:gd name="connsiteY33" fmla="*/ 1532965 h 2070847"/>
              <a:gd name="connsiteX34" fmla="*/ 2554941 w 7221071"/>
              <a:gd name="connsiteY34" fmla="*/ 1586753 h 2070847"/>
              <a:gd name="connsiteX35" fmla="*/ 2622177 w 7221071"/>
              <a:gd name="connsiteY35" fmla="*/ 1600200 h 2070847"/>
              <a:gd name="connsiteX36" fmla="*/ 2743200 w 7221071"/>
              <a:gd name="connsiteY36" fmla="*/ 1627094 h 2070847"/>
              <a:gd name="connsiteX37" fmla="*/ 2837330 w 7221071"/>
              <a:gd name="connsiteY37" fmla="*/ 1640541 h 2070847"/>
              <a:gd name="connsiteX38" fmla="*/ 2877671 w 7221071"/>
              <a:gd name="connsiteY38" fmla="*/ 1653988 h 2070847"/>
              <a:gd name="connsiteX39" fmla="*/ 2944906 w 7221071"/>
              <a:gd name="connsiteY39" fmla="*/ 1680883 h 2070847"/>
              <a:gd name="connsiteX40" fmla="*/ 3025588 w 7221071"/>
              <a:gd name="connsiteY40" fmla="*/ 1694330 h 2070847"/>
              <a:gd name="connsiteX41" fmla="*/ 3186953 w 7221071"/>
              <a:gd name="connsiteY41" fmla="*/ 1721224 h 2070847"/>
              <a:gd name="connsiteX42" fmla="*/ 3307977 w 7221071"/>
              <a:gd name="connsiteY42" fmla="*/ 1761565 h 2070847"/>
              <a:gd name="connsiteX43" fmla="*/ 3415553 w 7221071"/>
              <a:gd name="connsiteY43" fmla="*/ 1788459 h 2070847"/>
              <a:gd name="connsiteX44" fmla="*/ 3469341 w 7221071"/>
              <a:gd name="connsiteY44" fmla="*/ 1801906 h 2070847"/>
              <a:gd name="connsiteX45" fmla="*/ 3536577 w 7221071"/>
              <a:gd name="connsiteY45" fmla="*/ 1828800 h 2070847"/>
              <a:gd name="connsiteX46" fmla="*/ 3657600 w 7221071"/>
              <a:gd name="connsiteY46" fmla="*/ 1842247 h 2070847"/>
              <a:gd name="connsiteX47" fmla="*/ 3765177 w 7221071"/>
              <a:gd name="connsiteY47" fmla="*/ 1882588 h 2070847"/>
              <a:gd name="connsiteX48" fmla="*/ 3792071 w 7221071"/>
              <a:gd name="connsiteY48" fmla="*/ 1909483 h 2070847"/>
              <a:gd name="connsiteX49" fmla="*/ 3899647 w 7221071"/>
              <a:gd name="connsiteY49" fmla="*/ 1949824 h 2070847"/>
              <a:gd name="connsiteX50" fmla="*/ 4114800 w 7221071"/>
              <a:gd name="connsiteY50" fmla="*/ 1976718 h 2070847"/>
              <a:gd name="connsiteX51" fmla="*/ 4195483 w 7221071"/>
              <a:gd name="connsiteY51" fmla="*/ 2003612 h 2070847"/>
              <a:gd name="connsiteX52" fmla="*/ 4303059 w 7221071"/>
              <a:gd name="connsiteY52" fmla="*/ 2017059 h 2070847"/>
              <a:gd name="connsiteX53" fmla="*/ 4975412 w 7221071"/>
              <a:gd name="connsiteY53" fmla="*/ 2030506 h 2070847"/>
              <a:gd name="connsiteX54" fmla="*/ 5271247 w 7221071"/>
              <a:gd name="connsiteY54" fmla="*/ 2057400 h 2070847"/>
              <a:gd name="connsiteX55" fmla="*/ 5378824 w 7221071"/>
              <a:gd name="connsiteY55" fmla="*/ 2070847 h 2070847"/>
              <a:gd name="connsiteX56" fmla="*/ 6145306 w 7221071"/>
              <a:gd name="connsiteY56" fmla="*/ 2057400 h 2070847"/>
              <a:gd name="connsiteX57" fmla="*/ 6266330 w 7221071"/>
              <a:gd name="connsiteY57" fmla="*/ 2043953 h 2070847"/>
              <a:gd name="connsiteX58" fmla="*/ 6320118 w 7221071"/>
              <a:gd name="connsiteY58" fmla="*/ 2017059 h 2070847"/>
              <a:gd name="connsiteX59" fmla="*/ 6373906 w 7221071"/>
              <a:gd name="connsiteY59" fmla="*/ 2003612 h 2070847"/>
              <a:gd name="connsiteX60" fmla="*/ 6414247 w 7221071"/>
              <a:gd name="connsiteY60" fmla="*/ 1990165 h 2070847"/>
              <a:gd name="connsiteX61" fmla="*/ 6535271 w 7221071"/>
              <a:gd name="connsiteY61" fmla="*/ 1949824 h 2070847"/>
              <a:gd name="connsiteX62" fmla="*/ 6575612 w 7221071"/>
              <a:gd name="connsiteY62" fmla="*/ 1936377 h 2070847"/>
              <a:gd name="connsiteX63" fmla="*/ 6615953 w 7221071"/>
              <a:gd name="connsiteY63" fmla="*/ 1909483 h 2070847"/>
              <a:gd name="connsiteX64" fmla="*/ 6710083 w 7221071"/>
              <a:gd name="connsiteY64" fmla="*/ 1869141 h 2070847"/>
              <a:gd name="connsiteX65" fmla="*/ 6817659 w 7221071"/>
              <a:gd name="connsiteY65" fmla="*/ 1801906 h 2070847"/>
              <a:gd name="connsiteX66" fmla="*/ 6858000 w 7221071"/>
              <a:gd name="connsiteY66" fmla="*/ 1775012 h 2070847"/>
              <a:gd name="connsiteX67" fmla="*/ 6911788 w 7221071"/>
              <a:gd name="connsiteY67" fmla="*/ 1761565 h 2070847"/>
              <a:gd name="connsiteX68" fmla="*/ 6952130 w 7221071"/>
              <a:gd name="connsiteY68" fmla="*/ 1734671 h 2070847"/>
              <a:gd name="connsiteX69" fmla="*/ 7005918 w 7221071"/>
              <a:gd name="connsiteY69" fmla="*/ 1721224 h 2070847"/>
              <a:gd name="connsiteX70" fmla="*/ 7059706 w 7221071"/>
              <a:gd name="connsiteY70" fmla="*/ 1667436 h 2070847"/>
              <a:gd name="connsiteX71" fmla="*/ 7140388 w 7221071"/>
              <a:gd name="connsiteY71" fmla="*/ 1586753 h 2070847"/>
              <a:gd name="connsiteX72" fmla="*/ 7207624 w 7221071"/>
              <a:gd name="connsiteY72" fmla="*/ 1465730 h 2070847"/>
              <a:gd name="connsiteX73" fmla="*/ 7221071 w 7221071"/>
              <a:gd name="connsiteY73" fmla="*/ 1425388 h 207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7221071" h="2070847">
                <a:moveTo>
                  <a:pt x="0" y="0"/>
                </a:moveTo>
                <a:cubicBezTo>
                  <a:pt x="4482" y="26894"/>
                  <a:pt x="7532" y="54067"/>
                  <a:pt x="13447" y="80683"/>
                </a:cubicBezTo>
                <a:cubicBezTo>
                  <a:pt x="20304" y="111540"/>
                  <a:pt x="38839" y="148652"/>
                  <a:pt x="53788" y="174812"/>
                </a:cubicBezTo>
                <a:cubicBezTo>
                  <a:pt x="61806" y="188844"/>
                  <a:pt x="70337" y="202737"/>
                  <a:pt x="80683" y="215153"/>
                </a:cubicBezTo>
                <a:cubicBezTo>
                  <a:pt x="92857" y="229762"/>
                  <a:pt x="108850" y="240885"/>
                  <a:pt x="121024" y="255494"/>
                </a:cubicBezTo>
                <a:cubicBezTo>
                  <a:pt x="131370" y="267910"/>
                  <a:pt x="137572" y="283420"/>
                  <a:pt x="147918" y="295836"/>
                </a:cubicBezTo>
                <a:cubicBezTo>
                  <a:pt x="160092" y="310445"/>
                  <a:pt x="177206" y="320702"/>
                  <a:pt x="188259" y="336177"/>
                </a:cubicBezTo>
                <a:cubicBezTo>
                  <a:pt x="201494" y="354706"/>
                  <a:pt x="220873" y="413367"/>
                  <a:pt x="242047" y="430306"/>
                </a:cubicBezTo>
                <a:cubicBezTo>
                  <a:pt x="253115" y="439161"/>
                  <a:pt x="268941" y="439271"/>
                  <a:pt x="282388" y="443753"/>
                </a:cubicBezTo>
                <a:cubicBezTo>
                  <a:pt x="402614" y="563976"/>
                  <a:pt x="264149" y="429473"/>
                  <a:pt x="403412" y="551330"/>
                </a:cubicBezTo>
                <a:cubicBezTo>
                  <a:pt x="417724" y="563853"/>
                  <a:pt x="429144" y="579497"/>
                  <a:pt x="443753" y="591671"/>
                </a:cubicBezTo>
                <a:cubicBezTo>
                  <a:pt x="456168" y="602017"/>
                  <a:pt x="470943" y="609172"/>
                  <a:pt x="484094" y="618565"/>
                </a:cubicBezTo>
                <a:cubicBezTo>
                  <a:pt x="502331" y="631592"/>
                  <a:pt x="520867" y="644321"/>
                  <a:pt x="537883" y="658906"/>
                </a:cubicBezTo>
                <a:cubicBezTo>
                  <a:pt x="614206" y="724325"/>
                  <a:pt x="538227" y="679248"/>
                  <a:pt x="632012" y="726141"/>
                </a:cubicBezTo>
                <a:cubicBezTo>
                  <a:pt x="669809" y="763940"/>
                  <a:pt x="663655" y="762134"/>
                  <a:pt x="726141" y="793377"/>
                </a:cubicBezTo>
                <a:cubicBezTo>
                  <a:pt x="738819" y="799716"/>
                  <a:pt x="753805" y="800485"/>
                  <a:pt x="766483" y="806824"/>
                </a:cubicBezTo>
                <a:cubicBezTo>
                  <a:pt x="781669" y="814417"/>
                  <a:pt x="852725" y="858058"/>
                  <a:pt x="874059" y="874059"/>
                </a:cubicBezTo>
                <a:cubicBezTo>
                  <a:pt x="897020" y="891280"/>
                  <a:pt x="919694" y="908947"/>
                  <a:pt x="941294" y="927847"/>
                </a:cubicBezTo>
                <a:cubicBezTo>
                  <a:pt x="980943" y="962540"/>
                  <a:pt x="976114" y="972151"/>
                  <a:pt x="1021977" y="995083"/>
                </a:cubicBezTo>
                <a:cubicBezTo>
                  <a:pt x="1034655" y="1001422"/>
                  <a:pt x="1048871" y="1004048"/>
                  <a:pt x="1062318" y="1008530"/>
                </a:cubicBezTo>
                <a:cubicBezTo>
                  <a:pt x="1114650" y="1087028"/>
                  <a:pt x="1056167" y="1018902"/>
                  <a:pt x="1143000" y="1062318"/>
                </a:cubicBezTo>
                <a:cubicBezTo>
                  <a:pt x="1198697" y="1090166"/>
                  <a:pt x="1248668" y="1128599"/>
                  <a:pt x="1304365" y="1156447"/>
                </a:cubicBezTo>
                <a:cubicBezTo>
                  <a:pt x="1322294" y="1165412"/>
                  <a:pt x="1340749" y="1173395"/>
                  <a:pt x="1358153" y="1183341"/>
                </a:cubicBezTo>
                <a:cubicBezTo>
                  <a:pt x="1372185" y="1191359"/>
                  <a:pt x="1386078" y="1199890"/>
                  <a:pt x="1398494" y="1210236"/>
                </a:cubicBezTo>
                <a:cubicBezTo>
                  <a:pt x="1413103" y="1222411"/>
                  <a:pt x="1422324" y="1241142"/>
                  <a:pt x="1438836" y="1250577"/>
                </a:cubicBezTo>
                <a:cubicBezTo>
                  <a:pt x="1454882" y="1259746"/>
                  <a:pt x="1474695" y="1259542"/>
                  <a:pt x="1492624" y="1264024"/>
                </a:cubicBezTo>
                <a:cubicBezTo>
                  <a:pt x="1506071" y="1272989"/>
                  <a:pt x="1518510" y="1283690"/>
                  <a:pt x="1532965" y="1290918"/>
                </a:cubicBezTo>
                <a:cubicBezTo>
                  <a:pt x="1554555" y="1301713"/>
                  <a:pt x="1577515" y="1309563"/>
                  <a:pt x="1600200" y="1317812"/>
                </a:cubicBezTo>
                <a:cubicBezTo>
                  <a:pt x="1703264" y="1355289"/>
                  <a:pt x="1669919" y="1339271"/>
                  <a:pt x="1788459" y="1371600"/>
                </a:cubicBezTo>
                <a:cubicBezTo>
                  <a:pt x="1802134" y="1375330"/>
                  <a:pt x="1815772" y="1379463"/>
                  <a:pt x="1828800" y="1385047"/>
                </a:cubicBezTo>
                <a:cubicBezTo>
                  <a:pt x="1847225" y="1392943"/>
                  <a:pt x="1863388" y="1406181"/>
                  <a:pt x="1882588" y="1411941"/>
                </a:cubicBezTo>
                <a:cubicBezTo>
                  <a:pt x="1908703" y="1419776"/>
                  <a:pt x="1936377" y="1420906"/>
                  <a:pt x="1963271" y="1425388"/>
                </a:cubicBezTo>
                <a:cubicBezTo>
                  <a:pt x="2142605" y="1497124"/>
                  <a:pt x="1867832" y="1392767"/>
                  <a:pt x="2191871" y="1479177"/>
                </a:cubicBezTo>
                <a:cubicBezTo>
                  <a:pt x="2259106" y="1497106"/>
                  <a:pt x="2327563" y="1510960"/>
                  <a:pt x="2393577" y="1532965"/>
                </a:cubicBezTo>
                <a:cubicBezTo>
                  <a:pt x="2447365" y="1550894"/>
                  <a:pt x="2499344" y="1575634"/>
                  <a:pt x="2554941" y="1586753"/>
                </a:cubicBezTo>
                <a:cubicBezTo>
                  <a:pt x="2577353" y="1591235"/>
                  <a:pt x="2599865" y="1595242"/>
                  <a:pt x="2622177" y="1600200"/>
                </a:cubicBezTo>
                <a:cubicBezTo>
                  <a:pt x="2694708" y="1616318"/>
                  <a:pt x="2662085" y="1613575"/>
                  <a:pt x="2743200" y="1627094"/>
                </a:cubicBezTo>
                <a:cubicBezTo>
                  <a:pt x="2774464" y="1632305"/>
                  <a:pt x="2805953" y="1636059"/>
                  <a:pt x="2837330" y="1640541"/>
                </a:cubicBezTo>
                <a:cubicBezTo>
                  <a:pt x="2850777" y="1645023"/>
                  <a:pt x="2864399" y="1649011"/>
                  <a:pt x="2877671" y="1653988"/>
                </a:cubicBezTo>
                <a:cubicBezTo>
                  <a:pt x="2900272" y="1662464"/>
                  <a:pt x="2921618" y="1674532"/>
                  <a:pt x="2944906" y="1680883"/>
                </a:cubicBezTo>
                <a:cubicBezTo>
                  <a:pt x="2971210" y="1688057"/>
                  <a:pt x="2998640" y="1690184"/>
                  <a:pt x="3025588" y="1694330"/>
                </a:cubicBezTo>
                <a:cubicBezTo>
                  <a:pt x="3063455" y="1700156"/>
                  <a:pt x="3145526" y="1709388"/>
                  <a:pt x="3186953" y="1721224"/>
                </a:cubicBezTo>
                <a:cubicBezTo>
                  <a:pt x="3227840" y="1732906"/>
                  <a:pt x="3266723" y="1751252"/>
                  <a:pt x="3307977" y="1761565"/>
                </a:cubicBezTo>
                <a:lnTo>
                  <a:pt x="3415553" y="1788459"/>
                </a:lnTo>
                <a:cubicBezTo>
                  <a:pt x="3433482" y="1792941"/>
                  <a:pt x="3452182" y="1795042"/>
                  <a:pt x="3469341" y="1801906"/>
                </a:cubicBezTo>
                <a:cubicBezTo>
                  <a:pt x="3491753" y="1810871"/>
                  <a:pt x="3512974" y="1823742"/>
                  <a:pt x="3536577" y="1828800"/>
                </a:cubicBezTo>
                <a:cubicBezTo>
                  <a:pt x="3576265" y="1837305"/>
                  <a:pt x="3617259" y="1837765"/>
                  <a:pt x="3657600" y="1842247"/>
                </a:cubicBezTo>
                <a:cubicBezTo>
                  <a:pt x="3773360" y="1919420"/>
                  <a:pt x="3602328" y="1812795"/>
                  <a:pt x="3765177" y="1882588"/>
                </a:cubicBezTo>
                <a:cubicBezTo>
                  <a:pt x="3776830" y="1887582"/>
                  <a:pt x="3780731" y="1903813"/>
                  <a:pt x="3792071" y="1909483"/>
                </a:cubicBezTo>
                <a:cubicBezTo>
                  <a:pt x="3826325" y="1926610"/>
                  <a:pt x="3862643" y="1939956"/>
                  <a:pt x="3899647" y="1949824"/>
                </a:cubicBezTo>
                <a:cubicBezTo>
                  <a:pt x="3927056" y="1957133"/>
                  <a:pt x="4099175" y="1974982"/>
                  <a:pt x="4114800" y="1976718"/>
                </a:cubicBezTo>
                <a:cubicBezTo>
                  <a:pt x="4141694" y="1985683"/>
                  <a:pt x="4167763" y="1997672"/>
                  <a:pt x="4195483" y="2003612"/>
                </a:cubicBezTo>
                <a:cubicBezTo>
                  <a:pt x="4230819" y="2011184"/>
                  <a:pt x="4266943" y="2015814"/>
                  <a:pt x="4303059" y="2017059"/>
                </a:cubicBezTo>
                <a:cubicBezTo>
                  <a:pt x="4527088" y="2024784"/>
                  <a:pt x="4751294" y="2026024"/>
                  <a:pt x="4975412" y="2030506"/>
                </a:cubicBezTo>
                <a:lnTo>
                  <a:pt x="5271247" y="2057400"/>
                </a:lnTo>
                <a:cubicBezTo>
                  <a:pt x="5307206" y="2060996"/>
                  <a:pt x="5342686" y="2070847"/>
                  <a:pt x="5378824" y="2070847"/>
                </a:cubicBezTo>
                <a:cubicBezTo>
                  <a:pt x="5634357" y="2070847"/>
                  <a:pt x="5889812" y="2061882"/>
                  <a:pt x="6145306" y="2057400"/>
                </a:cubicBezTo>
                <a:cubicBezTo>
                  <a:pt x="6185647" y="2052918"/>
                  <a:pt x="6226780" y="2053080"/>
                  <a:pt x="6266330" y="2043953"/>
                </a:cubicBezTo>
                <a:cubicBezTo>
                  <a:pt x="6285862" y="2039446"/>
                  <a:pt x="6301349" y="2024097"/>
                  <a:pt x="6320118" y="2017059"/>
                </a:cubicBezTo>
                <a:cubicBezTo>
                  <a:pt x="6337422" y="2010570"/>
                  <a:pt x="6356136" y="2008689"/>
                  <a:pt x="6373906" y="2003612"/>
                </a:cubicBezTo>
                <a:cubicBezTo>
                  <a:pt x="6387535" y="1999718"/>
                  <a:pt x="6400618" y="1994059"/>
                  <a:pt x="6414247" y="1990165"/>
                </a:cubicBezTo>
                <a:cubicBezTo>
                  <a:pt x="6540429" y="1954114"/>
                  <a:pt x="6386911" y="2005459"/>
                  <a:pt x="6535271" y="1949824"/>
                </a:cubicBezTo>
                <a:cubicBezTo>
                  <a:pt x="6548543" y="1944847"/>
                  <a:pt x="6562934" y="1942716"/>
                  <a:pt x="6575612" y="1936377"/>
                </a:cubicBezTo>
                <a:cubicBezTo>
                  <a:pt x="6590067" y="1929149"/>
                  <a:pt x="6601921" y="1917501"/>
                  <a:pt x="6615953" y="1909483"/>
                </a:cubicBezTo>
                <a:cubicBezTo>
                  <a:pt x="6662483" y="1882894"/>
                  <a:pt x="6664821" y="1884228"/>
                  <a:pt x="6710083" y="1869141"/>
                </a:cubicBezTo>
                <a:cubicBezTo>
                  <a:pt x="6812927" y="1792008"/>
                  <a:pt x="6714292" y="1860973"/>
                  <a:pt x="6817659" y="1801906"/>
                </a:cubicBezTo>
                <a:cubicBezTo>
                  <a:pt x="6831691" y="1793888"/>
                  <a:pt x="6843145" y="1781378"/>
                  <a:pt x="6858000" y="1775012"/>
                </a:cubicBezTo>
                <a:cubicBezTo>
                  <a:pt x="6874987" y="1767732"/>
                  <a:pt x="6893859" y="1766047"/>
                  <a:pt x="6911788" y="1761565"/>
                </a:cubicBezTo>
                <a:cubicBezTo>
                  <a:pt x="6925235" y="1752600"/>
                  <a:pt x="6937275" y="1741037"/>
                  <a:pt x="6952130" y="1734671"/>
                </a:cubicBezTo>
                <a:cubicBezTo>
                  <a:pt x="6969117" y="1727391"/>
                  <a:pt x="6990246" y="1731019"/>
                  <a:pt x="7005918" y="1721224"/>
                </a:cubicBezTo>
                <a:cubicBezTo>
                  <a:pt x="7027420" y="1707785"/>
                  <a:pt x="7040454" y="1683938"/>
                  <a:pt x="7059706" y="1667436"/>
                </a:cubicBezTo>
                <a:cubicBezTo>
                  <a:pt x="7142289" y="1596650"/>
                  <a:pt x="7057631" y="1697095"/>
                  <a:pt x="7140388" y="1586753"/>
                </a:cubicBezTo>
                <a:cubicBezTo>
                  <a:pt x="7173297" y="1488030"/>
                  <a:pt x="7147237" y="1526117"/>
                  <a:pt x="7207624" y="1465730"/>
                </a:cubicBezTo>
                <a:lnTo>
                  <a:pt x="7221071" y="1425388"/>
                </a:lnTo>
              </a:path>
            </a:pathLst>
          </a:custGeom>
          <a:noFill/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 6"/>
          <p:cNvSpPr/>
          <p:nvPr/>
        </p:nvSpPr>
        <p:spPr>
          <a:xfrm>
            <a:off x="1492624" y="2958353"/>
            <a:ext cx="4545105" cy="1261185"/>
          </a:xfrm>
          <a:custGeom>
            <a:avLst/>
            <a:gdLst>
              <a:gd name="connsiteX0" fmla="*/ 0 w 4545105"/>
              <a:gd name="connsiteY0" fmla="*/ 0 h 1261185"/>
              <a:gd name="connsiteX1" fmla="*/ 121023 w 4545105"/>
              <a:gd name="connsiteY1" fmla="*/ 67235 h 1261185"/>
              <a:gd name="connsiteX2" fmla="*/ 215152 w 4545105"/>
              <a:gd name="connsiteY2" fmla="*/ 80682 h 1261185"/>
              <a:gd name="connsiteX3" fmla="*/ 349623 w 4545105"/>
              <a:gd name="connsiteY3" fmla="*/ 134471 h 1261185"/>
              <a:gd name="connsiteX4" fmla="*/ 457200 w 4545105"/>
              <a:gd name="connsiteY4" fmla="*/ 188259 h 1261185"/>
              <a:gd name="connsiteX5" fmla="*/ 497541 w 4545105"/>
              <a:gd name="connsiteY5" fmla="*/ 201706 h 1261185"/>
              <a:gd name="connsiteX6" fmla="*/ 551329 w 4545105"/>
              <a:gd name="connsiteY6" fmla="*/ 228600 h 1261185"/>
              <a:gd name="connsiteX7" fmla="*/ 658905 w 4545105"/>
              <a:gd name="connsiteY7" fmla="*/ 255494 h 1261185"/>
              <a:gd name="connsiteX8" fmla="*/ 793376 w 4545105"/>
              <a:gd name="connsiteY8" fmla="*/ 309282 h 1261185"/>
              <a:gd name="connsiteX9" fmla="*/ 900952 w 4545105"/>
              <a:gd name="connsiteY9" fmla="*/ 336176 h 1261185"/>
              <a:gd name="connsiteX10" fmla="*/ 941294 w 4545105"/>
              <a:gd name="connsiteY10" fmla="*/ 363071 h 1261185"/>
              <a:gd name="connsiteX11" fmla="*/ 995082 w 4545105"/>
              <a:gd name="connsiteY11" fmla="*/ 376518 h 1261185"/>
              <a:gd name="connsiteX12" fmla="*/ 1035423 w 4545105"/>
              <a:gd name="connsiteY12" fmla="*/ 389965 h 1261185"/>
              <a:gd name="connsiteX13" fmla="*/ 1089211 w 4545105"/>
              <a:gd name="connsiteY13" fmla="*/ 416859 h 1261185"/>
              <a:gd name="connsiteX14" fmla="*/ 1143000 w 4545105"/>
              <a:gd name="connsiteY14" fmla="*/ 430306 h 1261185"/>
              <a:gd name="connsiteX15" fmla="*/ 1210235 w 4545105"/>
              <a:gd name="connsiteY15" fmla="*/ 457200 h 1261185"/>
              <a:gd name="connsiteX16" fmla="*/ 1317811 w 4545105"/>
              <a:gd name="connsiteY16" fmla="*/ 564776 h 1261185"/>
              <a:gd name="connsiteX17" fmla="*/ 1479176 w 4545105"/>
              <a:gd name="connsiteY17" fmla="*/ 632012 h 1261185"/>
              <a:gd name="connsiteX18" fmla="*/ 1532964 w 4545105"/>
              <a:gd name="connsiteY18" fmla="*/ 645459 h 1261185"/>
              <a:gd name="connsiteX19" fmla="*/ 1573305 w 4545105"/>
              <a:gd name="connsiteY19" fmla="*/ 658906 h 1261185"/>
              <a:gd name="connsiteX20" fmla="*/ 1640541 w 4545105"/>
              <a:gd name="connsiteY20" fmla="*/ 672353 h 1261185"/>
              <a:gd name="connsiteX21" fmla="*/ 1680882 w 4545105"/>
              <a:gd name="connsiteY21" fmla="*/ 685800 h 1261185"/>
              <a:gd name="connsiteX22" fmla="*/ 1734670 w 4545105"/>
              <a:gd name="connsiteY22" fmla="*/ 699247 h 1261185"/>
              <a:gd name="connsiteX23" fmla="*/ 1775011 w 4545105"/>
              <a:gd name="connsiteY23" fmla="*/ 712694 h 1261185"/>
              <a:gd name="connsiteX24" fmla="*/ 1842247 w 4545105"/>
              <a:gd name="connsiteY24" fmla="*/ 726141 h 1261185"/>
              <a:gd name="connsiteX25" fmla="*/ 1922929 w 4545105"/>
              <a:gd name="connsiteY25" fmla="*/ 779929 h 1261185"/>
              <a:gd name="connsiteX26" fmla="*/ 2003611 w 4545105"/>
              <a:gd name="connsiteY26" fmla="*/ 833718 h 1261185"/>
              <a:gd name="connsiteX27" fmla="*/ 2043952 w 4545105"/>
              <a:gd name="connsiteY27" fmla="*/ 847165 h 1261185"/>
              <a:gd name="connsiteX28" fmla="*/ 2084294 w 4545105"/>
              <a:gd name="connsiteY28" fmla="*/ 874059 h 1261185"/>
              <a:gd name="connsiteX29" fmla="*/ 2151529 w 4545105"/>
              <a:gd name="connsiteY29" fmla="*/ 900953 h 1261185"/>
              <a:gd name="connsiteX30" fmla="*/ 2299447 w 4545105"/>
              <a:gd name="connsiteY30" fmla="*/ 941294 h 1261185"/>
              <a:gd name="connsiteX31" fmla="*/ 2474258 w 4545105"/>
              <a:gd name="connsiteY31" fmla="*/ 1008529 h 1261185"/>
              <a:gd name="connsiteX32" fmla="*/ 2554941 w 4545105"/>
              <a:gd name="connsiteY32" fmla="*/ 1035423 h 1261185"/>
              <a:gd name="connsiteX33" fmla="*/ 2662517 w 4545105"/>
              <a:gd name="connsiteY33" fmla="*/ 1048871 h 1261185"/>
              <a:gd name="connsiteX34" fmla="*/ 2702858 w 4545105"/>
              <a:gd name="connsiteY34" fmla="*/ 1075765 h 1261185"/>
              <a:gd name="connsiteX35" fmla="*/ 2810435 w 4545105"/>
              <a:gd name="connsiteY35" fmla="*/ 1102659 h 1261185"/>
              <a:gd name="connsiteX36" fmla="*/ 2864223 w 4545105"/>
              <a:gd name="connsiteY36" fmla="*/ 1129553 h 1261185"/>
              <a:gd name="connsiteX37" fmla="*/ 2998694 w 4545105"/>
              <a:gd name="connsiteY37" fmla="*/ 1156447 h 1261185"/>
              <a:gd name="connsiteX38" fmla="*/ 3052482 w 4545105"/>
              <a:gd name="connsiteY38" fmla="*/ 1183341 h 1261185"/>
              <a:gd name="connsiteX39" fmla="*/ 3240741 w 4545105"/>
              <a:gd name="connsiteY39" fmla="*/ 1210235 h 1261185"/>
              <a:gd name="connsiteX40" fmla="*/ 3993776 w 4545105"/>
              <a:gd name="connsiteY40" fmla="*/ 1223682 h 1261185"/>
              <a:gd name="connsiteX41" fmla="*/ 4128247 w 4545105"/>
              <a:gd name="connsiteY41" fmla="*/ 1196788 h 1261185"/>
              <a:gd name="connsiteX42" fmla="*/ 4235823 w 4545105"/>
              <a:gd name="connsiteY42" fmla="*/ 1183341 h 1261185"/>
              <a:gd name="connsiteX43" fmla="*/ 4545105 w 4545105"/>
              <a:gd name="connsiteY43" fmla="*/ 1169894 h 126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545105" h="1261185">
                <a:moveTo>
                  <a:pt x="0" y="0"/>
                </a:moveTo>
                <a:cubicBezTo>
                  <a:pt x="227209" y="45442"/>
                  <a:pt x="-98818" y="-32693"/>
                  <a:pt x="121023" y="67235"/>
                </a:cubicBezTo>
                <a:cubicBezTo>
                  <a:pt x="149877" y="80350"/>
                  <a:pt x="183776" y="76200"/>
                  <a:pt x="215152" y="80682"/>
                </a:cubicBezTo>
                <a:cubicBezTo>
                  <a:pt x="305924" y="141195"/>
                  <a:pt x="192953" y="71803"/>
                  <a:pt x="349623" y="134471"/>
                </a:cubicBezTo>
                <a:cubicBezTo>
                  <a:pt x="386847" y="149361"/>
                  <a:pt x="419166" y="175581"/>
                  <a:pt x="457200" y="188259"/>
                </a:cubicBezTo>
                <a:cubicBezTo>
                  <a:pt x="470647" y="192741"/>
                  <a:pt x="484513" y="196122"/>
                  <a:pt x="497541" y="201706"/>
                </a:cubicBezTo>
                <a:cubicBezTo>
                  <a:pt x="515966" y="209602"/>
                  <a:pt x="532312" y="222261"/>
                  <a:pt x="551329" y="228600"/>
                </a:cubicBezTo>
                <a:cubicBezTo>
                  <a:pt x="586394" y="240288"/>
                  <a:pt x="623046" y="246529"/>
                  <a:pt x="658905" y="255494"/>
                </a:cubicBezTo>
                <a:cubicBezTo>
                  <a:pt x="713222" y="309809"/>
                  <a:pt x="669754" y="275567"/>
                  <a:pt x="793376" y="309282"/>
                </a:cubicBezTo>
                <a:cubicBezTo>
                  <a:pt x="907086" y="340294"/>
                  <a:pt x="736476" y="303281"/>
                  <a:pt x="900952" y="336176"/>
                </a:cubicBezTo>
                <a:cubicBezTo>
                  <a:pt x="914399" y="345141"/>
                  <a:pt x="926439" y="356705"/>
                  <a:pt x="941294" y="363071"/>
                </a:cubicBezTo>
                <a:cubicBezTo>
                  <a:pt x="958281" y="370351"/>
                  <a:pt x="977312" y="371441"/>
                  <a:pt x="995082" y="376518"/>
                </a:cubicBezTo>
                <a:cubicBezTo>
                  <a:pt x="1008711" y="380412"/>
                  <a:pt x="1022395" y="384381"/>
                  <a:pt x="1035423" y="389965"/>
                </a:cubicBezTo>
                <a:cubicBezTo>
                  <a:pt x="1053848" y="397861"/>
                  <a:pt x="1070442" y="409821"/>
                  <a:pt x="1089211" y="416859"/>
                </a:cubicBezTo>
                <a:cubicBezTo>
                  <a:pt x="1106516" y="423348"/>
                  <a:pt x="1125467" y="424462"/>
                  <a:pt x="1143000" y="430306"/>
                </a:cubicBezTo>
                <a:cubicBezTo>
                  <a:pt x="1165899" y="437939"/>
                  <a:pt x="1187823" y="448235"/>
                  <a:pt x="1210235" y="457200"/>
                </a:cubicBezTo>
                <a:cubicBezTo>
                  <a:pt x="1246094" y="493059"/>
                  <a:pt x="1271000" y="545271"/>
                  <a:pt x="1317811" y="564776"/>
                </a:cubicBezTo>
                <a:cubicBezTo>
                  <a:pt x="1371599" y="587188"/>
                  <a:pt x="1422645" y="617879"/>
                  <a:pt x="1479176" y="632012"/>
                </a:cubicBezTo>
                <a:cubicBezTo>
                  <a:pt x="1497105" y="636494"/>
                  <a:pt x="1515194" y="640382"/>
                  <a:pt x="1532964" y="645459"/>
                </a:cubicBezTo>
                <a:cubicBezTo>
                  <a:pt x="1546593" y="649353"/>
                  <a:pt x="1559554" y="655468"/>
                  <a:pt x="1573305" y="658906"/>
                </a:cubicBezTo>
                <a:cubicBezTo>
                  <a:pt x="1595478" y="664449"/>
                  <a:pt x="1618368" y="666810"/>
                  <a:pt x="1640541" y="672353"/>
                </a:cubicBezTo>
                <a:cubicBezTo>
                  <a:pt x="1654292" y="675791"/>
                  <a:pt x="1667253" y="681906"/>
                  <a:pt x="1680882" y="685800"/>
                </a:cubicBezTo>
                <a:cubicBezTo>
                  <a:pt x="1698652" y="690877"/>
                  <a:pt x="1716900" y="694170"/>
                  <a:pt x="1734670" y="699247"/>
                </a:cubicBezTo>
                <a:cubicBezTo>
                  <a:pt x="1748299" y="703141"/>
                  <a:pt x="1761260" y="709256"/>
                  <a:pt x="1775011" y="712694"/>
                </a:cubicBezTo>
                <a:cubicBezTo>
                  <a:pt x="1797184" y="718237"/>
                  <a:pt x="1819835" y="721659"/>
                  <a:pt x="1842247" y="726141"/>
                </a:cubicBezTo>
                <a:cubicBezTo>
                  <a:pt x="1931777" y="815671"/>
                  <a:pt x="1835354" y="731276"/>
                  <a:pt x="1922929" y="779929"/>
                </a:cubicBezTo>
                <a:cubicBezTo>
                  <a:pt x="1951184" y="795626"/>
                  <a:pt x="1972947" y="823497"/>
                  <a:pt x="2003611" y="833718"/>
                </a:cubicBezTo>
                <a:cubicBezTo>
                  <a:pt x="2017058" y="838200"/>
                  <a:pt x="2031274" y="840826"/>
                  <a:pt x="2043952" y="847165"/>
                </a:cubicBezTo>
                <a:cubicBezTo>
                  <a:pt x="2058407" y="854393"/>
                  <a:pt x="2069839" y="866831"/>
                  <a:pt x="2084294" y="874059"/>
                </a:cubicBezTo>
                <a:cubicBezTo>
                  <a:pt x="2105884" y="884854"/>
                  <a:pt x="2128844" y="892704"/>
                  <a:pt x="2151529" y="900953"/>
                </a:cubicBezTo>
                <a:cubicBezTo>
                  <a:pt x="2234938" y="931283"/>
                  <a:pt x="2219696" y="925344"/>
                  <a:pt x="2299447" y="941294"/>
                </a:cubicBezTo>
                <a:cubicBezTo>
                  <a:pt x="2422272" y="1002706"/>
                  <a:pt x="2337157" y="966344"/>
                  <a:pt x="2474258" y="1008529"/>
                </a:cubicBezTo>
                <a:cubicBezTo>
                  <a:pt x="2501353" y="1016866"/>
                  <a:pt x="2526811" y="1031906"/>
                  <a:pt x="2554941" y="1035423"/>
                </a:cubicBezTo>
                <a:lnTo>
                  <a:pt x="2662517" y="1048871"/>
                </a:lnTo>
                <a:cubicBezTo>
                  <a:pt x="2675964" y="1057836"/>
                  <a:pt x="2687670" y="1070242"/>
                  <a:pt x="2702858" y="1075765"/>
                </a:cubicBezTo>
                <a:cubicBezTo>
                  <a:pt x="2737595" y="1088397"/>
                  <a:pt x="2777375" y="1086129"/>
                  <a:pt x="2810435" y="1102659"/>
                </a:cubicBezTo>
                <a:cubicBezTo>
                  <a:pt x="2828364" y="1111624"/>
                  <a:pt x="2844949" y="1124046"/>
                  <a:pt x="2864223" y="1129553"/>
                </a:cubicBezTo>
                <a:cubicBezTo>
                  <a:pt x="2908176" y="1142111"/>
                  <a:pt x="2998694" y="1156447"/>
                  <a:pt x="2998694" y="1156447"/>
                </a:cubicBezTo>
                <a:cubicBezTo>
                  <a:pt x="3016623" y="1165412"/>
                  <a:pt x="3034057" y="1175445"/>
                  <a:pt x="3052482" y="1183341"/>
                </a:cubicBezTo>
                <a:cubicBezTo>
                  <a:pt x="3115166" y="1210206"/>
                  <a:pt x="3164721" y="1203324"/>
                  <a:pt x="3240741" y="1210235"/>
                </a:cubicBezTo>
                <a:cubicBezTo>
                  <a:pt x="3536808" y="1294826"/>
                  <a:pt x="3364788" y="1255664"/>
                  <a:pt x="3993776" y="1223682"/>
                </a:cubicBezTo>
                <a:cubicBezTo>
                  <a:pt x="4039428" y="1221361"/>
                  <a:pt x="4083158" y="1204303"/>
                  <a:pt x="4128247" y="1196788"/>
                </a:cubicBezTo>
                <a:cubicBezTo>
                  <a:pt x="4163893" y="1190847"/>
                  <a:pt x="4199964" y="1187823"/>
                  <a:pt x="4235823" y="1183341"/>
                </a:cubicBezTo>
                <a:cubicBezTo>
                  <a:pt x="4361211" y="1141545"/>
                  <a:pt x="4261990" y="1169894"/>
                  <a:pt x="4545105" y="1169894"/>
                </a:cubicBez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3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765" y="1909482"/>
            <a:ext cx="726141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1906" y="1909482"/>
            <a:ext cx="726141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528047" y="1909482"/>
            <a:ext cx="726141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254188" y="1909482"/>
            <a:ext cx="726141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948082" y="1909482"/>
            <a:ext cx="726141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74223" y="1909482"/>
            <a:ext cx="726141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262715" y="2097742"/>
            <a:ext cx="147918" cy="20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4558552" y="2097741"/>
            <a:ext cx="147918" cy="20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4883521" y="2104464"/>
            <a:ext cx="147918" cy="20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5199525" y="2097740"/>
            <a:ext cx="147918" cy="201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250576" y="2675965"/>
            <a:ext cx="3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911791" y="2675965"/>
            <a:ext cx="3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536575" y="3213848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[10]={…}</a:t>
            </a:r>
            <a:endParaRPr lang="en-IN" dirty="0"/>
          </a:p>
        </p:txBody>
      </p:sp>
      <p:sp>
        <p:nvSpPr>
          <p:cNvPr id="17" name="Down Arrow 16"/>
          <p:cNvSpPr/>
          <p:nvPr/>
        </p:nvSpPr>
        <p:spPr>
          <a:xfrm>
            <a:off x="1020855" y="1385047"/>
            <a:ext cx="322730" cy="52443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own Arrow 17"/>
          <p:cNvSpPr/>
          <p:nvPr/>
        </p:nvSpPr>
        <p:spPr>
          <a:xfrm>
            <a:off x="7339853" y="1385047"/>
            <a:ext cx="322730" cy="52443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7501218" y="2104464"/>
            <a:ext cx="103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886385" y="971318"/>
            <a:ext cx="103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begin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627163" y="1550004"/>
            <a:ext cx="59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500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15207" y="1812222"/>
            <a:ext cx="59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504</a:t>
            </a:r>
            <a:endParaRPr lang="en-I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15153" y="3657600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heap</a:t>
            </a:r>
            <a:endParaRPr lang="en-IN" b="1" dirty="0"/>
          </a:p>
        </p:txBody>
      </p:sp>
      <p:sp>
        <p:nvSpPr>
          <p:cNvPr id="24" name="Rectangle 23"/>
          <p:cNvSpPr/>
          <p:nvPr/>
        </p:nvSpPr>
        <p:spPr>
          <a:xfrm>
            <a:off x="5121087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IN" sz="1400" dirty="0"/>
          </a:p>
        </p:txBody>
      </p:sp>
      <p:sp>
        <p:nvSpPr>
          <p:cNvPr id="25" name="Rectangle 24"/>
          <p:cNvSpPr/>
          <p:nvPr/>
        </p:nvSpPr>
        <p:spPr>
          <a:xfrm>
            <a:off x="561862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611616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30</a:t>
            </a:r>
            <a:endParaRPr lang="en-IN" sz="1400" dirty="0"/>
          </a:p>
        </p:txBody>
      </p:sp>
      <p:sp>
        <p:nvSpPr>
          <p:cNvPr id="27" name="Rectangle 26"/>
          <p:cNvSpPr/>
          <p:nvPr/>
        </p:nvSpPr>
        <p:spPr>
          <a:xfrm>
            <a:off x="655319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</a:t>
            </a:r>
            <a:endParaRPr lang="en-IN" sz="1400" dirty="0"/>
          </a:p>
        </p:txBody>
      </p:sp>
      <p:sp>
        <p:nvSpPr>
          <p:cNvPr id="28" name="Rectangle 27"/>
          <p:cNvSpPr/>
          <p:nvPr/>
        </p:nvSpPr>
        <p:spPr>
          <a:xfrm>
            <a:off x="705073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50</a:t>
            </a:r>
            <a:endParaRPr lang="en-IN" sz="1400" dirty="0"/>
          </a:p>
        </p:txBody>
      </p:sp>
      <p:sp>
        <p:nvSpPr>
          <p:cNvPr id="29" name="Rectangle 28"/>
          <p:cNvSpPr/>
          <p:nvPr/>
        </p:nvSpPr>
        <p:spPr>
          <a:xfrm>
            <a:off x="7548280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60</a:t>
            </a:r>
            <a:endParaRPr lang="en-IN" sz="1400" dirty="0"/>
          </a:p>
        </p:txBody>
      </p:sp>
      <p:sp>
        <p:nvSpPr>
          <p:cNvPr id="30" name="Rectangle 29"/>
          <p:cNvSpPr/>
          <p:nvPr/>
        </p:nvSpPr>
        <p:spPr>
          <a:xfrm>
            <a:off x="1302642" y="501134"/>
            <a:ext cx="3066865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14156" y="881531"/>
            <a:ext cx="4491317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CA(</a:t>
            </a:r>
            <a:r>
              <a:rPr lang="en-IN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initializer_list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IN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&amp;x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endParaRPr lang="en-IN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//..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6141" y="2527936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IN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763804" y="2094932"/>
            <a:ext cx="99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 obj1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4841501" y="1927658"/>
            <a:ext cx="1962711" cy="5816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initializer_list</a:t>
            </a:r>
            <a:r>
              <a:rPr lang="en-US" sz="1600" dirty="0" smtClean="0"/>
              <a:t>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x</a:t>
            </a:r>
            <a:endParaRPr lang="en-IN" sz="1600" dirty="0"/>
          </a:p>
        </p:txBody>
      </p:sp>
      <p:cxnSp>
        <p:nvCxnSpPr>
          <p:cNvPr id="35" name="Straight Arrow Connector 34"/>
          <p:cNvCxnSpPr>
            <a:stCxn id="34" idx="2"/>
            <a:endCxn id="24" idx="0"/>
          </p:cNvCxnSpPr>
          <p:nvPr/>
        </p:nvCxnSpPr>
        <p:spPr>
          <a:xfrm flipH="1">
            <a:off x="5369858" y="2509299"/>
            <a:ext cx="452999" cy="163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40082" y="2531466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20</a:t>
            </a:r>
            <a:endParaRPr lang="en-IN" sz="1600" dirty="0"/>
          </a:p>
        </p:txBody>
      </p:sp>
      <p:sp>
        <p:nvSpPr>
          <p:cNvPr id="40" name="Rectangle 39"/>
          <p:cNvSpPr/>
          <p:nvPr/>
        </p:nvSpPr>
        <p:spPr>
          <a:xfrm>
            <a:off x="1960747" y="2528511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30</a:t>
            </a:r>
            <a:endParaRPr lang="en-IN" sz="1600" dirty="0"/>
          </a:p>
        </p:txBody>
      </p:sp>
      <p:sp>
        <p:nvSpPr>
          <p:cNvPr id="41" name="Rectangle 40"/>
          <p:cNvSpPr/>
          <p:nvPr/>
        </p:nvSpPr>
        <p:spPr>
          <a:xfrm>
            <a:off x="2574688" y="2532041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40</a:t>
            </a:r>
            <a:endParaRPr lang="en-IN" sz="1600" dirty="0"/>
          </a:p>
        </p:txBody>
      </p:sp>
      <p:sp>
        <p:nvSpPr>
          <p:cNvPr id="42" name="Rectangle 41"/>
          <p:cNvSpPr/>
          <p:nvPr/>
        </p:nvSpPr>
        <p:spPr>
          <a:xfrm>
            <a:off x="3191858" y="2530898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50</a:t>
            </a:r>
            <a:endParaRPr lang="en-IN" sz="1600" dirty="0"/>
          </a:p>
        </p:txBody>
      </p:sp>
      <p:sp>
        <p:nvSpPr>
          <p:cNvPr id="43" name="Rectangle 42"/>
          <p:cNvSpPr/>
          <p:nvPr/>
        </p:nvSpPr>
        <p:spPr>
          <a:xfrm>
            <a:off x="3805799" y="2534428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60</a:t>
            </a:r>
            <a:endParaRPr lang="en-IN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10100" y="2605487"/>
            <a:ext cx="59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arr</a:t>
            </a:r>
            <a:endParaRPr lang="en-IN" b="1" dirty="0"/>
          </a:p>
        </p:txBody>
      </p:sp>
      <p:cxnSp>
        <p:nvCxnSpPr>
          <p:cNvPr id="46" name="Elbow Connector 45"/>
          <p:cNvCxnSpPr>
            <a:stCxn id="24" idx="2"/>
            <a:endCxn id="32" idx="2"/>
          </p:cNvCxnSpPr>
          <p:nvPr/>
        </p:nvCxnSpPr>
        <p:spPr>
          <a:xfrm rot="5400000" flipH="1">
            <a:off x="2486457" y="1594614"/>
            <a:ext cx="1425643" cy="4341158"/>
          </a:xfrm>
          <a:prstGeom prst="bentConnector3">
            <a:avLst>
              <a:gd name="adj1" fmla="val -1603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5" idx="2"/>
            <a:endCxn id="39" idx="2"/>
          </p:cNvCxnSpPr>
          <p:nvPr/>
        </p:nvCxnSpPr>
        <p:spPr>
          <a:xfrm rot="5400000" flipH="1">
            <a:off x="3043963" y="1654579"/>
            <a:ext cx="1422113" cy="4224758"/>
          </a:xfrm>
          <a:prstGeom prst="bentConnector3">
            <a:avLst>
              <a:gd name="adj1" fmla="val -1607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6" idx="2"/>
            <a:endCxn id="40" idx="2"/>
          </p:cNvCxnSpPr>
          <p:nvPr/>
        </p:nvCxnSpPr>
        <p:spPr>
          <a:xfrm rot="5400000" flipH="1">
            <a:off x="3601589" y="1714663"/>
            <a:ext cx="1425068" cy="4101634"/>
          </a:xfrm>
          <a:prstGeom prst="bentConnector3">
            <a:avLst>
              <a:gd name="adj1" fmla="val -1604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7" idx="2"/>
            <a:endCxn id="41" idx="2"/>
          </p:cNvCxnSpPr>
          <p:nvPr/>
        </p:nvCxnSpPr>
        <p:spPr>
          <a:xfrm rot="5400000" flipH="1">
            <a:off x="4128839" y="1804884"/>
            <a:ext cx="1421538" cy="3924722"/>
          </a:xfrm>
          <a:prstGeom prst="bentConnector3">
            <a:avLst>
              <a:gd name="adj1" fmla="val -1608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8" idx="2"/>
            <a:endCxn id="42" idx="2"/>
          </p:cNvCxnSpPr>
          <p:nvPr/>
        </p:nvCxnSpPr>
        <p:spPr>
          <a:xfrm rot="5400000" flipH="1">
            <a:off x="4685623" y="1864128"/>
            <a:ext cx="1422681" cy="3805093"/>
          </a:xfrm>
          <a:prstGeom prst="bentConnector3">
            <a:avLst>
              <a:gd name="adj1" fmla="val -1606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9" idx="2"/>
            <a:endCxn id="43" idx="2"/>
          </p:cNvCxnSpPr>
          <p:nvPr/>
        </p:nvCxnSpPr>
        <p:spPr>
          <a:xfrm rot="5400000" flipH="1">
            <a:off x="5243129" y="1924093"/>
            <a:ext cx="1419151" cy="3688693"/>
          </a:xfrm>
          <a:prstGeom prst="bentConnector3">
            <a:avLst>
              <a:gd name="adj1" fmla="val -1610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952704" y="735292"/>
            <a:ext cx="4937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Upon constructor call, the local instance ‘x’ gets defined and receives all values provided by the consumer and populates the same on the heap.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2242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15153" y="3657600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heap</a:t>
            </a:r>
            <a:endParaRPr lang="en-IN" b="1" dirty="0"/>
          </a:p>
        </p:txBody>
      </p:sp>
      <p:sp>
        <p:nvSpPr>
          <p:cNvPr id="24" name="Rectangle 23"/>
          <p:cNvSpPr/>
          <p:nvPr/>
        </p:nvSpPr>
        <p:spPr>
          <a:xfrm>
            <a:off x="5121087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IN" sz="1400" dirty="0"/>
          </a:p>
        </p:txBody>
      </p:sp>
      <p:sp>
        <p:nvSpPr>
          <p:cNvPr id="25" name="Rectangle 24"/>
          <p:cNvSpPr/>
          <p:nvPr/>
        </p:nvSpPr>
        <p:spPr>
          <a:xfrm>
            <a:off x="561862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611616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30</a:t>
            </a:r>
            <a:endParaRPr lang="en-IN" sz="1400" dirty="0"/>
          </a:p>
        </p:txBody>
      </p:sp>
      <p:sp>
        <p:nvSpPr>
          <p:cNvPr id="27" name="Rectangle 26"/>
          <p:cNvSpPr/>
          <p:nvPr/>
        </p:nvSpPr>
        <p:spPr>
          <a:xfrm>
            <a:off x="655319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</a:t>
            </a:r>
            <a:endParaRPr lang="en-IN" sz="1400" dirty="0"/>
          </a:p>
        </p:txBody>
      </p:sp>
      <p:sp>
        <p:nvSpPr>
          <p:cNvPr id="28" name="Rectangle 27"/>
          <p:cNvSpPr/>
          <p:nvPr/>
        </p:nvSpPr>
        <p:spPr>
          <a:xfrm>
            <a:off x="705073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50</a:t>
            </a:r>
            <a:endParaRPr lang="en-IN" sz="1400" dirty="0"/>
          </a:p>
        </p:txBody>
      </p:sp>
      <p:sp>
        <p:nvSpPr>
          <p:cNvPr id="29" name="Rectangle 28"/>
          <p:cNvSpPr/>
          <p:nvPr/>
        </p:nvSpPr>
        <p:spPr>
          <a:xfrm>
            <a:off x="7548280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60</a:t>
            </a:r>
            <a:endParaRPr lang="en-IN" sz="1400" dirty="0"/>
          </a:p>
        </p:txBody>
      </p:sp>
      <p:sp>
        <p:nvSpPr>
          <p:cNvPr id="30" name="Rectangle 29"/>
          <p:cNvSpPr/>
          <p:nvPr/>
        </p:nvSpPr>
        <p:spPr>
          <a:xfrm>
            <a:off x="1302642" y="501134"/>
            <a:ext cx="3066865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14156" y="881531"/>
            <a:ext cx="4491317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CA(</a:t>
            </a:r>
            <a:r>
              <a:rPr lang="en-IN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initializer_list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IN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&amp;x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endParaRPr lang="en-IN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//..</a:t>
            </a:r>
            <a:endParaRPr lang="en-I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6141" y="2527936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en-IN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763804" y="2094932"/>
            <a:ext cx="99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 obj1</a:t>
            </a:r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4841501" y="1927658"/>
            <a:ext cx="1962711" cy="5816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initializer_list</a:t>
            </a:r>
            <a:r>
              <a:rPr lang="en-US" sz="1600" dirty="0" smtClean="0"/>
              <a:t>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x</a:t>
            </a:r>
            <a:endParaRPr lang="en-IN" sz="1600" dirty="0"/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 flipH="1">
            <a:off x="5392129" y="2509299"/>
            <a:ext cx="430728" cy="125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40082" y="2531466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20</a:t>
            </a:r>
            <a:endParaRPr lang="en-IN" sz="1600" dirty="0"/>
          </a:p>
        </p:txBody>
      </p:sp>
      <p:sp>
        <p:nvSpPr>
          <p:cNvPr id="40" name="Rectangle 39"/>
          <p:cNvSpPr/>
          <p:nvPr/>
        </p:nvSpPr>
        <p:spPr>
          <a:xfrm>
            <a:off x="1960747" y="2528511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30</a:t>
            </a:r>
            <a:endParaRPr lang="en-IN" sz="1600" dirty="0"/>
          </a:p>
        </p:txBody>
      </p:sp>
      <p:sp>
        <p:nvSpPr>
          <p:cNvPr id="41" name="Rectangle 40"/>
          <p:cNvSpPr/>
          <p:nvPr/>
        </p:nvSpPr>
        <p:spPr>
          <a:xfrm>
            <a:off x="2574688" y="2532041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40</a:t>
            </a:r>
            <a:endParaRPr lang="en-IN" sz="1600" dirty="0"/>
          </a:p>
        </p:txBody>
      </p:sp>
      <p:sp>
        <p:nvSpPr>
          <p:cNvPr id="42" name="Rectangle 41"/>
          <p:cNvSpPr/>
          <p:nvPr/>
        </p:nvSpPr>
        <p:spPr>
          <a:xfrm>
            <a:off x="3191858" y="2530898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50</a:t>
            </a:r>
            <a:endParaRPr lang="en-IN" sz="1600" dirty="0"/>
          </a:p>
        </p:txBody>
      </p:sp>
      <p:sp>
        <p:nvSpPr>
          <p:cNvPr id="43" name="Rectangle 42"/>
          <p:cNvSpPr/>
          <p:nvPr/>
        </p:nvSpPr>
        <p:spPr>
          <a:xfrm>
            <a:off x="3805799" y="2534428"/>
            <a:ext cx="605118" cy="524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60</a:t>
            </a:r>
            <a:endParaRPr lang="en-IN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10100" y="2605487"/>
            <a:ext cx="59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arr</a:t>
            </a:r>
            <a:endParaRPr lang="en-IN" b="1" dirty="0"/>
          </a:p>
        </p:txBody>
      </p:sp>
      <p:cxnSp>
        <p:nvCxnSpPr>
          <p:cNvPr id="46" name="Elbow Connector 45"/>
          <p:cNvCxnSpPr>
            <a:stCxn id="24" idx="2"/>
            <a:endCxn id="32" idx="2"/>
          </p:cNvCxnSpPr>
          <p:nvPr/>
        </p:nvCxnSpPr>
        <p:spPr>
          <a:xfrm rot="5400000" flipH="1">
            <a:off x="2486457" y="1594614"/>
            <a:ext cx="1425643" cy="4341158"/>
          </a:xfrm>
          <a:prstGeom prst="bentConnector3">
            <a:avLst>
              <a:gd name="adj1" fmla="val -1603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5" idx="2"/>
            <a:endCxn id="39" idx="2"/>
          </p:cNvCxnSpPr>
          <p:nvPr/>
        </p:nvCxnSpPr>
        <p:spPr>
          <a:xfrm rot="5400000" flipH="1">
            <a:off x="3043963" y="1654579"/>
            <a:ext cx="1422113" cy="4224758"/>
          </a:xfrm>
          <a:prstGeom prst="bentConnector3">
            <a:avLst>
              <a:gd name="adj1" fmla="val -1607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6" idx="2"/>
            <a:endCxn id="40" idx="2"/>
          </p:cNvCxnSpPr>
          <p:nvPr/>
        </p:nvCxnSpPr>
        <p:spPr>
          <a:xfrm rot="5400000" flipH="1">
            <a:off x="3601589" y="1714663"/>
            <a:ext cx="1425068" cy="4101634"/>
          </a:xfrm>
          <a:prstGeom prst="bentConnector3">
            <a:avLst>
              <a:gd name="adj1" fmla="val -1604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7" idx="2"/>
            <a:endCxn id="41" idx="2"/>
          </p:cNvCxnSpPr>
          <p:nvPr/>
        </p:nvCxnSpPr>
        <p:spPr>
          <a:xfrm rot="5400000" flipH="1">
            <a:off x="4128839" y="1804884"/>
            <a:ext cx="1421538" cy="3924722"/>
          </a:xfrm>
          <a:prstGeom prst="bentConnector3">
            <a:avLst>
              <a:gd name="adj1" fmla="val -1608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8" idx="2"/>
            <a:endCxn id="42" idx="2"/>
          </p:cNvCxnSpPr>
          <p:nvPr/>
        </p:nvCxnSpPr>
        <p:spPr>
          <a:xfrm rot="5400000" flipH="1">
            <a:off x="4685623" y="1864128"/>
            <a:ext cx="1422681" cy="3805093"/>
          </a:xfrm>
          <a:prstGeom prst="bentConnector3">
            <a:avLst>
              <a:gd name="adj1" fmla="val -1606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9" idx="2"/>
            <a:endCxn id="43" idx="2"/>
          </p:cNvCxnSpPr>
          <p:nvPr/>
        </p:nvCxnSpPr>
        <p:spPr>
          <a:xfrm rot="5400000" flipH="1">
            <a:off x="5243129" y="1924093"/>
            <a:ext cx="1419151" cy="3688693"/>
          </a:xfrm>
          <a:prstGeom prst="bentConnector3">
            <a:avLst>
              <a:gd name="adj1" fmla="val -1610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52704" y="735292"/>
            <a:ext cx="493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Upon constructor termination, the local instance ‘x’ of </a:t>
            </a:r>
            <a:r>
              <a:rPr lang="en-US" b="1" i="1" dirty="0" err="1" smtClean="0"/>
              <a:t>initializer_list</a:t>
            </a:r>
            <a:r>
              <a:rPr lang="en-US" b="1" i="1" dirty="0" smtClean="0"/>
              <a:t> type perishes…</a:t>
            </a:r>
            <a:endParaRPr lang="en-IN" b="1" i="1" dirty="0"/>
          </a:p>
        </p:txBody>
      </p:sp>
      <p:sp>
        <p:nvSpPr>
          <p:cNvPr id="36" name="Multiply 35"/>
          <p:cNvSpPr/>
          <p:nvPr/>
        </p:nvSpPr>
        <p:spPr>
          <a:xfrm>
            <a:off x="5381632" y="2877410"/>
            <a:ext cx="520791" cy="6319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 3"/>
          <p:cNvSpPr/>
          <p:nvPr/>
        </p:nvSpPr>
        <p:spPr>
          <a:xfrm>
            <a:off x="4416922" y="3939982"/>
            <a:ext cx="4458137" cy="1411947"/>
          </a:xfrm>
          <a:custGeom>
            <a:avLst/>
            <a:gdLst>
              <a:gd name="connsiteX0" fmla="*/ 450913 w 4458137"/>
              <a:gd name="connsiteY0" fmla="*/ 67242 h 1411947"/>
              <a:gd name="connsiteX1" fmla="*/ 3557184 w 4458137"/>
              <a:gd name="connsiteY1" fmla="*/ 80689 h 1411947"/>
              <a:gd name="connsiteX2" fmla="*/ 3637866 w 4458137"/>
              <a:gd name="connsiteY2" fmla="*/ 94136 h 1411947"/>
              <a:gd name="connsiteX3" fmla="*/ 3745443 w 4458137"/>
              <a:gd name="connsiteY3" fmla="*/ 121030 h 1411947"/>
              <a:gd name="connsiteX4" fmla="*/ 3799231 w 4458137"/>
              <a:gd name="connsiteY4" fmla="*/ 147924 h 1411947"/>
              <a:gd name="connsiteX5" fmla="*/ 3960596 w 4458137"/>
              <a:gd name="connsiteY5" fmla="*/ 215159 h 1411947"/>
              <a:gd name="connsiteX6" fmla="*/ 4000937 w 4458137"/>
              <a:gd name="connsiteY6" fmla="*/ 242053 h 1411947"/>
              <a:gd name="connsiteX7" fmla="*/ 4068172 w 4458137"/>
              <a:gd name="connsiteY7" fmla="*/ 268947 h 1411947"/>
              <a:gd name="connsiteX8" fmla="*/ 4148854 w 4458137"/>
              <a:gd name="connsiteY8" fmla="*/ 322736 h 1411947"/>
              <a:gd name="connsiteX9" fmla="*/ 4202643 w 4458137"/>
              <a:gd name="connsiteY9" fmla="*/ 416865 h 1411947"/>
              <a:gd name="connsiteX10" fmla="*/ 4242984 w 4458137"/>
              <a:gd name="connsiteY10" fmla="*/ 510994 h 1411947"/>
              <a:gd name="connsiteX11" fmla="*/ 4269878 w 4458137"/>
              <a:gd name="connsiteY11" fmla="*/ 537889 h 1411947"/>
              <a:gd name="connsiteX12" fmla="*/ 4310219 w 4458137"/>
              <a:gd name="connsiteY12" fmla="*/ 605124 h 1411947"/>
              <a:gd name="connsiteX13" fmla="*/ 4350560 w 4458137"/>
              <a:gd name="connsiteY13" fmla="*/ 685806 h 1411947"/>
              <a:gd name="connsiteX14" fmla="*/ 4404349 w 4458137"/>
              <a:gd name="connsiteY14" fmla="*/ 806830 h 1411947"/>
              <a:gd name="connsiteX15" fmla="*/ 4444690 w 4458137"/>
              <a:gd name="connsiteY15" fmla="*/ 900959 h 1411947"/>
              <a:gd name="connsiteX16" fmla="*/ 4458137 w 4458137"/>
              <a:gd name="connsiteY16" fmla="*/ 941300 h 1411947"/>
              <a:gd name="connsiteX17" fmla="*/ 4444690 w 4458137"/>
              <a:gd name="connsiteY17" fmla="*/ 1102665 h 1411947"/>
              <a:gd name="connsiteX18" fmla="*/ 4390902 w 4458137"/>
              <a:gd name="connsiteY18" fmla="*/ 1156453 h 1411947"/>
              <a:gd name="connsiteX19" fmla="*/ 4323666 w 4458137"/>
              <a:gd name="connsiteY19" fmla="*/ 1183347 h 1411947"/>
              <a:gd name="connsiteX20" fmla="*/ 4256431 w 4458137"/>
              <a:gd name="connsiteY20" fmla="*/ 1223689 h 1411947"/>
              <a:gd name="connsiteX21" fmla="*/ 4202643 w 4458137"/>
              <a:gd name="connsiteY21" fmla="*/ 1237136 h 1411947"/>
              <a:gd name="connsiteX22" fmla="*/ 4121960 w 4458137"/>
              <a:gd name="connsiteY22" fmla="*/ 1277477 h 1411947"/>
              <a:gd name="connsiteX23" fmla="*/ 4000937 w 4458137"/>
              <a:gd name="connsiteY23" fmla="*/ 1317818 h 1411947"/>
              <a:gd name="connsiteX24" fmla="*/ 3960596 w 4458137"/>
              <a:gd name="connsiteY24" fmla="*/ 1331265 h 1411947"/>
              <a:gd name="connsiteX25" fmla="*/ 3812678 w 4458137"/>
              <a:gd name="connsiteY25" fmla="*/ 1358159 h 1411947"/>
              <a:gd name="connsiteX26" fmla="*/ 3705102 w 4458137"/>
              <a:gd name="connsiteY26" fmla="*/ 1371606 h 1411947"/>
              <a:gd name="connsiteX27" fmla="*/ 3489949 w 4458137"/>
              <a:gd name="connsiteY27" fmla="*/ 1411947 h 1411947"/>
              <a:gd name="connsiteX28" fmla="*/ 1298078 w 4458137"/>
              <a:gd name="connsiteY28" fmla="*/ 1398500 h 1411947"/>
              <a:gd name="connsiteX29" fmla="*/ 1123266 w 4458137"/>
              <a:gd name="connsiteY29" fmla="*/ 1344712 h 1411947"/>
              <a:gd name="connsiteX30" fmla="*/ 988796 w 4458137"/>
              <a:gd name="connsiteY30" fmla="*/ 1317818 h 1411947"/>
              <a:gd name="connsiteX31" fmla="*/ 921560 w 4458137"/>
              <a:gd name="connsiteY31" fmla="*/ 1264030 h 1411947"/>
              <a:gd name="connsiteX32" fmla="*/ 854325 w 4458137"/>
              <a:gd name="connsiteY32" fmla="*/ 1250583 h 1411947"/>
              <a:gd name="connsiteX33" fmla="*/ 746749 w 4458137"/>
              <a:gd name="connsiteY33" fmla="*/ 1196794 h 1411947"/>
              <a:gd name="connsiteX34" fmla="*/ 706407 w 4458137"/>
              <a:gd name="connsiteY34" fmla="*/ 1183347 h 1411947"/>
              <a:gd name="connsiteX35" fmla="*/ 639172 w 4458137"/>
              <a:gd name="connsiteY35" fmla="*/ 1143006 h 1411947"/>
              <a:gd name="connsiteX36" fmla="*/ 585384 w 4458137"/>
              <a:gd name="connsiteY36" fmla="*/ 1116112 h 1411947"/>
              <a:gd name="connsiteX37" fmla="*/ 518149 w 4458137"/>
              <a:gd name="connsiteY37" fmla="*/ 1075771 h 1411947"/>
              <a:gd name="connsiteX38" fmla="*/ 410572 w 4458137"/>
              <a:gd name="connsiteY38" fmla="*/ 1035430 h 1411947"/>
              <a:gd name="connsiteX39" fmla="*/ 262654 w 4458137"/>
              <a:gd name="connsiteY39" fmla="*/ 914406 h 1411947"/>
              <a:gd name="connsiteX40" fmla="*/ 195419 w 4458137"/>
              <a:gd name="connsiteY40" fmla="*/ 806830 h 1411947"/>
              <a:gd name="connsiteX41" fmla="*/ 128184 w 4458137"/>
              <a:gd name="connsiteY41" fmla="*/ 726147 h 1411947"/>
              <a:gd name="connsiteX42" fmla="*/ 87843 w 4458137"/>
              <a:gd name="connsiteY42" fmla="*/ 645465 h 1411947"/>
              <a:gd name="connsiteX43" fmla="*/ 20607 w 4458137"/>
              <a:gd name="connsiteY43" fmla="*/ 524442 h 1411947"/>
              <a:gd name="connsiteX44" fmla="*/ 20607 w 4458137"/>
              <a:gd name="connsiteY44" fmla="*/ 295842 h 1411947"/>
              <a:gd name="connsiteX45" fmla="*/ 128184 w 4458137"/>
              <a:gd name="connsiteY45" fmla="*/ 161371 h 1411947"/>
              <a:gd name="connsiteX46" fmla="*/ 168525 w 4458137"/>
              <a:gd name="connsiteY46" fmla="*/ 134477 h 1411947"/>
              <a:gd name="connsiteX47" fmla="*/ 208866 w 4458137"/>
              <a:gd name="connsiteY47" fmla="*/ 94136 h 1411947"/>
              <a:gd name="connsiteX48" fmla="*/ 302996 w 4458137"/>
              <a:gd name="connsiteY48" fmla="*/ 53794 h 1411947"/>
              <a:gd name="connsiteX49" fmla="*/ 545043 w 4458137"/>
              <a:gd name="connsiteY49" fmla="*/ 6 h 1411947"/>
              <a:gd name="connsiteX50" fmla="*/ 800537 w 4458137"/>
              <a:gd name="connsiteY50" fmla="*/ 26900 h 1411947"/>
              <a:gd name="connsiteX51" fmla="*/ 840878 w 4458137"/>
              <a:gd name="connsiteY51" fmla="*/ 53794 h 1411947"/>
              <a:gd name="connsiteX52" fmla="*/ 894666 w 4458137"/>
              <a:gd name="connsiteY52" fmla="*/ 121030 h 141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458137" h="1411947">
                <a:moveTo>
                  <a:pt x="450913" y="67242"/>
                </a:moveTo>
                <a:lnTo>
                  <a:pt x="3557184" y="80689"/>
                </a:lnTo>
                <a:cubicBezTo>
                  <a:pt x="3584448" y="80919"/>
                  <a:pt x="3611206" y="88423"/>
                  <a:pt x="3637866" y="94136"/>
                </a:cubicBezTo>
                <a:cubicBezTo>
                  <a:pt x="3674008" y="101881"/>
                  <a:pt x="3745443" y="121030"/>
                  <a:pt x="3745443" y="121030"/>
                </a:cubicBezTo>
                <a:cubicBezTo>
                  <a:pt x="3763372" y="129995"/>
                  <a:pt x="3780866" y="139889"/>
                  <a:pt x="3799231" y="147924"/>
                </a:cubicBezTo>
                <a:cubicBezTo>
                  <a:pt x="3852616" y="171280"/>
                  <a:pt x="3907792" y="190517"/>
                  <a:pt x="3960596" y="215159"/>
                </a:cubicBezTo>
                <a:cubicBezTo>
                  <a:pt x="3975241" y="221993"/>
                  <a:pt x="3986482" y="234825"/>
                  <a:pt x="4000937" y="242053"/>
                </a:cubicBezTo>
                <a:cubicBezTo>
                  <a:pt x="4022527" y="252848"/>
                  <a:pt x="4046981" y="257388"/>
                  <a:pt x="4068172" y="268947"/>
                </a:cubicBezTo>
                <a:cubicBezTo>
                  <a:pt x="4096548" y="284425"/>
                  <a:pt x="4148854" y="322736"/>
                  <a:pt x="4148854" y="322736"/>
                </a:cubicBezTo>
                <a:cubicBezTo>
                  <a:pt x="4185461" y="505756"/>
                  <a:pt x="4129151" y="306626"/>
                  <a:pt x="4202643" y="416865"/>
                </a:cubicBezTo>
                <a:cubicBezTo>
                  <a:pt x="4221578" y="445268"/>
                  <a:pt x="4226406" y="481153"/>
                  <a:pt x="4242984" y="510994"/>
                </a:cubicBezTo>
                <a:cubicBezTo>
                  <a:pt x="4249141" y="522077"/>
                  <a:pt x="4262509" y="527572"/>
                  <a:pt x="4269878" y="537889"/>
                </a:cubicBezTo>
                <a:cubicBezTo>
                  <a:pt x="4285069" y="559157"/>
                  <a:pt x="4297704" y="582179"/>
                  <a:pt x="4310219" y="605124"/>
                </a:cubicBezTo>
                <a:cubicBezTo>
                  <a:pt x="4324617" y="631521"/>
                  <a:pt x="4338995" y="658051"/>
                  <a:pt x="4350560" y="685806"/>
                </a:cubicBezTo>
                <a:cubicBezTo>
                  <a:pt x="4403900" y="813823"/>
                  <a:pt x="4349565" y="724657"/>
                  <a:pt x="4404349" y="806830"/>
                </a:cubicBezTo>
                <a:cubicBezTo>
                  <a:pt x="4435885" y="901437"/>
                  <a:pt x="4394841" y="784644"/>
                  <a:pt x="4444690" y="900959"/>
                </a:cubicBezTo>
                <a:cubicBezTo>
                  <a:pt x="4450274" y="913987"/>
                  <a:pt x="4453655" y="927853"/>
                  <a:pt x="4458137" y="941300"/>
                </a:cubicBezTo>
                <a:cubicBezTo>
                  <a:pt x="4453655" y="995088"/>
                  <a:pt x="4460789" y="1051147"/>
                  <a:pt x="4444690" y="1102665"/>
                </a:cubicBezTo>
                <a:cubicBezTo>
                  <a:pt x="4437127" y="1126867"/>
                  <a:pt x="4411999" y="1142388"/>
                  <a:pt x="4390902" y="1156453"/>
                </a:cubicBezTo>
                <a:cubicBezTo>
                  <a:pt x="4370818" y="1169843"/>
                  <a:pt x="4345256" y="1172552"/>
                  <a:pt x="4323666" y="1183347"/>
                </a:cubicBezTo>
                <a:cubicBezTo>
                  <a:pt x="4300289" y="1195036"/>
                  <a:pt x="4280315" y="1213074"/>
                  <a:pt x="4256431" y="1223689"/>
                </a:cubicBezTo>
                <a:cubicBezTo>
                  <a:pt x="4239543" y="1231195"/>
                  <a:pt x="4219802" y="1230272"/>
                  <a:pt x="4202643" y="1237136"/>
                </a:cubicBezTo>
                <a:cubicBezTo>
                  <a:pt x="4174725" y="1248303"/>
                  <a:pt x="4149878" y="1266310"/>
                  <a:pt x="4121960" y="1277477"/>
                </a:cubicBezTo>
                <a:cubicBezTo>
                  <a:pt x="4082478" y="1293270"/>
                  <a:pt x="4041278" y="1304371"/>
                  <a:pt x="4000937" y="1317818"/>
                </a:cubicBezTo>
                <a:cubicBezTo>
                  <a:pt x="3987490" y="1322300"/>
                  <a:pt x="3974495" y="1328485"/>
                  <a:pt x="3960596" y="1331265"/>
                </a:cubicBezTo>
                <a:cubicBezTo>
                  <a:pt x="3902682" y="1342848"/>
                  <a:pt x="3872891" y="1349557"/>
                  <a:pt x="3812678" y="1358159"/>
                </a:cubicBezTo>
                <a:cubicBezTo>
                  <a:pt x="3776903" y="1363270"/>
                  <a:pt x="3740961" y="1367124"/>
                  <a:pt x="3705102" y="1371606"/>
                </a:cubicBezTo>
                <a:cubicBezTo>
                  <a:pt x="3619923" y="1395943"/>
                  <a:pt x="3583727" y="1411947"/>
                  <a:pt x="3489949" y="1411947"/>
                </a:cubicBezTo>
                <a:lnTo>
                  <a:pt x="1298078" y="1398500"/>
                </a:lnTo>
                <a:cubicBezTo>
                  <a:pt x="1152341" y="1374210"/>
                  <a:pt x="1281749" y="1402342"/>
                  <a:pt x="1123266" y="1344712"/>
                </a:cubicBezTo>
                <a:cubicBezTo>
                  <a:pt x="1089318" y="1332367"/>
                  <a:pt x="1019415" y="1322921"/>
                  <a:pt x="988796" y="1317818"/>
                </a:cubicBezTo>
                <a:cubicBezTo>
                  <a:pt x="966384" y="1299889"/>
                  <a:pt x="947231" y="1276865"/>
                  <a:pt x="921560" y="1264030"/>
                </a:cubicBezTo>
                <a:cubicBezTo>
                  <a:pt x="901117" y="1253809"/>
                  <a:pt x="875657" y="1258788"/>
                  <a:pt x="854325" y="1250583"/>
                </a:cubicBezTo>
                <a:cubicBezTo>
                  <a:pt x="816906" y="1236191"/>
                  <a:pt x="784783" y="1209472"/>
                  <a:pt x="746749" y="1196794"/>
                </a:cubicBezTo>
                <a:cubicBezTo>
                  <a:pt x="733302" y="1192312"/>
                  <a:pt x="719085" y="1189686"/>
                  <a:pt x="706407" y="1183347"/>
                </a:cubicBezTo>
                <a:cubicBezTo>
                  <a:pt x="683030" y="1171659"/>
                  <a:pt x="662019" y="1155699"/>
                  <a:pt x="639172" y="1143006"/>
                </a:cubicBezTo>
                <a:cubicBezTo>
                  <a:pt x="621649" y="1133271"/>
                  <a:pt x="602907" y="1125847"/>
                  <a:pt x="585384" y="1116112"/>
                </a:cubicBezTo>
                <a:cubicBezTo>
                  <a:pt x="562537" y="1103419"/>
                  <a:pt x="541526" y="1087459"/>
                  <a:pt x="518149" y="1075771"/>
                </a:cubicBezTo>
                <a:cubicBezTo>
                  <a:pt x="461384" y="1047389"/>
                  <a:pt x="479938" y="1080023"/>
                  <a:pt x="410572" y="1035430"/>
                </a:cubicBezTo>
                <a:cubicBezTo>
                  <a:pt x="329049" y="983022"/>
                  <a:pt x="313406" y="965156"/>
                  <a:pt x="262654" y="914406"/>
                </a:cubicBezTo>
                <a:cubicBezTo>
                  <a:pt x="194511" y="778119"/>
                  <a:pt x="282700" y="946479"/>
                  <a:pt x="195419" y="806830"/>
                </a:cubicBezTo>
                <a:cubicBezTo>
                  <a:pt x="146673" y="728837"/>
                  <a:pt x="196994" y="772022"/>
                  <a:pt x="128184" y="726147"/>
                </a:cubicBezTo>
                <a:cubicBezTo>
                  <a:pt x="51106" y="610531"/>
                  <a:pt x="143519" y="756815"/>
                  <a:pt x="87843" y="645465"/>
                </a:cubicBezTo>
                <a:cubicBezTo>
                  <a:pt x="67205" y="604189"/>
                  <a:pt x="43019" y="564783"/>
                  <a:pt x="20607" y="524442"/>
                </a:cubicBezTo>
                <a:cubicBezTo>
                  <a:pt x="-1470" y="436133"/>
                  <a:pt x="-11790" y="418949"/>
                  <a:pt x="20607" y="295842"/>
                </a:cubicBezTo>
                <a:cubicBezTo>
                  <a:pt x="30687" y="257540"/>
                  <a:pt x="96862" y="188219"/>
                  <a:pt x="128184" y="161371"/>
                </a:cubicBezTo>
                <a:cubicBezTo>
                  <a:pt x="140455" y="150853"/>
                  <a:pt x="156110" y="144823"/>
                  <a:pt x="168525" y="134477"/>
                </a:cubicBezTo>
                <a:cubicBezTo>
                  <a:pt x="183134" y="122303"/>
                  <a:pt x="193391" y="105189"/>
                  <a:pt x="208866" y="94136"/>
                </a:cubicBezTo>
                <a:cubicBezTo>
                  <a:pt x="253460" y="62283"/>
                  <a:pt x="259104" y="72605"/>
                  <a:pt x="302996" y="53794"/>
                </a:cubicBezTo>
                <a:cubicBezTo>
                  <a:pt x="441100" y="-5394"/>
                  <a:pt x="249602" y="42212"/>
                  <a:pt x="545043" y="6"/>
                </a:cubicBezTo>
                <a:cubicBezTo>
                  <a:pt x="564780" y="1240"/>
                  <a:pt x="733363" y="-6687"/>
                  <a:pt x="800537" y="26900"/>
                </a:cubicBezTo>
                <a:cubicBezTo>
                  <a:pt x="814992" y="34128"/>
                  <a:pt x="827431" y="44829"/>
                  <a:pt x="840878" y="53794"/>
                </a:cubicBezTo>
                <a:cubicBezTo>
                  <a:pt x="883525" y="124874"/>
                  <a:pt x="855082" y="121030"/>
                  <a:pt x="894666" y="1210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955585" y="4045790"/>
            <a:ext cx="2278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‘x’ would de-allocate the HEAP memory when it is about to perish on the STACK.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405951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62318" y="3724835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heap</a:t>
            </a:r>
            <a:endParaRPr lang="en-IN" b="1" dirty="0"/>
          </a:p>
        </p:txBody>
      </p:sp>
      <p:sp>
        <p:nvSpPr>
          <p:cNvPr id="23" name="Rectangle 22"/>
          <p:cNvSpPr/>
          <p:nvPr/>
        </p:nvSpPr>
        <p:spPr>
          <a:xfrm>
            <a:off x="5121087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IN" sz="1400" dirty="0"/>
          </a:p>
        </p:txBody>
      </p:sp>
      <p:sp>
        <p:nvSpPr>
          <p:cNvPr id="24" name="Rectangle 23"/>
          <p:cNvSpPr/>
          <p:nvPr/>
        </p:nvSpPr>
        <p:spPr>
          <a:xfrm>
            <a:off x="561862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</a:t>
            </a:r>
            <a:endParaRPr lang="en-IN" sz="1400" dirty="0"/>
          </a:p>
        </p:txBody>
      </p:sp>
      <p:sp>
        <p:nvSpPr>
          <p:cNvPr id="25" name="Rectangle 24"/>
          <p:cNvSpPr/>
          <p:nvPr/>
        </p:nvSpPr>
        <p:spPr>
          <a:xfrm>
            <a:off x="611616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30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655319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</a:t>
            </a:r>
            <a:endParaRPr lang="en-IN" sz="1400" dirty="0"/>
          </a:p>
        </p:txBody>
      </p:sp>
      <p:sp>
        <p:nvSpPr>
          <p:cNvPr id="27" name="Rectangle 26"/>
          <p:cNvSpPr/>
          <p:nvPr/>
        </p:nvSpPr>
        <p:spPr>
          <a:xfrm>
            <a:off x="705073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50</a:t>
            </a:r>
            <a:endParaRPr lang="en-IN" sz="1400" dirty="0"/>
          </a:p>
        </p:txBody>
      </p:sp>
      <p:sp>
        <p:nvSpPr>
          <p:cNvPr id="28" name="Rectangle 27"/>
          <p:cNvSpPr/>
          <p:nvPr/>
        </p:nvSpPr>
        <p:spPr>
          <a:xfrm>
            <a:off x="7548280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60</a:t>
            </a:r>
            <a:endParaRPr lang="en-IN" sz="1400" dirty="0"/>
          </a:p>
        </p:txBody>
      </p:sp>
      <p:sp>
        <p:nvSpPr>
          <p:cNvPr id="2" name="Rectangle 1"/>
          <p:cNvSpPr/>
          <p:nvPr/>
        </p:nvSpPr>
        <p:spPr>
          <a:xfrm>
            <a:off x="1302642" y="501134"/>
            <a:ext cx="3066865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4156" y="881531"/>
            <a:ext cx="4491317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CA(</a:t>
            </a:r>
            <a:r>
              <a:rPr lang="en-IN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initializer_list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v1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4594" y="2030220"/>
            <a:ext cx="1557056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vector&lt;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v1</a:t>
            </a:r>
            <a:endParaRPr lang="en-IN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91671" y="2107771"/>
            <a:ext cx="99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 obj1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4841501" y="1927658"/>
            <a:ext cx="1962711" cy="5816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initializer_list</a:t>
            </a:r>
            <a:r>
              <a:rPr lang="en-US" sz="1600" dirty="0" smtClean="0"/>
              <a:t>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v</a:t>
            </a:r>
            <a:endParaRPr lang="en-IN" sz="1600" dirty="0"/>
          </a:p>
        </p:txBody>
      </p:sp>
      <p:cxnSp>
        <p:nvCxnSpPr>
          <p:cNvPr id="37" name="Straight Arrow Connector 36"/>
          <p:cNvCxnSpPr>
            <a:stCxn id="35" idx="2"/>
            <a:endCxn id="23" idx="0"/>
          </p:cNvCxnSpPr>
          <p:nvPr/>
        </p:nvCxnSpPr>
        <p:spPr>
          <a:xfrm flipH="1">
            <a:off x="5369858" y="2509299"/>
            <a:ext cx="452999" cy="163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2"/>
            <a:endCxn id="22" idx="0"/>
          </p:cNvCxnSpPr>
          <p:nvPr/>
        </p:nvCxnSpPr>
        <p:spPr>
          <a:xfrm flipH="1">
            <a:off x="1414041" y="2554655"/>
            <a:ext cx="959081" cy="153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65270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IN" sz="1400" dirty="0"/>
          </a:p>
        </p:txBody>
      </p:sp>
      <p:sp>
        <p:nvSpPr>
          <p:cNvPr id="29" name="Rectangle 28"/>
          <p:cNvSpPr/>
          <p:nvPr/>
        </p:nvSpPr>
        <p:spPr>
          <a:xfrm>
            <a:off x="1662811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</a:t>
            </a:r>
            <a:endParaRPr lang="en-IN" sz="1400" dirty="0"/>
          </a:p>
        </p:txBody>
      </p:sp>
      <p:sp>
        <p:nvSpPr>
          <p:cNvPr id="30" name="Rectangle 29"/>
          <p:cNvSpPr/>
          <p:nvPr/>
        </p:nvSpPr>
        <p:spPr>
          <a:xfrm>
            <a:off x="2160352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30</a:t>
            </a:r>
            <a:endParaRPr lang="en-IN" sz="1400" dirty="0"/>
          </a:p>
        </p:txBody>
      </p:sp>
      <p:sp>
        <p:nvSpPr>
          <p:cNvPr id="31" name="Rectangle 30"/>
          <p:cNvSpPr/>
          <p:nvPr/>
        </p:nvSpPr>
        <p:spPr>
          <a:xfrm>
            <a:off x="2597381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</a:t>
            </a:r>
            <a:endParaRPr lang="en-IN" sz="1400" dirty="0"/>
          </a:p>
        </p:txBody>
      </p:sp>
      <p:sp>
        <p:nvSpPr>
          <p:cNvPr id="32" name="Rectangle 31"/>
          <p:cNvSpPr/>
          <p:nvPr/>
        </p:nvSpPr>
        <p:spPr>
          <a:xfrm>
            <a:off x="3094922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50</a:t>
            </a:r>
            <a:endParaRPr lang="en-IN" sz="1400" dirty="0"/>
          </a:p>
        </p:txBody>
      </p:sp>
      <p:sp>
        <p:nvSpPr>
          <p:cNvPr id="33" name="Rectangle 32"/>
          <p:cNvSpPr/>
          <p:nvPr/>
        </p:nvSpPr>
        <p:spPr>
          <a:xfrm>
            <a:off x="3592463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60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032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62318" y="3724835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heap</a:t>
            </a:r>
            <a:endParaRPr lang="en-IN" b="1" dirty="0"/>
          </a:p>
        </p:txBody>
      </p:sp>
      <p:sp>
        <p:nvSpPr>
          <p:cNvPr id="23" name="Rectangle 22"/>
          <p:cNvSpPr/>
          <p:nvPr/>
        </p:nvSpPr>
        <p:spPr>
          <a:xfrm>
            <a:off x="5121087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IN" sz="1400" dirty="0"/>
          </a:p>
        </p:txBody>
      </p:sp>
      <p:sp>
        <p:nvSpPr>
          <p:cNvPr id="24" name="Rectangle 23"/>
          <p:cNvSpPr/>
          <p:nvPr/>
        </p:nvSpPr>
        <p:spPr>
          <a:xfrm>
            <a:off x="561862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</a:t>
            </a:r>
            <a:endParaRPr lang="en-IN" sz="1400" dirty="0"/>
          </a:p>
        </p:txBody>
      </p:sp>
      <p:sp>
        <p:nvSpPr>
          <p:cNvPr id="25" name="Rectangle 24"/>
          <p:cNvSpPr/>
          <p:nvPr/>
        </p:nvSpPr>
        <p:spPr>
          <a:xfrm>
            <a:off x="611616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30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655319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</a:t>
            </a:r>
            <a:endParaRPr lang="en-IN" sz="1400" dirty="0"/>
          </a:p>
        </p:txBody>
      </p:sp>
      <p:sp>
        <p:nvSpPr>
          <p:cNvPr id="27" name="Rectangle 26"/>
          <p:cNvSpPr/>
          <p:nvPr/>
        </p:nvSpPr>
        <p:spPr>
          <a:xfrm>
            <a:off x="705073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50</a:t>
            </a:r>
            <a:endParaRPr lang="en-IN" sz="1400" dirty="0"/>
          </a:p>
        </p:txBody>
      </p:sp>
      <p:sp>
        <p:nvSpPr>
          <p:cNvPr id="28" name="Rectangle 27"/>
          <p:cNvSpPr/>
          <p:nvPr/>
        </p:nvSpPr>
        <p:spPr>
          <a:xfrm>
            <a:off x="7548280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60</a:t>
            </a:r>
            <a:endParaRPr lang="en-IN" sz="1400" dirty="0"/>
          </a:p>
        </p:txBody>
      </p:sp>
      <p:sp>
        <p:nvSpPr>
          <p:cNvPr id="2" name="Rectangle 1"/>
          <p:cNvSpPr/>
          <p:nvPr/>
        </p:nvSpPr>
        <p:spPr>
          <a:xfrm>
            <a:off x="1302642" y="501134"/>
            <a:ext cx="3066865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4156" y="881531"/>
            <a:ext cx="4491317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CA(</a:t>
            </a:r>
            <a:r>
              <a:rPr lang="en-IN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initializer_list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v1</a:t>
            </a:r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4594" y="2030220"/>
            <a:ext cx="1557056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vector&lt;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v1</a:t>
            </a:r>
            <a:endParaRPr lang="en-IN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91671" y="2107771"/>
            <a:ext cx="99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 obj1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4841501" y="1927658"/>
            <a:ext cx="1962711" cy="5816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initializer_list</a:t>
            </a:r>
            <a:r>
              <a:rPr lang="en-US" sz="1600" dirty="0" smtClean="0"/>
              <a:t>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v</a:t>
            </a:r>
            <a:endParaRPr lang="en-IN" sz="1600" dirty="0"/>
          </a:p>
        </p:txBody>
      </p:sp>
      <p:cxnSp>
        <p:nvCxnSpPr>
          <p:cNvPr id="37" name="Straight Arrow Connector 36"/>
          <p:cNvCxnSpPr>
            <a:stCxn id="35" idx="2"/>
            <a:endCxn id="23" idx="0"/>
          </p:cNvCxnSpPr>
          <p:nvPr/>
        </p:nvCxnSpPr>
        <p:spPr>
          <a:xfrm flipH="1">
            <a:off x="5369858" y="2509299"/>
            <a:ext cx="452999" cy="163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2"/>
            <a:endCxn id="22" idx="0"/>
          </p:cNvCxnSpPr>
          <p:nvPr/>
        </p:nvCxnSpPr>
        <p:spPr>
          <a:xfrm flipH="1">
            <a:off x="1414041" y="2554655"/>
            <a:ext cx="959081" cy="153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65270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IN" sz="1400" dirty="0"/>
          </a:p>
        </p:txBody>
      </p:sp>
      <p:sp>
        <p:nvSpPr>
          <p:cNvPr id="29" name="Rectangle 28"/>
          <p:cNvSpPr/>
          <p:nvPr/>
        </p:nvSpPr>
        <p:spPr>
          <a:xfrm>
            <a:off x="1662811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</a:t>
            </a:r>
            <a:endParaRPr lang="en-IN" sz="1400" dirty="0"/>
          </a:p>
        </p:txBody>
      </p:sp>
      <p:sp>
        <p:nvSpPr>
          <p:cNvPr id="30" name="Rectangle 29"/>
          <p:cNvSpPr/>
          <p:nvPr/>
        </p:nvSpPr>
        <p:spPr>
          <a:xfrm>
            <a:off x="2160352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30</a:t>
            </a:r>
            <a:endParaRPr lang="en-IN" sz="1400" dirty="0"/>
          </a:p>
        </p:txBody>
      </p:sp>
      <p:sp>
        <p:nvSpPr>
          <p:cNvPr id="31" name="Rectangle 30"/>
          <p:cNvSpPr/>
          <p:nvPr/>
        </p:nvSpPr>
        <p:spPr>
          <a:xfrm>
            <a:off x="2597381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</a:t>
            </a:r>
            <a:endParaRPr lang="en-IN" sz="1400" dirty="0"/>
          </a:p>
        </p:txBody>
      </p:sp>
      <p:sp>
        <p:nvSpPr>
          <p:cNvPr id="32" name="Rectangle 31"/>
          <p:cNvSpPr/>
          <p:nvPr/>
        </p:nvSpPr>
        <p:spPr>
          <a:xfrm>
            <a:off x="3094922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50</a:t>
            </a:r>
            <a:endParaRPr lang="en-IN" sz="1400" dirty="0"/>
          </a:p>
        </p:txBody>
      </p:sp>
      <p:sp>
        <p:nvSpPr>
          <p:cNvPr id="33" name="Rectangle 32"/>
          <p:cNvSpPr/>
          <p:nvPr/>
        </p:nvSpPr>
        <p:spPr>
          <a:xfrm>
            <a:off x="3592463" y="408797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60</a:t>
            </a:r>
            <a:endParaRPr lang="en-IN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553198" y="1072826"/>
            <a:ext cx="493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Upon constructor termination, the local instance v’ of </a:t>
            </a:r>
            <a:r>
              <a:rPr lang="en-US" b="1" i="1" dirty="0" err="1" smtClean="0"/>
              <a:t>initializer_list</a:t>
            </a:r>
            <a:r>
              <a:rPr lang="en-US" b="1" i="1" dirty="0" smtClean="0"/>
              <a:t> type perishes…</a:t>
            </a:r>
            <a:endParaRPr lang="en-IN" b="1" i="1" dirty="0"/>
          </a:p>
        </p:txBody>
      </p:sp>
      <p:sp>
        <p:nvSpPr>
          <p:cNvPr id="36" name="Multiply 35"/>
          <p:cNvSpPr/>
          <p:nvPr/>
        </p:nvSpPr>
        <p:spPr>
          <a:xfrm>
            <a:off x="5383305" y="2926301"/>
            <a:ext cx="520791" cy="6319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 7"/>
          <p:cNvSpPr/>
          <p:nvPr/>
        </p:nvSpPr>
        <p:spPr>
          <a:xfrm>
            <a:off x="4370261" y="4034118"/>
            <a:ext cx="4383774" cy="860611"/>
          </a:xfrm>
          <a:custGeom>
            <a:avLst/>
            <a:gdLst>
              <a:gd name="connsiteX0" fmla="*/ 591704 w 4383774"/>
              <a:gd name="connsiteY0" fmla="*/ 40341 h 860611"/>
              <a:gd name="connsiteX1" fmla="*/ 1694363 w 4383774"/>
              <a:gd name="connsiteY1" fmla="*/ 26894 h 860611"/>
              <a:gd name="connsiteX2" fmla="*/ 1788492 w 4383774"/>
              <a:gd name="connsiteY2" fmla="*/ 13447 h 860611"/>
              <a:gd name="connsiteX3" fmla="*/ 4262751 w 4383774"/>
              <a:gd name="connsiteY3" fmla="*/ 40341 h 860611"/>
              <a:gd name="connsiteX4" fmla="*/ 4303092 w 4383774"/>
              <a:gd name="connsiteY4" fmla="*/ 80682 h 860611"/>
              <a:gd name="connsiteX5" fmla="*/ 4343433 w 4383774"/>
              <a:gd name="connsiteY5" fmla="*/ 94129 h 860611"/>
              <a:gd name="connsiteX6" fmla="*/ 4370327 w 4383774"/>
              <a:gd name="connsiteY6" fmla="*/ 134470 h 860611"/>
              <a:gd name="connsiteX7" fmla="*/ 4383774 w 4383774"/>
              <a:gd name="connsiteY7" fmla="*/ 322729 h 860611"/>
              <a:gd name="connsiteX8" fmla="*/ 4370327 w 4383774"/>
              <a:gd name="connsiteY8" fmla="*/ 591670 h 860611"/>
              <a:gd name="connsiteX9" fmla="*/ 4262751 w 4383774"/>
              <a:gd name="connsiteY9" fmla="*/ 699247 h 860611"/>
              <a:gd name="connsiteX10" fmla="*/ 4208963 w 4383774"/>
              <a:gd name="connsiteY10" fmla="*/ 739588 h 860611"/>
              <a:gd name="connsiteX11" fmla="*/ 3966915 w 4383774"/>
              <a:gd name="connsiteY11" fmla="*/ 793376 h 860611"/>
              <a:gd name="connsiteX12" fmla="*/ 3724868 w 4383774"/>
              <a:gd name="connsiteY12" fmla="*/ 847164 h 860611"/>
              <a:gd name="connsiteX13" fmla="*/ 3576951 w 4383774"/>
              <a:gd name="connsiteY13" fmla="*/ 860611 h 860611"/>
              <a:gd name="connsiteX14" fmla="*/ 282421 w 4383774"/>
              <a:gd name="connsiteY14" fmla="*/ 847164 h 860611"/>
              <a:gd name="connsiteX15" fmla="*/ 242080 w 4383774"/>
              <a:gd name="connsiteY15" fmla="*/ 833717 h 860611"/>
              <a:gd name="connsiteX16" fmla="*/ 147951 w 4383774"/>
              <a:gd name="connsiteY16" fmla="*/ 779929 h 860611"/>
              <a:gd name="connsiteX17" fmla="*/ 53821 w 4383774"/>
              <a:gd name="connsiteY17" fmla="*/ 699247 h 860611"/>
              <a:gd name="connsiteX18" fmla="*/ 13480 w 4383774"/>
              <a:gd name="connsiteY18" fmla="*/ 645458 h 860611"/>
              <a:gd name="connsiteX19" fmla="*/ 33 w 4383774"/>
              <a:gd name="connsiteY19" fmla="*/ 605117 h 860611"/>
              <a:gd name="connsiteX20" fmla="*/ 26927 w 4383774"/>
              <a:gd name="connsiteY20" fmla="*/ 363070 h 860611"/>
              <a:gd name="connsiteX21" fmla="*/ 67268 w 4383774"/>
              <a:gd name="connsiteY21" fmla="*/ 309282 h 860611"/>
              <a:gd name="connsiteX22" fmla="*/ 201739 w 4383774"/>
              <a:gd name="connsiteY22" fmla="*/ 201706 h 860611"/>
              <a:gd name="connsiteX23" fmla="*/ 295868 w 4383774"/>
              <a:gd name="connsiteY23" fmla="*/ 147917 h 860611"/>
              <a:gd name="connsiteX24" fmla="*/ 484127 w 4383774"/>
              <a:gd name="connsiteY24" fmla="*/ 107576 h 860611"/>
              <a:gd name="connsiteX25" fmla="*/ 981668 w 4383774"/>
              <a:gd name="connsiteY25" fmla="*/ 94129 h 860611"/>
              <a:gd name="connsiteX26" fmla="*/ 1008563 w 4383774"/>
              <a:gd name="connsiteY26" fmla="*/ 67235 h 860611"/>
              <a:gd name="connsiteX27" fmla="*/ 1048904 w 4383774"/>
              <a:gd name="connsiteY27" fmla="*/ 0 h 86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83774" h="860611">
                <a:moveTo>
                  <a:pt x="591704" y="40341"/>
                </a:moveTo>
                <a:lnTo>
                  <a:pt x="1694363" y="26894"/>
                </a:lnTo>
                <a:cubicBezTo>
                  <a:pt x="1726050" y="26182"/>
                  <a:pt x="1756798" y="13281"/>
                  <a:pt x="1788492" y="13447"/>
                </a:cubicBezTo>
                <a:lnTo>
                  <a:pt x="4262751" y="40341"/>
                </a:lnTo>
                <a:cubicBezTo>
                  <a:pt x="4276198" y="53788"/>
                  <a:pt x="4287269" y="70133"/>
                  <a:pt x="4303092" y="80682"/>
                </a:cubicBezTo>
                <a:cubicBezTo>
                  <a:pt x="4314886" y="88545"/>
                  <a:pt x="4332365" y="85274"/>
                  <a:pt x="4343433" y="94129"/>
                </a:cubicBezTo>
                <a:cubicBezTo>
                  <a:pt x="4356053" y="104225"/>
                  <a:pt x="4361362" y="121023"/>
                  <a:pt x="4370327" y="134470"/>
                </a:cubicBezTo>
                <a:cubicBezTo>
                  <a:pt x="4374809" y="197223"/>
                  <a:pt x="4383774" y="259816"/>
                  <a:pt x="4383774" y="322729"/>
                </a:cubicBezTo>
                <a:cubicBezTo>
                  <a:pt x="4383774" y="412488"/>
                  <a:pt x="4381460" y="502604"/>
                  <a:pt x="4370327" y="591670"/>
                </a:cubicBezTo>
                <a:cubicBezTo>
                  <a:pt x="4362688" y="652783"/>
                  <a:pt x="4305756" y="669143"/>
                  <a:pt x="4262751" y="699247"/>
                </a:cubicBezTo>
                <a:cubicBezTo>
                  <a:pt x="4244391" y="712099"/>
                  <a:pt x="4229312" y="730196"/>
                  <a:pt x="4208963" y="739588"/>
                </a:cubicBezTo>
                <a:cubicBezTo>
                  <a:pt x="4107798" y="786279"/>
                  <a:pt x="4074491" y="781423"/>
                  <a:pt x="3966915" y="793376"/>
                </a:cubicBezTo>
                <a:cubicBezTo>
                  <a:pt x="3888613" y="812952"/>
                  <a:pt x="3804537" y="835783"/>
                  <a:pt x="3724868" y="847164"/>
                </a:cubicBezTo>
                <a:cubicBezTo>
                  <a:pt x="3675857" y="854166"/>
                  <a:pt x="3626257" y="856129"/>
                  <a:pt x="3576951" y="860611"/>
                </a:cubicBezTo>
                <a:lnTo>
                  <a:pt x="282421" y="847164"/>
                </a:lnTo>
                <a:cubicBezTo>
                  <a:pt x="268247" y="847050"/>
                  <a:pt x="253874" y="841580"/>
                  <a:pt x="242080" y="833717"/>
                </a:cubicBezTo>
                <a:cubicBezTo>
                  <a:pt x="145944" y="769626"/>
                  <a:pt x="261712" y="808369"/>
                  <a:pt x="147951" y="779929"/>
                </a:cubicBezTo>
                <a:cubicBezTo>
                  <a:pt x="105441" y="748046"/>
                  <a:pt x="87532" y="738576"/>
                  <a:pt x="53821" y="699247"/>
                </a:cubicBezTo>
                <a:cubicBezTo>
                  <a:pt x="39235" y="682231"/>
                  <a:pt x="26927" y="663388"/>
                  <a:pt x="13480" y="645458"/>
                </a:cubicBezTo>
                <a:cubicBezTo>
                  <a:pt x="8998" y="632011"/>
                  <a:pt x="-641" y="619275"/>
                  <a:pt x="33" y="605117"/>
                </a:cubicBezTo>
                <a:cubicBezTo>
                  <a:pt x="3894" y="524030"/>
                  <a:pt x="8936" y="442230"/>
                  <a:pt x="26927" y="363070"/>
                </a:cubicBezTo>
                <a:cubicBezTo>
                  <a:pt x="31894" y="341216"/>
                  <a:pt x="52275" y="325940"/>
                  <a:pt x="67268" y="309282"/>
                </a:cubicBezTo>
                <a:cubicBezTo>
                  <a:pt x="144878" y="223049"/>
                  <a:pt x="123022" y="241064"/>
                  <a:pt x="201739" y="201706"/>
                </a:cubicBezTo>
                <a:cubicBezTo>
                  <a:pt x="278375" y="125068"/>
                  <a:pt x="201058" y="188549"/>
                  <a:pt x="295868" y="147917"/>
                </a:cubicBezTo>
                <a:cubicBezTo>
                  <a:pt x="420764" y="94391"/>
                  <a:pt x="187287" y="119944"/>
                  <a:pt x="484127" y="107576"/>
                </a:cubicBezTo>
                <a:cubicBezTo>
                  <a:pt x="649891" y="100669"/>
                  <a:pt x="815821" y="98611"/>
                  <a:pt x="981668" y="94129"/>
                </a:cubicBezTo>
                <a:cubicBezTo>
                  <a:pt x="990633" y="85164"/>
                  <a:pt x="1000643" y="77135"/>
                  <a:pt x="1008563" y="67235"/>
                </a:cubicBezTo>
                <a:cubicBezTo>
                  <a:pt x="1030198" y="40192"/>
                  <a:pt x="1034939" y="27930"/>
                  <a:pt x="104890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28706" y="4034118"/>
            <a:ext cx="2581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Gets de-allocated when v perishes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62318" y="3724835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heap</a:t>
            </a:r>
            <a:endParaRPr lang="en-IN" b="1" dirty="0"/>
          </a:p>
        </p:txBody>
      </p:sp>
      <p:sp>
        <p:nvSpPr>
          <p:cNvPr id="23" name="Rectangle 22"/>
          <p:cNvSpPr/>
          <p:nvPr/>
        </p:nvSpPr>
        <p:spPr>
          <a:xfrm>
            <a:off x="5121087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IN" sz="1400" dirty="0"/>
          </a:p>
        </p:txBody>
      </p:sp>
      <p:sp>
        <p:nvSpPr>
          <p:cNvPr id="24" name="Rectangle 23"/>
          <p:cNvSpPr/>
          <p:nvPr/>
        </p:nvSpPr>
        <p:spPr>
          <a:xfrm>
            <a:off x="561862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</a:t>
            </a:r>
            <a:endParaRPr lang="en-IN" sz="1400" dirty="0"/>
          </a:p>
        </p:txBody>
      </p:sp>
      <p:sp>
        <p:nvSpPr>
          <p:cNvPr id="25" name="Rectangle 24"/>
          <p:cNvSpPr/>
          <p:nvPr/>
        </p:nvSpPr>
        <p:spPr>
          <a:xfrm>
            <a:off x="611616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30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655319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</a:t>
            </a:r>
            <a:endParaRPr lang="en-IN" sz="1400" dirty="0"/>
          </a:p>
        </p:txBody>
      </p:sp>
      <p:sp>
        <p:nvSpPr>
          <p:cNvPr id="27" name="Rectangle 26"/>
          <p:cNvSpPr/>
          <p:nvPr/>
        </p:nvSpPr>
        <p:spPr>
          <a:xfrm>
            <a:off x="705073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50</a:t>
            </a:r>
            <a:endParaRPr lang="en-IN" sz="1400" dirty="0"/>
          </a:p>
        </p:txBody>
      </p:sp>
      <p:sp>
        <p:nvSpPr>
          <p:cNvPr id="28" name="Rectangle 27"/>
          <p:cNvSpPr/>
          <p:nvPr/>
        </p:nvSpPr>
        <p:spPr>
          <a:xfrm>
            <a:off x="7548280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60</a:t>
            </a:r>
            <a:endParaRPr lang="en-IN" sz="1400" dirty="0"/>
          </a:p>
        </p:txBody>
      </p:sp>
      <p:sp>
        <p:nvSpPr>
          <p:cNvPr id="2" name="Rectangle 1"/>
          <p:cNvSpPr/>
          <p:nvPr/>
        </p:nvSpPr>
        <p:spPr>
          <a:xfrm>
            <a:off x="1302642" y="501134"/>
            <a:ext cx="3066865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4156" y="881531"/>
            <a:ext cx="4491317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CA(</a:t>
            </a:r>
            <a:r>
              <a:rPr lang="en-IN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initializer_list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ls1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4594" y="2030220"/>
            <a:ext cx="1557056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list&lt;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ls1</a:t>
            </a:r>
            <a:endParaRPr lang="en-IN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91671" y="2107771"/>
            <a:ext cx="99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 obj1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4841501" y="1927658"/>
            <a:ext cx="1962711" cy="5816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initializer_list</a:t>
            </a:r>
            <a:r>
              <a:rPr lang="en-US" sz="1600" dirty="0" smtClean="0"/>
              <a:t>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v</a:t>
            </a:r>
            <a:endParaRPr lang="en-IN" sz="1600" dirty="0"/>
          </a:p>
        </p:txBody>
      </p:sp>
      <p:cxnSp>
        <p:nvCxnSpPr>
          <p:cNvPr id="37" name="Straight Arrow Connector 36"/>
          <p:cNvCxnSpPr>
            <a:stCxn id="35" idx="2"/>
            <a:endCxn id="23" idx="0"/>
          </p:cNvCxnSpPr>
          <p:nvPr/>
        </p:nvCxnSpPr>
        <p:spPr>
          <a:xfrm flipH="1">
            <a:off x="5369858" y="2509299"/>
            <a:ext cx="452999" cy="163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1268505" y="2563896"/>
            <a:ext cx="929806" cy="176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738405" y="5172511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</a:t>
            </a:r>
            <a:endParaRPr lang="en-IN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3656105" y="3975099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60</a:t>
            </a:r>
            <a:endParaRPr lang="en-IN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798605" y="4329330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IN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3186205" y="5756711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30</a:t>
            </a:r>
            <a:endParaRPr lang="en-IN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860892" y="4924861"/>
            <a:ext cx="530225" cy="53975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endCxn id="19" idx="0"/>
          </p:cNvCxnSpPr>
          <p:nvPr/>
        </p:nvCxnSpPr>
        <p:spPr>
          <a:xfrm rot="16200000" flipH="1">
            <a:off x="1642807" y="4607013"/>
            <a:ext cx="661096" cy="469899"/>
          </a:xfrm>
          <a:prstGeom prst="bentConnector3">
            <a:avLst>
              <a:gd name="adj1" fmla="val 13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9" idx="1"/>
            <a:endCxn id="22" idx="2"/>
          </p:cNvCxnSpPr>
          <p:nvPr/>
        </p:nvCxnSpPr>
        <p:spPr>
          <a:xfrm rot="10800000">
            <a:off x="1268505" y="4875431"/>
            <a:ext cx="469900" cy="570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9" idx="3"/>
            <a:endCxn id="29" idx="0"/>
          </p:cNvCxnSpPr>
          <p:nvPr/>
        </p:nvCxnSpPr>
        <p:spPr>
          <a:xfrm>
            <a:off x="2678205" y="5445561"/>
            <a:ext cx="977900" cy="31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9" idx="1"/>
            <a:endCxn id="19" idx="2"/>
          </p:cNvCxnSpPr>
          <p:nvPr/>
        </p:nvCxnSpPr>
        <p:spPr>
          <a:xfrm rot="10800000">
            <a:off x="2208305" y="5718611"/>
            <a:ext cx="977900" cy="31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860892" y="4511414"/>
            <a:ext cx="0" cy="4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0"/>
            <a:endCxn id="20" idx="2"/>
          </p:cNvCxnSpPr>
          <p:nvPr/>
        </p:nvCxnSpPr>
        <p:spPr>
          <a:xfrm flipV="1">
            <a:off x="4126005" y="4521199"/>
            <a:ext cx="0" cy="4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9" idx="3"/>
            <a:endCxn id="30" idx="2"/>
          </p:cNvCxnSpPr>
          <p:nvPr/>
        </p:nvCxnSpPr>
        <p:spPr>
          <a:xfrm flipV="1">
            <a:off x="4126005" y="5464611"/>
            <a:ext cx="12700" cy="565150"/>
          </a:xfrm>
          <a:prstGeom prst="bentConnector4">
            <a:avLst>
              <a:gd name="adj1" fmla="val -1800000"/>
              <a:gd name="adj2" fmla="val 74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0" idx="3"/>
            <a:endCxn id="29" idx="3"/>
          </p:cNvCxnSpPr>
          <p:nvPr/>
        </p:nvCxnSpPr>
        <p:spPr>
          <a:xfrm flipH="1">
            <a:off x="4126005" y="5194736"/>
            <a:ext cx="265112" cy="835025"/>
          </a:xfrm>
          <a:prstGeom prst="bentConnector3">
            <a:avLst>
              <a:gd name="adj1" fmla="val -86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3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62318" y="3724835"/>
            <a:ext cx="1050215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024" y="142538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024" y="5405717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heap</a:t>
            </a:r>
            <a:endParaRPr lang="en-IN" b="1" dirty="0"/>
          </a:p>
        </p:txBody>
      </p:sp>
      <p:sp>
        <p:nvSpPr>
          <p:cNvPr id="23" name="Rectangle 22"/>
          <p:cNvSpPr/>
          <p:nvPr/>
        </p:nvSpPr>
        <p:spPr>
          <a:xfrm>
            <a:off x="5121087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IN" sz="1400" dirty="0"/>
          </a:p>
        </p:txBody>
      </p:sp>
      <p:sp>
        <p:nvSpPr>
          <p:cNvPr id="24" name="Rectangle 23"/>
          <p:cNvSpPr/>
          <p:nvPr/>
        </p:nvSpPr>
        <p:spPr>
          <a:xfrm>
            <a:off x="561862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</a:t>
            </a:r>
            <a:endParaRPr lang="en-IN" sz="1400" dirty="0"/>
          </a:p>
        </p:txBody>
      </p:sp>
      <p:sp>
        <p:nvSpPr>
          <p:cNvPr id="25" name="Rectangle 24"/>
          <p:cNvSpPr/>
          <p:nvPr/>
        </p:nvSpPr>
        <p:spPr>
          <a:xfrm>
            <a:off x="611616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30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6553198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</a:t>
            </a:r>
            <a:endParaRPr lang="en-IN" sz="1400" dirty="0"/>
          </a:p>
        </p:txBody>
      </p:sp>
      <p:sp>
        <p:nvSpPr>
          <p:cNvPr id="27" name="Rectangle 26"/>
          <p:cNvSpPr/>
          <p:nvPr/>
        </p:nvSpPr>
        <p:spPr>
          <a:xfrm>
            <a:off x="7050739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50</a:t>
            </a:r>
            <a:endParaRPr lang="en-IN" sz="1400" dirty="0"/>
          </a:p>
        </p:txBody>
      </p:sp>
      <p:sp>
        <p:nvSpPr>
          <p:cNvPr id="28" name="Rectangle 27"/>
          <p:cNvSpPr/>
          <p:nvPr/>
        </p:nvSpPr>
        <p:spPr>
          <a:xfrm>
            <a:off x="7548280" y="4141838"/>
            <a:ext cx="497541" cy="3361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60</a:t>
            </a:r>
            <a:endParaRPr lang="en-IN" sz="1400" dirty="0"/>
          </a:p>
        </p:txBody>
      </p:sp>
      <p:sp>
        <p:nvSpPr>
          <p:cNvPr id="2" name="Rectangle 1"/>
          <p:cNvSpPr/>
          <p:nvPr/>
        </p:nvSpPr>
        <p:spPr>
          <a:xfrm>
            <a:off x="1302642" y="501134"/>
            <a:ext cx="3066865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4156" y="881531"/>
            <a:ext cx="4491317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CA(</a:t>
            </a:r>
            <a:r>
              <a:rPr lang="en-IN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initializer_list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ls1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I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4594" y="2030220"/>
            <a:ext cx="1557056" cy="524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list&lt;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ls1</a:t>
            </a:r>
            <a:endParaRPr lang="en-IN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91671" y="2107771"/>
            <a:ext cx="99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 obj1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4841501" y="1927658"/>
            <a:ext cx="1962711" cy="5816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initializer_list</a:t>
            </a:r>
            <a:r>
              <a:rPr lang="en-US" sz="1600" dirty="0" smtClean="0"/>
              <a:t>&lt;</a:t>
            </a:r>
            <a:r>
              <a:rPr lang="en-US" sz="1600" dirty="0" err="1" smtClean="0"/>
              <a:t>int</a:t>
            </a:r>
            <a:r>
              <a:rPr lang="en-US" sz="1600" dirty="0" smtClean="0"/>
              <a:t>&gt; v</a:t>
            </a:r>
            <a:endParaRPr lang="en-IN" sz="1600" dirty="0"/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flipH="1">
            <a:off x="5558116" y="2509299"/>
            <a:ext cx="264741" cy="105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1268505" y="2563896"/>
            <a:ext cx="929806" cy="176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ultiply 40"/>
          <p:cNvSpPr/>
          <p:nvPr/>
        </p:nvSpPr>
        <p:spPr>
          <a:xfrm>
            <a:off x="5383305" y="2926301"/>
            <a:ext cx="520791" cy="6319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1738405" y="5172511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</a:t>
            </a:r>
            <a:endParaRPr lang="en-IN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3656105" y="3975099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60</a:t>
            </a:r>
            <a:endParaRPr lang="en-IN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798605" y="4329330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IN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3186205" y="5756711"/>
            <a:ext cx="939800" cy="54610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30</a:t>
            </a:r>
            <a:endParaRPr lang="en-IN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860892" y="4924861"/>
            <a:ext cx="530225" cy="53975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endCxn id="19" idx="0"/>
          </p:cNvCxnSpPr>
          <p:nvPr/>
        </p:nvCxnSpPr>
        <p:spPr>
          <a:xfrm rot="16200000" flipH="1">
            <a:off x="1642807" y="4607013"/>
            <a:ext cx="661096" cy="469899"/>
          </a:xfrm>
          <a:prstGeom prst="bentConnector3">
            <a:avLst>
              <a:gd name="adj1" fmla="val 13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9" idx="1"/>
            <a:endCxn id="22" idx="2"/>
          </p:cNvCxnSpPr>
          <p:nvPr/>
        </p:nvCxnSpPr>
        <p:spPr>
          <a:xfrm rot="10800000">
            <a:off x="1268505" y="4875431"/>
            <a:ext cx="469900" cy="570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9" idx="3"/>
            <a:endCxn id="29" idx="0"/>
          </p:cNvCxnSpPr>
          <p:nvPr/>
        </p:nvCxnSpPr>
        <p:spPr>
          <a:xfrm>
            <a:off x="2678205" y="5445561"/>
            <a:ext cx="977900" cy="31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9" idx="1"/>
            <a:endCxn id="19" idx="2"/>
          </p:cNvCxnSpPr>
          <p:nvPr/>
        </p:nvCxnSpPr>
        <p:spPr>
          <a:xfrm rot="10800000">
            <a:off x="2208305" y="5718611"/>
            <a:ext cx="977900" cy="311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860892" y="4511414"/>
            <a:ext cx="0" cy="41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0"/>
            <a:endCxn id="20" idx="2"/>
          </p:cNvCxnSpPr>
          <p:nvPr/>
        </p:nvCxnSpPr>
        <p:spPr>
          <a:xfrm flipV="1">
            <a:off x="4126005" y="4521199"/>
            <a:ext cx="0" cy="40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9" idx="3"/>
            <a:endCxn id="30" idx="2"/>
          </p:cNvCxnSpPr>
          <p:nvPr/>
        </p:nvCxnSpPr>
        <p:spPr>
          <a:xfrm flipV="1">
            <a:off x="4126005" y="5464611"/>
            <a:ext cx="12700" cy="565150"/>
          </a:xfrm>
          <a:prstGeom prst="bentConnector4">
            <a:avLst>
              <a:gd name="adj1" fmla="val -1800000"/>
              <a:gd name="adj2" fmla="val 74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0" idx="3"/>
            <a:endCxn id="29" idx="3"/>
          </p:cNvCxnSpPr>
          <p:nvPr/>
        </p:nvCxnSpPr>
        <p:spPr>
          <a:xfrm flipH="1">
            <a:off x="4126005" y="5194736"/>
            <a:ext cx="265112" cy="835025"/>
          </a:xfrm>
          <a:prstGeom prst="bentConnector3">
            <a:avLst>
              <a:gd name="adj1" fmla="val -86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ultiply 42"/>
          <p:cNvSpPr/>
          <p:nvPr/>
        </p:nvSpPr>
        <p:spPr>
          <a:xfrm>
            <a:off x="5618628" y="3449850"/>
            <a:ext cx="1222840" cy="18168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47164" y="2043953"/>
            <a:ext cx="106769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380129" y="3092824"/>
            <a:ext cx="726141" cy="4168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106270" y="3092823"/>
            <a:ext cx="726141" cy="4168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832411" y="3092824"/>
            <a:ext cx="726141" cy="4168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558552" y="3092823"/>
            <a:ext cx="726141" cy="4168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284693" y="3092822"/>
            <a:ext cx="726141" cy="4168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010834" y="3092821"/>
            <a:ext cx="726141" cy="4168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736975" y="3092822"/>
            <a:ext cx="726141" cy="4168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463116" y="3092821"/>
            <a:ext cx="726141" cy="416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89257" y="3092820"/>
            <a:ext cx="726141" cy="416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189256" y="3092820"/>
            <a:ext cx="726141" cy="4168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7822" y="1453207"/>
            <a:ext cx="131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Range-for</a:t>
            </a:r>
            <a:endParaRPr lang="en-IN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380129" y="564777"/>
            <a:ext cx="0" cy="252804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933326" y="564777"/>
            <a:ext cx="0" cy="252804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2"/>
          </p:cNvCxnSpPr>
          <p:nvPr/>
        </p:nvCxnSpPr>
        <p:spPr>
          <a:xfrm flipH="1" flipV="1">
            <a:off x="4195482" y="3509683"/>
            <a:ext cx="13447" cy="1371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387352" y="3509679"/>
            <a:ext cx="13447" cy="1371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40941" y="5096435"/>
            <a:ext cx="13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for_each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98058" y="147918"/>
            <a:ext cx="600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Diffference</a:t>
            </a:r>
            <a:r>
              <a:rPr lang="en-US" b="1" dirty="0" smtClean="0"/>
              <a:t> between </a:t>
            </a:r>
            <a:r>
              <a:rPr lang="en-US" b="1" dirty="0" err="1" smtClean="0"/>
              <a:t>for_each</a:t>
            </a:r>
            <a:r>
              <a:rPr lang="en-US" b="1" dirty="0" smtClean="0"/>
              <a:t> and range for construct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08928" y="780854"/>
            <a:ext cx="39982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- From first-value to the last value always</a:t>
            </a:r>
          </a:p>
          <a:p>
            <a:r>
              <a:rPr lang="en-US" sz="1400" b="1" i="1" dirty="0" smtClean="0"/>
              <a:t>- Can use ‘break’ and ‘continue’ keywords inside the loop construct if desired.</a:t>
            </a:r>
            <a:endParaRPr lang="en-IN" sz="1400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086595" y="3933868"/>
            <a:ext cx="4666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b="1" i="1" dirty="0" smtClean="0"/>
              <a:t>From first-value to the last value  (or)</a:t>
            </a:r>
          </a:p>
          <a:p>
            <a:pPr marL="285750" indent="-285750">
              <a:buFontTx/>
              <a:buChar char="-"/>
            </a:pPr>
            <a:r>
              <a:rPr lang="en-US" sz="1400" b="1" i="1" dirty="0" smtClean="0"/>
              <a:t>From a specified starting point to an specified ending point as desired.</a:t>
            </a:r>
          </a:p>
          <a:p>
            <a:pPr marL="285750" indent="-285750">
              <a:buFontTx/>
              <a:buChar char="-"/>
            </a:pPr>
            <a:r>
              <a:rPr lang="en-US" sz="1400" b="1" i="1" dirty="0" smtClean="0"/>
              <a:t>Cannot use ‘break’ and ‘continue’ keywords inside the loop construct.</a:t>
            </a:r>
            <a:endParaRPr lang="en-IN" sz="1400" b="1" i="1" dirty="0" smtClean="0"/>
          </a:p>
          <a:p>
            <a:pPr marL="285750" indent="-285750">
              <a:buFontTx/>
              <a:buChar char="-"/>
            </a:pPr>
            <a:endParaRPr lang="en-IN" sz="1400" b="1" i="1" dirty="0"/>
          </a:p>
        </p:txBody>
      </p:sp>
    </p:spTree>
    <p:extLst>
      <p:ext uri="{BB962C8B-B14F-4D97-AF65-F5344CB8AC3E}">
        <p14:creationId xmlns:p14="http://schemas.microsoft.com/office/powerpoint/2010/main" val="32983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6656293" y="336176"/>
            <a:ext cx="2810435" cy="54595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an 2"/>
          <p:cNvSpPr/>
          <p:nvPr/>
        </p:nvSpPr>
        <p:spPr>
          <a:xfrm rot="5400000">
            <a:off x="1795182" y="2218764"/>
            <a:ext cx="1674160" cy="98835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uble Wave 18"/>
          <p:cNvSpPr/>
          <p:nvPr/>
        </p:nvSpPr>
        <p:spPr>
          <a:xfrm>
            <a:off x="6965577" y="1459004"/>
            <a:ext cx="1358153" cy="833717"/>
          </a:xfrm>
          <a:prstGeom prst="doubleWav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Double Wave 19"/>
          <p:cNvSpPr/>
          <p:nvPr/>
        </p:nvSpPr>
        <p:spPr>
          <a:xfrm>
            <a:off x="6965576" y="2485462"/>
            <a:ext cx="1358153" cy="833717"/>
          </a:xfrm>
          <a:prstGeom prst="doubleWav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Double Wave 20"/>
          <p:cNvSpPr/>
          <p:nvPr/>
        </p:nvSpPr>
        <p:spPr>
          <a:xfrm>
            <a:off x="6965576" y="3511920"/>
            <a:ext cx="1358153" cy="833717"/>
          </a:xfrm>
          <a:prstGeom prst="doubleWav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Double Wave 21"/>
          <p:cNvSpPr/>
          <p:nvPr/>
        </p:nvSpPr>
        <p:spPr>
          <a:xfrm>
            <a:off x="6965575" y="4566393"/>
            <a:ext cx="1358153" cy="833717"/>
          </a:xfrm>
          <a:prstGeom prst="doubleWav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0800000" flipV="1">
            <a:off x="3126443" y="1459003"/>
            <a:ext cx="3839133" cy="833717"/>
          </a:xfrm>
          <a:prstGeom prst="bentConnector3">
            <a:avLst>
              <a:gd name="adj1" fmla="val 601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" idx="1"/>
          </p:cNvCxnSpPr>
          <p:nvPr/>
        </p:nvCxnSpPr>
        <p:spPr>
          <a:xfrm flipV="1">
            <a:off x="3126442" y="2089890"/>
            <a:ext cx="3839133" cy="6230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3126443" y="2712943"/>
            <a:ext cx="3839133" cy="352986"/>
          </a:xfrm>
          <a:prstGeom prst="bentConnector3">
            <a:avLst>
              <a:gd name="adj1" fmla="val 436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3126440" y="3225049"/>
            <a:ext cx="3839135" cy="661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83445" y="112978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core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331757" y="669672"/>
            <a:ext cx="1053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Single thread</a:t>
            </a:r>
            <a:endParaRPr lang="en-IN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44651" y="551329"/>
            <a:ext cx="121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5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6656293" y="336176"/>
            <a:ext cx="2810435" cy="54595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an 2"/>
          <p:cNvSpPr/>
          <p:nvPr/>
        </p:nvSpPr>
        <p:spPr>
          <a:xfrm rot="5400000">
            <a:off x="1795182" y="2218764"/>
            <a:ext cx="1674160" cy="98835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uble Wave 18"/>
          <p:cNvSpPr/>
          <p:nvPr/>
        </p:nvSpPr>
        <p:spPr>
          <a:xfrm>
            <a:off x="6965577" y="1459004"/>
            <a:ext cx="1358153" cy="833717"/>
          </a:xfrm>
          <a:prstGeom prst="doubleWav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Double Wave 19"/>
          <p:cNvSpPr/>
          <p:nvPr/>
        </p:nvSpPr>
        <p:spPr>
          <a:xfrm>
            <a:off x="6965576" y="2485462"/>
            <a:ext cx="1358153" cy="833717"/>
          </a:xfrm>
          <a:prstGeom prst="doubleWav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Double Wave 20"/>
          <p:cNvSpPr/>
          <p:nvPr/>
        </p:nvSpPr>
        <p:spPr>
          <a:xfrm>
            <a:off x="6965576" y="3511920"/>
            <a:ext cx="1358153" cy="833717"/>
          </a:xfrm>
          <a:prstGeom prst="doubleWav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Double Wave 21"/>
          <p:cNvSpPr/>
          <p:nvPr/>
        </p:nvSpPr>
        <p:spPr>
          <a:xfrm>
            <a:off x="6965575" y="4566393"/>
            <a:ext cx="1358153" cy="833717"/>
          </a:xfrm>
          <a:prstGeom prst="doubleWav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0800000" flipV="1">
            <a:off x="3126443" y="1459003"/>
            <a:ext cx="3839133" cy="833717"/>
          </a:xfrm>
          <a:prstGeom prst="bentConnector3">
            <a:avLst>
              <a:gd name="adj1" fmla="val 601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" idx="1"/>
          </p:cNvCxnSpPr>
          <p:nvPr/>
        </p:nvCxnSpPr>
        <p:spPr>
          <a:xfrm flipV="1">
            <a:off x="3126442" y="2089890"/>
            <a:ext cx="3839133" cy="6230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3126443" y="2712943"/>
            <a:ext cx="3839133" cy="352986"/>
          </a:xfrm>
          <a:prstGeom prst="bentConnector3">
            <a:avLst>
              <a:gd name="adj1" fmla="val 4369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3126440" y="3225049"/>
            <a:ext cx="3839135" cy="661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83445" y="112978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Dual core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331757" y="669672"/>
            <a:ext cx="1053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Single thread</a:t>
            </a:r>
            <a:endParaRPr lang="en-IN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44651" y="551329"/>
            <a:ext cx="121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</a:t>
            </a:r>
            <a:endParaRPr lang="en-IN" dirty="0"/>
          </a:p>
        </p:txBody>
      </p:sp>
      <p:sp>
        <p:nvSpPr>
          <p:cNvPr id="15" name="Can 14"/>
          <p:cNvSpPr/>
          <p:nvPr/>
        </p:nvSpPr>
        <p:spPr>
          <a:xfrm rot="5400000">
            <a:off x="1795180" y="4269672"/>
            <a:ext cx="1674160" cy="988359"/>
          </a:xfrm>
          <a:prstGeom prst="can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7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953000" y="0"/>
            <a:ext cx="31242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latin typeface="Tw Cen MT Condensed Extra Bold" panose="020B0803020202020204" pitchFamily="34" charset="0"/>
              </a:rPr>
              <a:t>SHALLOW COPY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0287000" y="838200"/>
            <a:ext cx="381000" cy="193899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STACK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287000" y="3429000"/>
            <a:ext cx="381000" cy="15696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HEAP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5638800" y="3048000"/>
            <a:ext cx="5029200" cy="0"/>
          </a:xfrm>
          <a:prstGeom prst="line">
            <a:avLst/>
          </a:prstGeom>
          <a:noFill/>
          <a:ln w="571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3246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6324600" y="2057400"/>
            <a:ext cx="762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86868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8686800" y="2057400"/>
            <a:ext cx="762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62484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obj1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86106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obj2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60960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60960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68580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68580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6667500" y="236220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63246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3090" name="Line 23"/>
          <p:cNvSpPr>
            <a:spLocks noChangeShapeType="1"/>
          </p:cNvSpPr>
          <p:nvPr/>
        </p:nvSpPr>
        <p:spPr bwMode="auto">
          <a:xfrm flipH="1">
            <a:off x="6934200" y="2362200"/>
            <a:ext cx="2133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91" name="Rectangle 24"/>
          <p:cNvSpPr>
            <a:spLocks noChangeArrowheads="1"/>
          </p:cNvSpPr>
          <p:nvPr/>
        </p:nvSpPr>
        <p:spPr bwMode="auto">
          <a:xfrm>
            <a:off x="609600" y="1181100"/>
            <a:ext cx="3429000" cy="20574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CB obj2(obj1);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666699"/>
                </a:solidFill>
                <a:latin typeface="Arial" panose="020B0604020202020204" pitchFamily="34" charset="0"/>
              </a:rPr>
              <a:t>compiler synthesized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666699"/>
                </a:solidFill>
                <a:latin typeface="Arial" panose="020B0604020202020204" pitchFamily="34" charset="0"/>
              </a:rPr>
              <a:t>copy constructor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CB(const CB &amp;x):p(x.p) {..}</a:t>
            </a:r>
          </a:p>
        </p:txBody>
      </p:sp>
      <p:sp>
        <p:nvSpPr>
          <p:cNvPr id="3092" name="Line 25"/>
          <p:cNvSpPr>
            <a:spLocks noChangeShapeType="1"/>
          </p:cNvSpPr>
          <p:nvPr/>
        </p:nvSpPr>
        <p:spPr bwMode="auto">
          <a:xfrm>
            <a:off x="7162800" y="2209800"/>
            <a:ext cx="1524000" cy="0"/>
          </a:xfrm>
          <a:prstGeom prst="line">
            <a:avLst/>
          </a:prstGeom>
          <a:noFill/>
          <a:ln w="38100">
            <a:solidFill>
              <a:srgbClr val="99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93" name="Text Box 26"/>
          <p:cNvSpPr txBox="1">
            <a:spLocks noChangeArrowheads="1"/>
          </p:cNvSpPr>
          <p:nvPr/>
        </p:nvSpPr>
        <p:spPr bwMode="auto">
          <a:xfrm>
            <a:off x="7162800" y="1905000"/>
            <a:ext cx="13716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Shallow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copy</a:t>
            </a:r>
          </a:p>
        </p:txBody>
      </p:sp>
      <p:sp>
        <p:nvSpPr>
          <p:cNvPr id="3" name="Freeform 2"/>
          <p:cNvSpPr/>
          <p:nvPr/>
        </p:nvSpPr>
        <p:spPr>
          <a:xfrm>
            <a:off x="1342465" y="1241611"/>
            <a:ext cx="7557247" cy="1479176"/>
          </a:xfrm>
          <a:custGeom>
            <a:avLst/>
            <a:gdLst>
              <a:gd name="connsiteX0" fmla="*/ 7557247 w 7557247"/>
              <a:gd name="connsiteY0" fmla="*/ 53788 h 1479176"/>
              <a:gd name="connsiteX1" fmla="*/ 6925235 w 7557247"/>
              <a:gd name="connsiteY1" fmla="*/ 40341 h 1479176"/>
              <a:gd name="connsiteX2" fmla="*/ 6790765 w 7557247"/>
              <a:gd name="connsiteY2" fmla="*/ 26894 h 1479176"/>
              <a:gd name="connsiteX3" fmla="*/ 6723529 w 7557247"/>
              <a:gd name="connsiteY3" fmla="*/ 0 h 1479176"/>
              <a:gd name="connsiteX4" fmla="*/ 5849470 w 7557247"/>
              <a:gd name="connsiteY4" fmla="*/ 13447 h 1479176"/>
              <a:gd name="connsiteX5" fmla="*/ 5715000 w 7557247"/>
              <a:gd name="connsiteY5" fmla="*/ 26894 h 1479176"/>
              <a:gd name="connsiteX6" fmla="*/ 5405718 w 7557247"/>
              <a:gd name="connsiteY6" fmla="*/ 40341 h 1479176"/>
              <a:gd name="connsiteX7" fmla="*/ 4545106 w 7557247"/>
              <a:gd name="connsiteY7" fmla="*/ 53788 h 1479176"/>
              <a:gd name="connsiteX8" fmla="*/ 4182035 w 7557247"/>
              <a:gd name="connsiteY8" fmla="*/ 80682 h 1479176"/>
              <a:gd name="connsiteX9" fmla="*/ 4087906 w 7557247"/>
              <a:gd name="connsiteY9" fmla="*/ 107576 h 1479176"/>
              <a:gd name="connsiteX10" fmla="*/ 3899647 w 7557247"/>
              <a:gd name="connsiteY10" fmla="*/ 121023 h 1479176"/>
              <a:gd name="connsiteX11" fmla="*/ 3832412 w 7557247"/>
              <a:gd name="connsiteY11" fmla="*/ 147917 h 1479176"/>
              <a:gd name="connsiteX12" fmla="*/ 3576918 w 7557247"/>
              <a:gd name="connsiteY12" fmla="*/ 161364 h 1479176"/>
              <a:gd name="connsiteX13" fmla="*/ 3482788 w 7557247"/>
              <a:gd name="connsiteY13" fmla="*/ 174811 h 1479176"/>
              <a:gd name="connsiteX14" fmla="*/ 3213847 w 7557247"/>
              <a:gd name="connsiteY14" fmla="*/ 215153 h 1479176"/>
              <a:gd name="connsiteX15" fmla="*/ 3052482 w 7557247"/>
              <a:gd name="connsiteY15" fmla="*/ 255494 h 1479176"/>
              <a:gd name="connsiteX16" fmla="*/ 2568388 w 7557247"/>
              <a:gd name="connsiteY16" fmla="*/ 282388 h 1479176"/>
              <a:gd name="connsiteX17" fmla="*/ 2393576 w 7557247"/>
              <a:gd name="connsiteY17" fmla="*/ 322729 h 1479176"/>
              <a:gd name="connsiteX18" fmla="*/ 2353235 w 7557247"/>
              <a:gd name="connsiteY18" fmla="*/ 336176 h 1479176"/>
              <a:gd name="connsiteX19" fmla="*/ 2218765 w 7557247"/>
              <a:gd name="connsiteY19" fmla="*/ 349623 h 1479176"/>
              <a:gd name="connsiteX20" fmla="*/ 2070847 w 7557247"/>
              <a:gd name="connsiteY20" fmla="*/ 389964 h 1479176"/>
              <a:gd name="connsiteX21" fmla="*/ 1976718 w 7557247"/>
              <a:gd name="connsiteY21" fmla="*/ 416859 h 1479176"/>
              <a:gd name="connsiteX22" fmla="*/ 1869141 w 7557247"/>
              <a:gd name="connsiteY22" fmla="*/ 443753 h 1479176"/>
              <a:gd name="connsiteX23" fmla="*/ 1815353 w 7557247"/>
              <a:gd name="connsiteY23" fmla="*/ 470647 h 1479176"/>
              <a:gd name="connsiteX24" fmla="*/ 1775012 w 7557247"/>
              <a:gd name="connsiteY24" fmla="*/ 484094 h 1479176"/>
              <a:gd name="connsiteX25" fmla="*/ 1627094 w 7557247"/>
              <a:gd name="connsiteY25" fmla="*/ 564776 h 1479176"/>
              <a:gd name="connsiteX26" fmla="*/ 1519518 w 7557247"/>
              <a:gd name="connsiteY26" fmla="*/ 618564 h 1479176"/>
              <a:gd name="connsiteX27" fmla="*/ 1465729 w 7557247"/>
              <a:gd name="connsiteY27" fmla="*/ 645459 h 1479176"/>
              <a:gd name="connsiteX28" fmla="*/ 1371600 w 7557247"/>
              <a:gd name="connsiteY28" fmla="*/ 699247 h 1479176"/>
              <a:gd name="connsiteX29" fmla="*/ 1277470 w 7557247"/>
              <a:gd name="connsiteY29" fmla="*/ 779929 h 1479176"/>
              <a:gd name="connsiteX30" fmla="*/ 1223682 w 7557247"/>
              <a:gd name="connsiteY30" fmla="*/ 793376 h 1479176"/>
              <a:gd name="connsiteX31" fmla="*/ 1089212 w 7557247"/>
              <a:gd name="connsiteY31" fmla="*/ 914400 h 1479176"/>
              <a:gd name="connsiteX32" fmla="*/ 1021976 w 7557247"/>
              <a:gd name="connsiteY32" fmla="*/ 941294 h 1479176"/>
              <a:gd name="connsiteX33" fmla="*/ 981635 w 7557247"/>
              <a:gd name="connsiteY33" fmla="*/ 968188 h 1479176"/>
              <a:gd name="connsiteX34" fmla="*/ 806823 w 7557247"/>
              <a:gd name="connsiteY34" fmla="*/ 1035423 h 1479176"/>
              <a:gd name="connsiteX35" fmla="*/ 766482 w 7557247"/>
              <a:gd name="connsiteY35" fmla="*/ 1062317 h 1479176"/>
              <a:gd name="connsiteX36" fmla="*/ 672353 w 7557247"/>
              <a:gd name="connsiteY36" fmla="*/ 1089211 h 1479176"/>
              <a:gd name="connsiteX37" fmla="*/ 537882 w 7557247"/>
              <a:gd name="connsiteY37" fmla="*/ 1129553 h 1479176"/>
              <a:gd name="connsiteX38" fmla="*/ 497541 w 7557247"/>
              <a:gd name="connsiteY38" fmla="*/ 1143000 h 1479176"/>
              <a:gd name="connsiteX39" fmla="*/ 443753 w 7557247"/>
              <a:gd name="connsiteY39" fmla="*/ 1156447 h 1479176"/>
              <a:gd name="connsiteX40" fmla="*/ 336176 w 7557247"/>
              <a:gd name="connsiteY40" fmla="*/ 1237129 h 1479176"/>
              <a:gd name="connsiteX41" fmla="*/ 268941 w 7557247"/>
              <a:gd name="connsiteY41" fmla="*/ 1304364 h 1479176"/>
              <a:gd name="connsiteX42" fmla="*/ 188259 w 7557247"/>
              <a:gd name="connsiteY42" fmla="*/ 1358153 h 1479176"/>
              <a:gd name="connsiteX43" fmla="*/ 134470 w 7557247"/>
              <a:gd name="connsiteY43" fmla="*/ 1411941 h 1479176"/>
              <a:gd name="connsiteX44" fmla="*/ 94129 w 7557247"/>
              <a:gd name="connsiteY44" fmla="*/ 1425388 h 1479176"/>
              <a:gd name="connsiteX45" fmla="*/ 53788 w 7557247"/>
              <a:gd name="connsiteY45" fmla="*/ 1452282 h 1479176"/>
              <a:gd name="connsiteX46" fmla="*/ 0 w 7557247"/>
              <a:gd name="connsiteY46" fmla="*/ 1479176 h 147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7557247" h="1479176">
                <a:moveTo>
                  <a:pt x="7557247" y="53788"/>
                </a:moveTo>
                <a:lnTo>
                  <a:pt x="6925235" y="40341"/>
                </a:lnTo>
                <a:cubicBezTo>
                  <a:pt x="6880216" y="38761"/>
                  <a:pt x="6834937" y="35728"/>
                  <a:pt x="6790765" y="26894"/>
                </a:cubicBezTo>
                <a:cubicBezTo>
                  <a:pt x="6767095" y="22160"/>
                  <a:pt x="6745941" y="8965"/>
                  <a:pt x="6723529" y="0"/>
                </a:cubicBezTo>
                <a:lnTo>
                  <a:pt x="5849470" y="13447"/>
                </a:lnTo>
                <a:cubicBezTo>
                  <a:pt x="5804439" y="14648"/>
                  <a:pt x="5759964" y="24169"/>
                  <a:pt x="5715000" y="26894"/>
                </a:cubicBezTo>
                <a:cubicBezTo>
                  <a:pt x="5611998" y="33137"/>
                  <a:pt x="5508882" y="37969"/>
                  <a:pt x="5405718" y="40341"/>
                </a:cubicBezTo>
                <a:lnTo>
                  <a:pt x="4545106" y="53788"/>
                </a:lnTo>
                <a:cubicBezTo>
                  <a:pt x="4473588" y="57995"/>
                  <a:pt x="4273218" y="66654"/>
                  <a:pt x="4182035" y="80682"/>
                </a:cubicBezTo>
                <a:cubicBezTo>
                  <a:pt x="4049441" y="101081"/>
                  <a:pt x="4252869" y="89247"/>
                  <a:pt x="4087906" y="107576"/>
                </a:cubicBezTo>
                <a:cubicBezTo>
                  <a:pt x="4025378" y="114524"/>
                  <a:pt x="3962400" y="116541"/>
                  <a:pt x="3899647" y="121023"/>
                </a:cubicBezTo>
                <a:cubicBezTo>
                  <a:pt x="3877235" y="129988"/>
                  <a:pt x="3856364" y="144923"/>
                  <a:pt x="3832412" y="147917"/>
                </a:cubicBezTo>
                <a:cubicBezTo>
                  <a:pt x="3747788" y="158495"/>
                  <a:pt x="3661949" y="154823"/>
                  <a:pt x="3576918" y="161364"/>
                </a:cubicBezTo>
                <a:cubicBezTo>
                  <a:pt x="3545316" y="163795"/>
                  <a:pt x="3514165" y="170329"/>
                  <a:pt x="3482788" y="174811"/>
                </a:cubicBezTo>
                <a:cubicBezTo>
                  <a:pt x="3297622" y="236535"/>
                  <a:pt x="3529805" y="166544"/>
                  <a:pt x="3213847" y="215153"/>
                </a:cubicBezTo>
                <a:cubicBezTo>
                  <a:pt x="3159048" y="223584"/>
                  <a:pt x="3107818" y="252036"/>
                  <a:pt x="3052482" y="255494"/>
                </a:cubicBezTo>
                <a:cubicBezTo>
                  <a:pt x="2747745" y="274540"/>
                  <a:pt x="2909097" y="265353"/>
                  <a:pt x="2568388" y="282388"/>
                </a:cubicBezTo>
                <a:cubicBezTo>
                  <a:pt x="2484894" y="338051"/>
                  <a:pt x="2559936" y="297135"/>
                  <a:pt x="2393576" y="322729"/>
                </a:cubicBezTo>
                <a:cubicBezTo>
                  <a:pt x="2379566" y="324884"/>
                  <a:pt x="2367245" y="334021"/>
                  <a:pt x="2353235" y="336176"/>
                </a:cubicBezTo>
                <a:cubicBezTo>
                  <a:pt x="2308712" y="343026"/>
                  <a:pt x="2263588" y="345141"/>
                  <a:pt x="2218765" y="349623"/>
                </a:cubicBezTo>
                <a:cubicBezTo>
                  <a:pt x="2045656" y="407325"/>
                  <a:pt x="2222915" y="351946"/>
                  <a:pt x="2070847" y="389964"/>
                </a:cubicBezTo>
                <a:cubicBezTo>
                  <a:pt x="2039189" y="397879"/>
                  <a:pt x="2008248" y="408451"/>
                  <a:pt x="1976718" y="416859"/>
                </a:cubicBezTo>
                <a:cubicBezTo>
                  <a:pt x="1941003" y="426383"/>
                  <a:pt x="1902201" y="427223"/>
                  <a:pt x="1869141" y="443753"/>
                </a:cubicBezTo>
                <a:cubicBezTo>
                  <a:pt x="1851212" y="452718"/>
                  <a:pt x="1833778" y="462751"/>
                  <a:pt x="1815353" y="470647"/>
                </a:cubicBezTo>
                <a:cubicBezTo>
                  <a:pt x="1802325" y="476231"/>
                  <a:pt x="1787690" y="477755"/>
                  <a:pt x="1775012" y="484094"/>
                </a:cubicBezTo>
                <a:cubicBezTo>
                  <a:pt x="1676809" y="533195"/>
                  <a:pt x="1809909" y="503838"/>
                  <a:pt x="1627094" y="564776"/>
                </a:cubicBezTo>
                <a:cubicBezTo>
                  <a:pt x="1553348" y="589358"/>
                  <a:pt x="1614784" y="565638"/>
                  <a:pt x="1519518" y="618564"/>
                </a:cubicBezTo>
                <a:cubicBezTo>
                  <a:pt x="1501995" y="628299"/>
                  <a:pt x="1482728" y="634835"/>
                  <a:pt x="1465729" y="645459"/>
                </a:cubicBezTo>
                <a:cubicBezTo>
                  <a:pt x="1372691" y="703608"/>
                  <a:pt x="1450855" y="672829"/>
                  <a:pt x="1371600" y="699247"/>
                </a:cubicBezTo>
                <a:cubicBezTo>
                  <a:pt x="1344685" y="726162"/>
                  <a:pt x="1311973" y="762678"/>
                  <a:pt x="1277470" y="779929"/>
                </a:cubicBezTo>
                <a:cubicBezTo>
                  <a:pt x="1260940" y="788194"/>
                  <a:pt x="1241611" y="788894"/>
                  <a:pt x="1223682" y="793376"/>
                </a:cubicBezTo>
                <a:cubicBezTo>
                  <a:pt x="1189679" y="827380"/>
                  <a:pt x="1136584" y="888083"/>
                  <a:pt x="1089212" y="914400"/>
                </a:cubicBezTo>
                <a:cubicBezTo>
                  <a:pt x="1068111" y="926123"/>
                  <a:pt x="1043566" y="930499"/>
                  <a:pt x="1021976" y="941294"/>
                </a:cubicBezTo>
                <a:cubicBezTo>
                  <a:pt x="1007521" y="948521"/>
                  <a:pt x="996090" y="960960"/>
                  <a:pt x="981635" y="968188"/>
                </a:cubicBezTo>
                <a:cubicBezTo>
                  <a:pt x="878709" y="1019651"/>
                  <a:pt x="1011626" y="898888"/>
                  <a:pt x="806823" y="1035423"/>
                </a:cubicBezTo>
                <a:cubicBezTo>
                  <a:pt x="793376" y="1044388"/>
                  <a:pt x="780937" y="1055089"/>
                  <a:pt x="766482" y="1062317"/>
                </a:cubicBezTo>
                <a:cubicBezTo>
                  <a:pt x="747191" y="1071963"/>
                  <a:pt x="689587" y="1084903"/>
                  <a:pt x="672353" y="1089211"/>
                </a:cubicBezTo>
                <a:cubicBezTo>
                  <a:pt x="579408" y="1135685"/>
                  <a:pt x="658428" y="1102765"/>
                  <a:pt x="537882" y="1129553"/>
                </a:cubicBezTo>
                <a:cubicBezTo>
                  <a:pt x="524045" y="1132628"/>
                  <a:pt x="511170" y="1139106"/>
                  <a:pt x="497541" y="1143000"/>
                </a:cubicBezTo>
                <a:cubicBezTo>
                  <a:pt x="479771" y="1148077"/>
                  <a:pt x="461682" y="1151965"/>
                  <a:pt x="443753" y="1156447"/>
                </a:cubicBezTo>
                <a:cubicBezTo>
                  <a:pt x="398804" y="1186413"/>
                  <a:pt x="381805" y="1196063"/>
                  <a:pt x="336176" y="1237129"/>
                </a:cubicBezTo>
                <a:cubicBezTo>
                  <a:pt x="312617" y="1258332"/>
                  <a:pt x="293471" y="1284294"/>
                  <a:pt x="268941" y="1304364"/>
                </a:cubicBezTo>
                <a:cubicBezTo>
                  <a:pt x="243925" y="1324832"/>
                  <a:pt x="213499" y="1337961"/>
                  <a:pt x="188259" y="1358153"/>
                </a:cubicBezTo>
                <a:cubicBezTo>
                  <a:pt x="168459" y="1373993"/>
                  <a:pt x="155103" y="1397203"/>
                  <a:pt x="134470" y="1411941"/>
                </a:cubicBezTo>
                <a:cubicBezTo>
                  <a:pt x="122936" y="1420180"/>
                  <a:pt x="106807" y="1419049"/>
                  <a:pt x="94129" y="1425388"/>
                </a:cubicBezTo>
                <a:cubicBezTo>
                  <a:pt x="79674" y="1432616"/>
                  <a:pt x="68243" y="1445054"/>
                  <a:pt x="53788" y="1452282"/>
                </a:cubicBezTo>
                <a:cubicBezTo>
                  <a:pt x="-8018" y="1483185"/>
                  <a:pt x="30380" y="1448796"/>
                  <a:pt x="0" y="1479176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502022" y="3682424"/>
            <a:ext cx="3767419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 = </a:t>
            </a:r>
            <a:r>
              <a:rPr lang="en-IN" sz="1400" b="1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nothrow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400" b="1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IN" sz="1400" b="1" dirty="0" smtClean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944906" y="1586753"/>
            <a:ext cx="3428999" cy="2070847"/>
          </a:xfrm>
          <a:custGeom>
            <a:avLst/>
            <a:gdLst>
              <a:gd name="connsiteX0" fmla="*/ 3657600 w 3657600"/>
              <a:gd name="connsiteY0" fmla="*/ 0 h 2219987"/>
              <a:gd name="connsiteX1" fmla="*/ 3469341 w 3657600"/>
              <a:gd name="connsiteY1" fmla="*/ 53788 h 2219987"/>
              <a:gd name="connsiteX2" fmla="*/ 3415553 w 3657600"/>
              <a:gd name="connsiteY2" fmla="*/ 67235 h 2219987"/>
              <a:gd name="connsiteX3" fmla="*/ 3375212 w 3657600"/>
              <a:gd name="connsiteY3" fmla="*/ 80682 h 2219987"/>
              <a:gd name="connsiteX4" fmla="*/ 3267635 w 3657600"/>
              <a:gd name="connsiteY4" fmla="*/ 107576 h 2219987"/>
              <a:gd name="connsiteX5" fmla="*/ 3173506 w 3657600"/>
              <a:gd name="connsiteY5" fmla="*/ 147918 h 2219987"/>
              <a:gd name="connsiteX6" fmla="*/ 2944906 w 3657600"/>
              <a:gd name="connsiteY6" fmla="*/ 242047 h 2219987"/>
              <a:gd name="connsiteX7" fmla="*/ 2837329 w 3657600"/>
              <a:gd name="connsiteY7" fmla="*/ 282388 h 2219987"/>
              <a:gd name="connsiteX8" fmla="*/ 2783541 w 3657600"/>
              <a:gd name="connsiteY8" fmla="*/ 309282 h 2219987"/>
              <a:gd name="connsiteX9" fmla="*/ 2649070 w 3657600"/>
              <a:gd name="connsiteY9" fmla="*/ 363071 h 2219987"/>
              <a:gd name="connsiteX10" fmla="*/ 2595282 w 3657600"/>
              <a:gd name="connsiteY10" fmla="*/ 389965 h 2219987"/>
              <a:gd name="connsiteX11" fmla="*/ 2447365 w 3657600"/>
              <a:gd name="connsiteY11" fmla="*/ 443753 h 2219987"/>
              <a:gd name="connsiteX12" fmla="*/ 2393576 w 3657600"/>
              <a:gd name="connsiteY12" fmla="*/ 497541 h 2219987"/>
              <a:gd name="connsiteX13" fmla="*/ 2353235 w 3657600"/>
              <a:gd name="connsiteY13" fmla="*/ 510988 h 2219987"/>
              <a:gd name="connsiteX14" fmla="*/ 2272553 w 3657600"/>
              <a:gd name="connsiteY14" fmla="*/ 564776 h 2219987"/>
              <a:gd name="connsiteX15" fmla="*/ 2245659 w 3657600"/>
              <a:gd name="connsiteY15" fmla="*/ 605118 h 2219987"/>
              <a:gd name="connsiteX16" fmla="*/ 2111188 w 3657600"/>
              <a:gd name="connsiteY16" fmla="*/ 672353 h 2219987"/>
              <a:gd name="connsiteX17" fmla="*/ 2097741 w 3657600"/>
              <a:gd name="connsiteY17" fmla="*/ 712694 h 2219987"/>
              <a:gd name="connsiteX18" fmla="*/ 2017059 w 3657600"/>
              <a:gd name="connsiteY18" fmla="*/ 779929 h 2219987"/>
              <a:gd name="connsiteX19" fmla="*/ 1963270 w 3657600"/>
              <a:gd name="connsiteY19" fmla="*/ 820271 h 2219987"/>
              <a:gd name="connsiteX20" fmla="*/ 1788459 w 3657600"/>
              <a:gd name="connsiteY20" fmla="*/ 1021976 h 2219987"/>
              <a:gd name="connsiteX21" fmla="*/ 1667435 w 3657600"/>
              <a:gd name="connsiteY21" fmla="*/ 1169894 h 2219987"/>
              <a:gd name="connsiteX22" fmla="*/ 1586753 w 3657600"/>
              <a:gd name="connsiteY22" fmla="*/ 1264023 h 2219987"/>
              <a:gd name="connsiteX23" fmla="*/ 1546412 w 3657600"/>
              <a:gd name="connsiteY23" fmla="*/ 1277471 h 2219987"/>
              <a:gd name="connsiteX24" fmla="*/ 1492623 w 3657600"/>
              <a:gd name="connsiteY24" fmla="*/ 1317812 h 2219987"/>
              <a:gd name="connsiteX25" fmla="*/ 1465729 w 3657600"/>
              <a:gd name="connsiteY25" fmla="*/ 1358153 h 2219987"/>
              <a:gd name="connsiteX26" fmla="*/ 1425388 w 3657600"/>
              <a:gd name="connsiteY26" fmla="*/ 1411941 h 2219987"/>
              <a:gd name="connsiteX27" fmla="*/ 1385047 w 3657600"/>
              <a:gd name="connsiteY27" fmla="*/ 1452282 h 2219987"/>
              <a:gd name="connsiteX28" fmla="*/ 1344706 w 3657600"/>
              <a:gd name="connsiteY28" fmla="*/ 1506071 h 2219987"/>
              <a:gd name="connsiteX29" fmla="*/ 1250576 w 3657600"/>
              <a:gd name="connsiteY29" fmla="*/ 1600200 h 2219987"/>
              <a:gd name="connsiteX30" fmla="*/ 1223682 w 3657600"/>
              <a:gd name="connsiteY30" fmla="*/ 1653988 h 2219987"/>
              <a:gd name="connsiteX31" fmla="*/ 1143000 w 3657600"/>
              <a:gd name="connsiteY31" fmla="*/ 1761565 h 2219987"/>
              <a:gd name="connsiteX32" fmla="*/ 1089212 w 3657600"/>
              <a:gd name="connsiteY32" fmla="*/ 1815353 h 2219987"/>
              <a:gd name="connsiteX33" fmla="*/ 1048870 w 3657600"/>
              <a:gd name="connsiteY33" fmla="*/ 1869141 h 2219987"/>
              <a:gd name="connsiteX34" fmla="*/ 968188 w 3657600"/>
              <a:gd name="connsiteY34" fmla="*/ 1909482 h 2219987"/>
              <a:gd name="connsiteX35" fmla="*/ 820270 w 3657600"/>
              <a:gd name="connsiteY35" fmla="*/ 2003612 h 2219987"/>
              <a:gd name="connsiteX36" fmla="*/ 739588 w 3657600"/>
              <a:gd name="connsiteY36" fmla="*/ 2030506 h 2219987"/>
              <a:gd name="connsiteX37" fmla="*/ 645459 w 3657600"/>
              <a:gd name="connsiteY37" fmla="*/ 2070847 h 2219987"/>
              <a:gd name="connsiteX38" fmla="*/ 497541 w 3657600"/>
              <a:gd name="connsiteY38" fmla="*/ 2084294 h 2219987"/>
              <a:gd name="connsiteX39" fmla="*/ 430306 w 3657600"/>
              <a:gd name="connsiteY39" fmla="*/ 2097741 h 2219987"/>
              <a:gd name="connsiteX40" fmla="*/ 322729 w 3657600"/>
              <a:gd name="connsiteY40" fmla="*/ 2111188 h 2219987"/>
              <a:gd name="connsiteX41" fmla="*/ 215153 w 3657600"/>
              <a:gd name="connsiteY41" fmla="*/ 2164976 h 2219987"/>
              <a:gd name="connsiteX42" fmla="*/ 94129 w 3657600"/>
              <a:gd name="connsiteY42" fmla="*/ 2191871 h 2219987"/>
              <a:gd name="connsiteX43" fmla="*/ 0 w 3657600"/>
              <a:gd name="connsiteY43" fmla="*/ 2218765 h 221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657600" h="2219987">
                <a:moveTo>
                  <a:pt x="3657600" y="0"/>
                </a:moveTo>
                <a:cubicBezTo>
                  <a:pt x="3421913" y="58921"/>
                  <a:pt x="3662250" y="-4085"/>
                  <a:pt x="3469341" y="53788"/>
                </a:cubicBezTo>
                <a:cubicBezTo>
                  <a:pt x="3451639" y="59099"/>
                  <a:pt x="3433323" y="62158"/>
                  <a:pt x="3415553" y="67235"/>
                </a:cubicBezTo>
                <a:cubicBezTo>
                  <a:pt x="3401924" y="71129"/>
                  <a:pt x="3388887" y="76952"/>
                  <a:pt x="3375212" y="80682"/>
                </a:cubicBezTo>
                <a:cubicBezTo>
                  <a:pt x="3339552" y="90407"/>
                  <a:pt x="3303494" y="98611"/>
                  <a:pt x="3267635" y="107576"/>
                </a:cubicBezTo>
                <a:cubicBezTo>
                  <a:pt x="3089271" y="196761"/>
                  <a:pt x="3311988" y="88569"/>
                  <a:pt x="3173506" y="147918"/>
                </a:cubicBezTo>
                <a:cubicBezTo>
                  <a:pt x="3015112" y="215801"/>
                  <a:pt x="3290307" y="126913"/>
                  <a:pt x="2944906" y="242047"/>
                </a:cubicBezTo>
                <a:cubicBezTo>
                  <a:pt x="2900551" y="256832"/>
                  <a:pt x="2885564" y="260950"/>
                  <a:pt x="2837329" y="282388"/>
                </a:cubicBezTo>
                <a:cubicBezTo>
                  <a:pt x="2819011" y="290529"/>
                  <a:pt x="2801966" y="301386"/>
                  <a:pt x="2783541" y="309282"/>
                </a:cubicBezTo>
                <a:cubicBezTo>
                  <a:pt x="2739168" y="328299"/>
                  <a:pt x="2692250" y="341481"/>
                  <a:pt x="2649070" y="363071"/>
                </a:cubicBezTo>
                <a:cubicBezTo>
                  <a:pt x="2631141" y="372036"/>
                  <a:pt x="2613786" y="382255"/>
                  <a:pt x="2595282" y="389965"/>
                </a:cubicBezTo>
                <a:cubicBezTo>
                  <a:pt x="2534858" y="415142"/>
                  <a:pt x="2501674" y="425650"/>
                  <a:pt x="2447365" y="443753"/>
                </a:cubicBezTo>
                <a:cubicBezTo>
                  <a:pt x="2429435" y="461682"/>
                  <a:pt x="2414209" y="482803"/>
                  <a:pt x="2393576" y="497541"/>
                </a:cubicBezTo>
                <a:cubicBezTo>
                  <a:pt x="2382042" y="505780"/>
                  <a:pt x="2365626" y="504104"/>
                  <a:pt x="2353235" y="510988"/>
                </a:cubicBezTo>
                <a:cubicBezTo>
                  <a:pt x="2324980" y="526685"/>
                  <a:pt x="2299447" y="546847"/>
                  <a:pt x="2272553" y="564776"/>
                </a:cubicBezTo>
                <a:cubicBezTo>
                  <a:pt x="2263588" y="578223"/>
                  <a:pt x="2257822" y="594476"/>
                  <a:pt x="2245659" y="605118"/>
                </a:cubicBezTo>
                <a:cubicBezTo>
                  <a:pt x="2181620" y="661152"/>
                  <a:pt x="2178025" y="655644"/>
                  <a:pt x="2111188" y="672353"/>
                </a:cubicBezTo>
                <a:cubicBezTo>
                  <a:pt x="2106706" y="685800"/>
                  <a:pt x="2105604" y="700900"/>
                  <a:pt x="2097741" y="712694"/>
                </a:cubicBezTo>
                <a:cubicBezTo>
                  <a:pt x="2074911" y="746940"/>
                  <a:pt x="2048630" y="757378"/>
                  <a:pt x="2017059" y="779929"/>
                </a:cubicBezTo>
                <a:cubicBezTo>
                  <a:pt x="1998822" y="792956"/>
                  <a:pt x="1981200" y="806824"/>
                  <a:pt x="1963270" y="820271"/>
                </a:cubicBezTo>
                <a:cubicBezTo>
                  <a:pt x="1905192" y="936427"/>
                  <a:pt x="1950551" y="859883"/>
                  <a:pt x="1788459" y="1021976"/>
                </a:cubicBezTo>
                <a:cubicBezTo>
                  <a:pt x="1736268" y="1074168"/>
                  <a:pt x="1725652" y="1082568"/>
                  <a:pt x="1667435" y="1169894"/>
                </a:cubicBezTo>
                <a:cubicBezTo>
                  <a:pt x="1641591" y="1208660"/>
                  <a:pt x="1628254" y="1234379"/>
                  <a:pt x="1586753" y="1264023"/>
                </a:cubicBezTo>
                <a:cubicBezTo>
                  <a:pt x="1575219" y="1272262"/>
                  <a:pt x="1559859" y="1272988"/>
                  <a:pt x="1546412" y="1277471"/>
                </a:cubicBezTo>
                <a:cubicBezTo>
                  <a:pt x="1528482" y="1290918"/>
                  <a:pt x="1508471" y="1301964"/>
                  <a:pt x="1492623" y="1317812"/>
                </a:cubicBezTo>
                <a:cubicBezTo>
                  <a:pt x="1481195" y="1329240"/>
                  <a:pt x="1475123" y="1345002"/>
                  <a:pt x="1465729" y="1358153"/>
                </a:cubicBezTo>
                <a:cubicBezTo>
                  <a:pt x="1452702" y="1376390"/>
                  <a:pt x="1439973" y="1394925"/>
                  <a:pt x="1425388" y="1411941"/>
                </a:cubicBezTo>
                <a:cubicBezTo>
                  <a:pt x="1413012" y="1426380"/>
                  <a:pt x="1397423" y="1437843"/>
                  <a:pt x="1385047" y="1452282"/>
                </a:cubicBezTo>
                <a:cubicBezTo>
                  <a:pt x="1370462" y="1469298"/>
                  <a:pt x="1359782" y="1489488"/>
                  <a:pt x="1344706" y="1506071"/>
                </a:cubicBezTo>
                <a:cubicBezTo>
                  <a:pt x="1314857" y="1538904"/>
                  <a:pt x="1250576" y="1600200"/>
                  <a:pt x="1250576" y="1600200"/>
                </a:cubicBezTo>
                <a:cubicBezTo>
                  <a:pt x="1241611" y="1618129"/>
                  <a:pt x="1233627" y="1636584"/>
                  <a:pt x="1223682" y="1653988"/>
                </a:cubicBezTo>
                <a:cubicBezTo>
                  <a:pt x="1205189" y="1686351"/>
                  <a:pt x="1163691" y="1738287"/>
                  <a:pt x="1143000" y="1761565"/>
                </a:cubicBezTo>
                <a:cubicBezTo>
                  <a:pt x="1126155" y="1780516"/>
                  <a:pt x="1105909" y="1796271"/>
                  <a:pt x="1089212" y="1815353"/>
                </a:cubicBezTo>
                <a:cubicBezTo>
                  <a:pt x="1074454" y="1832220"/>
                  <a:pt x="1066561" y="1855382"/>
                  <a:pt x="1048870" y="1869141"/>
                </a:cubicBezTo>
                <a:cubicBezTo>
                  <a:pt x="1025135" y="1887601"/>
                  <a:pt x="994160" y="1894331"/>
                  <a:pt x="968188" y="1909482"/>
                </a:cubicBezTo>
                <a:cubicBezTo>
                  <a:pt x="932090" y="1930539"/>
                  <a:pt x="861587" y="1984832"/>
                  <a:pt x="820270" y="2003612"/>
                </a:cubicBezTo>
                <a:cubicBezTo>
                  <a:pt x="794462" y="2015343"/>
                  <a:pt x="766047" y="2020329"/>
                  <a:pt x="739588" y="2030506"/>
                </a:cubicBezTo>
                <a:cubicBezTo>
                  <a:pt x="707727" y="2042760"/>
                  <a:pt x="678783" y="2063442"/>
                  <a:pt x="645459" y="2070847"/>
                </a:cubicBezTo>
                <a:cubicBezTo>
                  <a:pt x="597129" y="2081587"/>
                  <a:pt x="546847" y="2079812"/>
                  <a:pt x="497541" y="2084294"/>
                </a:cubicBezTo>
                <a:cubicBezTo>
                  <a:pt x="475129" y="2088776"/>
                  <a:pt x="452896" y="2094266"/>
                  <a:pt x="430306" y="2097741"/>
                </a:cubicBezTo>
                <a:cubicBezTo>
                  <a:pt x="394588" y="2103236"/>
                  <a:pt x="357222" y="2100409"/>
                  <a:pt x="322729" y="2111188"/>
                </a:cubicBezTo>
                <a:cubicBezTo>
                  <a:pt x="284463" y="2123146"/>
                  <a:pt x="252160" y="2149556"/>
                  <a:pt x="215153" y="2164976"/>
                </a:cubicBezTo>
                <a:cubicBezTo>
                  <a:pt x="197627" y="2172279"/>
                  <a:pt x="107220" y="2189253"/>
                  <a:pt x="94129" y="2191871"/>
                </a:cubicBezTo>
                <a:cubicBezTo>
                  <a:pt x="38870" y="2228710"/>
                  <a:pt x="69949" y="2218765"/>
                  <a:pt x="0" y="2218765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6656293" y="336176"/>
            <a:ext cx="2810435" cy="54595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an 2"/>
          <p:cNvSpPr/>
          <p:nvPr/>
        </p:nvSpPr>
        <p:spPr>
          <a:xfrm rot="5400000">
            <a:off x="1872502" y="1987918"/>
            <a:ext cx="1190068" cy="98835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uble Wave 18"/>
          <p:cNvSpPr/>
          <p:nvPr/>
        </p:nvSpPr>
        <p:spPr>
          <a:xfrm>
            <a:off x="6965577" y="1459004"/>
            <a:ext cx="1358153" cy="833717"/>
          </a:xfrm>
          <a:prstGeom prst="doubleWav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Double Wave 19"/>
          <p:cNvSpPr/>
          <p:nvPr/>
        </p:nvSpPr>
        <p:spPr>
          <a:xfrm>
            <a:off x="6965576" y="2485462"/>
            <a:ext cx="1358153" cy="833717"/>
          </a:xfrm>
          <a:prstGeom prst="doubleWav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Double Wave 20"/>
          <p:cNvSpPr/>
          <p:nvPr/>
        </p:nvSpPr>
        <p:spPr>
          <a:xfrm>
            <a:off x="6965576" y="3511920"/>
            <a:ext cx="1358153" cy="833717"/>
          </a:xfrm>
          <a:prstGeom prst="doubleWav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Double Wave 21"/>
          <p:cNvSpPr/>
          <p:nvPr/>
        </p:nvSpPr>
        <p:spPr>
          <a:xfrm>
            <a:off x="6965575" y="4566393"/>
            <a:ext cx="1358153" cy="833717"/>
          </a:xfrm>
          <a:prstGeom prst="doubleWav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----------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0800000" flipV="1">
            <a:off x="2971799" y="1459003"/>
            <a:ext cx="3993779" cy="8544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" idx="1"/>
          </p:cNvCxnSpPr>
          <p:nvPr/>
        </p:nvCxnSpPr>
        <p:spPr>
          <a:xfrm flipV="1">
            <a:off x="2961716" y="2101090"/>
            <a:ext cx="3839133" cy="381008"/>
          </a:xfrm>
          <a:prstGeom prst="bentConnector3">
            <a:avLst>
              <a:gd name="adj1" fmla="val 608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2971799" y="2712942"/>
            <a:ext cx="3993779" cy="79897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2971798" y="3255868"/>
            <a:ext cx="4003863" cy="856682"/>
          </a:xfrm>
          <a:prstGeom prst="bentConnector3">
            <a:avLst>
              <a:gd name="adj1" fmla="val 56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 rot="5400000">
            <a:off x="1882584" y="3322541"/>
            <a:ext cx="1190068" cy="98835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Can 16"/>
          <p:cNvSpPr/>
          <p:nvPr/>
        </p:nvSpPr>
        <p:spPr>
          <a:xfrm rot="5400000">
            <a:off x="1882584" y="4701987"/>
            <a:ext cx="1190068" cy="988359"/>
          </a:xfrm>
          <a:prstGeom prst="ca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Elbow Connector 17"/>
          <p:cNvCxnSpPr/>
          <p:nvPr/>
        </p:nvCxnSpPr>
        <p:spPr>
          <a:xfrm rot="10800000" flipV="1">
            <a:off x="2971801" y="3608858"/>
            <a:ext cx="3993775" cy="1186704"/>
          </a:xfrm>
          <a:prstGeom prst="bentConnector3">
            <a:avLst>
              <a:gd name="adj1" fmla="val 365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2971798" y="4219570"/>
            <a:ext cx="3993776" cy="1176623"/>
          </a:xfrm>
          <a:prstGeom prst="bentConnector3">
            <a:avLst>
              <a:gd name="adj1" fmla="val 728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83445" y="112978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core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5513295" y="1127211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5578849" y="2360141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5758704" y="3231855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4968686" y="470647"/>
            <a:ext cx="1053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Multiple threads</a:t>
            </a:r>
            <a:endParaRPr lang="en-IN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44651" y="551329"/>
            <a:ext cx="121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1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/>
          <p:cNvSpPr/>
          <p:nvPr/>
        </p:nvSpPr>
        <p:spPr>
          <a:xfrm>
            <a:off x="605117" y="397318"/>
            <a:ext cx="174812" cy="4767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/>
          <p:cNvSpPr/>
          <p:nvPr/>
        </p:nvSpPr>
        <p:spPr>
          <a:xfrm>
            <a:off x="477370" y="3898035"/>
            <a:ext cx="127747" cy="4991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42681" y="920159"/>
            <a:ext cx="2653553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4EC9B0"/>
                </a:solidFill>
                <a:latin typeface="Consolas" panose="020B0609020204030204" pitchFamily="49" charset="0"/>
              </a:rPr>
              <a:t>thread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9CDCFE"/>
                </a:solidFill>
                <a:latin typeface="Consolas" panose="020B0609020204030204" pitchFamily="49" charset="0"/>
              </a:rPr>
              <a:t>th1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IN" sz="12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IN" sz="1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N" sz="1200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en-IN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th1</a:t>
            </a:r>
            <a:r>
              <a:rPr lang="en-IN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2681" y="2039488"/>
            <a:ext cx="3191435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4EC9B0"/>
                </a:solidFill>
                <a:latin typeface="Consolas" panose="020B0609020204030204" pitchFamily="49" charset="0"/>
              </a:rPr>
              <a:t>thread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9CDCFE"/>
                </a:solidFill>
                <a:latin typeface="Consolas" panose="020B0609020204030204" pitchFamily="49" charset="0"/>
              </a:rPr>
              <a:t>th2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IN" sz="12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IN" sz="1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N" sz="12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N" sz="12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IN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IN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th2</a:t>
            </a:r>
            <a:r>
              <a:rPr lang="en-IN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2681" y="3158817"/>
            <a:ext cx="3231776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4EC9B0"/>
                </a:solidFill>
                <a:latin typeface="Consolas" panose="020B0609020204030204" pitchFamily="49" charset="0"/>
              </a:rPr>
              <a:t>thread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9CDCFE"/>
                </a:solidFill>
                <a:latin typeface="Consolas" panose="020B0609020204030204" pitchFamily="49" charset="0"/>
              </a:rPr>
              <a:t>th3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IN" sz="1200" dirty="0">
                <a:solidFill>
                  <a:srgbClr val="4EC9B0"/>
                </a:solidFill>
                <a:latin typeface="Consolas" panose="020B0609020204030204" pitchFamily="49" charset="0"/>
              </a:rPr>
              <a:t>CA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IN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N" sz="1200" dirty="0">
                <a:solidFill>
                  <a:srgbClr val="9CDCFE"/>
                </a:solidFill>
                <a:latin typeface="Consolas" panose="020B0609020204030204" pitchFamily="49" charset="0"/>
              </a:rPr>
              <a:t>obj2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N" sz="12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IN" sz="12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th3</a:t>
            </a:r>
            <a:r>
              <a:rPr lang="en-IN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76365" y="635689"/>
            <a:ext cx="3025588" cy="73866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 temp(obj1);</a:t>
            </a:r>
          </a:p>
          <a:p>
            <a:r>
              <a:rPr lang="en-US" sz="1400" dirty="0" err="1" smtClean="0"/>
              <a:t>fp</a:t>
            </a:r>
            <a:r>
              <a:rPr lang="en-US" sz="1400" dirty="0" smtClean="0"/>
              <a:t> = &amp;CA::print;</a:t>
            </a:r>
          </a:p>
          <a:p>
            <a:r>
              <a:rPr lang="en-US" sz="1400" dirty="0" smtClean="0"/>
              <a:t>(temp.*</a:t>
            </a:r>
            <a:r>
              <a:rPr lang="en-US" sz="1400" dirty="0" err="1" smtClean="0"/>
              <a:t>fp</a:t>
            </a:r>
            <a:r>
              <a:rPr lang="en-US" sz="1400" dirty="0" smtClean="0"/>
              <a:t>)();</a:t>
            </a:r>
            <a:endParaRPr lang="en-IN" sz="1400" dirty="0"/>
          </a:p>
        </p:txBody>
      </p:sp>
      <p:sp>
        <p:nvSpPr>
          <p:cNvPr id="25" name="Freeform 24"/>
          <p:cNvSpPr/>
          <p:nvPr/>
        </p:nvSpPr>
        <p:spPr>
          <a:xfrm>
            <a:off x="3509682" y="1062318"/>
            <a:ext cx="2232212" cy="255939"/>
          </a:xfrm>
          <a:custGeom>
            <a:avLst/>
            <a:gdLst>
              <a:gd name="connsiteX0" fmla="*/ 2232212 w 2232212"/>
              <a:gd name="connsiteY0" fmla="*/ 174811 h 255939"/>
              <a:gd name="connsiteX1" fmla="*/ 2178424 w 2232212"/>
              <a:gd name="connsiteY1" fmla="*/ 67235 h 255939"/>
              <a:gd name="connsiteX2" fmla="*/ 2138083 w 2232212"/>
              <a:gd name="connsiteY2" fmla="*/ 53788 h 255939"/>
              <a:gd name="connsiteX3" fmla="*/ 2097742 w 2232212"/>
              <a:gd name="connsiteY3" fmla="*/ 26894 h 255939"/>
              <a:gd name="connsiteX4" fmla="*/ 2043953 w 2232212"/>
              <a:gd name="connsiteY4" fmla="*/ 13447 h 255939"/>
              <a:gd name="connsiteX5" fmla="*/ 2003612 w 2232212"/>
              <a:gd name="connsiteY5" fmla="*/ 0 h 255939"/>
              <a:gd name="connsiteX6" fmla="*/ 1922930 w 2232212"/>
              <a:gd name="connsiteY6" fmla="*/ 13447 h 255939"/>
              <a:gd name="connsiteX7" fmla="*/ 1896036 w 2232212"/>
              <a:gd name="connsiteY7" fmla="*/ 53788 h 255939"/>
              <a:gd name="connsiteX8" fmla="*/ 1815353 w 2232212"/>
              <a:gd name="connsiteY8" fmla="*/ 94129 h 255939"/>
              <a:gd name="connsiteX9" fmla="*/ 1721224 w 2232212"/>
              <a:gd name="connsiteY9" fmla="*/ 134470 h 255939"/>
              <a:gd name="connsiteX10" fmla="*/ 1237130 w 2232212"/>
              <a:gd name="connsiteY10" fmla="*/ 121023 h 255939"/>
              <a:gd name="connsiteX11" fmla="*/ 1075765 w 2232212"/>
              <a:gd name="connsiteY11" fmla="*/ 94129 h 255939"/>
              <a:gd name="connsiteX12" fmla="*/ 672353 w 2232212"/>
              <a:gd name="connsiteY12" fmla="*/ 107576 h 255939"/>
              <a:gd name="connsiteX13" fmla="*/ 632012 w 2232212"/>
              <a:gd name="connsiteY13" fmla="*/ 161364 h 255939"/>
              <a:gd name="connsiteX14" fmla="*/ 537883 w 2232212"/>
              <a:gd name="connsiteY14" fmla="*/ 188258 h 255939"/>
              <a:gd name="connsiteX15" fmla="*/ 188259 w 2232212"/>
              <a:gd name="connsiteY15" fmla="*/ 201706 h 255939"/>
              <a:gd name="connsiteX16" fmla="*/ 134471 w 2232212"/>
              <a:gd name="connsiteY16" fmla="*/ 242047 h 255939"/>
              <a:gd name="connsiteX17" fmla="*/ 0 w 2232212"/>
              <a:gd name="connsiteY17" fmla="*/ 242047 h 255939"/>
              <a:gd name="connsiteX18" fmla="*/ 53789 w 2232212"/>
              <a:gd name="connsiteY18" fmla="*/ 228600 h 25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32212" h="255939">
                <a:moveTo>
                  <a:pt x="2232212" y="174811"/>
                </a:moveTo>
                <a:cubicBezTo>
                  <a:pt x="2224090" y="154507"/>
                  <a:pt x="2202120" y="86192"/>
                  <a:pt x="2178424" y="67235"/>
                </a:cubicBezTo>
                <a:cubicBezTo>
                  <a:pt x="2167356" y="58380"/>
                  <a:pt x="2150761" y="60127"/>
                  <a:pt x="2138083" y="53788"/>
                </a:cubicBezTo>
                <a:cubicBezTo>
                  <a:pt x="2123628" y="46560"/>
                  <a:pt x="2112597" y="33260"/>
                  <a:pt x="2097742" y="26894"/>
                </a:cubicBezTo>
                <a:cubicBezTo>
                  <a:pt x="2080755" y="19614"/>
                  <a:pt x="2061723" y="18524"/>
                  <a:pt x="2043953" y="13447"/>
                </a:cubicBezTo>
                <a:cubicBezTo>
                  <a:pt x="2030324" y="9553"/>
                  <a:pt x="2017059" y="4482"/>
                  <a:pt x="2003612" y="0"/>
                </a:cubicBezTo>
                <a:cubicBezTo>
                  <a:pt x="1976718" y="4482"/>
                  <a:pt x="1947317" y="1254"/>
                  <a:pt x="1922930" y="13447"/>
                </a:cubicBezTo>
                <a:cubicBezTo>
                  <a:pt x="1908475" y="20675"/>
                  <a:pt x="1907464" y="42360"/>
                  <a:pt x="1896036" y="53788"/>
                </a:cubicBezTo>
                <a:cubicBezTo>
                  <a:pt x="1857499" y="92325"/>
                  <a:pt x="1859100" y="72256"/>
                  <a:pt x="1815353" y="94129"/>
                </a:cubicBezTo>
                <a:cubicBezTo>
                  <a:pt x="1722489" y="140561"/>
                  <a:pt x="1833168" y="106484"/>
                  <a:pt x="1721224" y="134470"/>
                </a:cubicBezTo>
                <a:lnTo>
                  <a:pt x="1237130" y="121023"/>
                </a:lnTo>
                <a:cubicBezTo>
                  <a:pt x="1133198" y="116404"/>
                  <a:pt x="1143724" y="116782"/>
                  <a:pt x="1075765" y="94129"/>
                </a:cubicBezTo>
                <a:lnTo>
                  <a:pt x="672353" y="107576"/>
                </a:lnTo>
                <a:cubicBezTo>
                  <a:pt x="650194" y="110933"/>
                  <a:pt x="649229" y="147016"/>
                  <a:pt x="632012" y="161364"/>
                </a:cubicBezTo>
                <a:cubicBezTo>
                  <a:pt x="624269" y="167817"/>
                  <a:pt x="540060" y="188113"/>
                  <a:pt x="537883" y="188258"/>
                </a:cubicBezTo>
                <a:cubicBezTo>
                  <a:pt x="421514" y="196016"/>
                  <a:pt x="304800" y="197223"/>
                  <a:pt x="188259" y="201706"/>
                </a:cubicBezTo>
                <a:cubicBezTo>
                  <a:pt x="170330" y="215153"/>
                  <a:pt x="153930" y="230928"/>
                  <a:pt x="134471" y="242047"/>
                </a:cubicBezTo>
                <a:cubicBezTo>
                  <a:pt x="87531" y="268870"/>
                  <a:pt x="55681" y="250001"/>
                  <a:pt x="0" y="242047"/>
                </a:cubicBezTo>
                <a:lnTo>
                  <a:pt x="53789" y="22860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reeform 25"/>
          <p:cNvSpPr/>
          <p:nvPr/>
        </p:nvSpPr>
        <p:spPr>
          <a:xfrm>
            <a:off x="3617259" y="578224"/>
            <a:ext cx="2124635" cy="295835"/>
          </a:xfrm>
          <a:custGeom>
            <a:avLst/>
            <a:gdLst>
              <a:gd name="connsiteX0" fmla="*/ 0 w 2124635"/>
              <a:gd name="connsiteY0" fmla="*/ 295835 h 295835"/>
              <a:gd name="connsiteX1" fmla="*/ 26894 w 2124635"/>
              <a:gd name="connsiteY1" fmla="*/ 201705 h 295835"/>
              <a:gd name="connsiteX2" fmla="*/ 67235 w 2124635"/>
              <a:gd name="connsiteY2" fmla="*/ 174811 h 295835"/>
              <a:gd name="connsiteX3" fmla="*/ 107576 w 2124635"/>
              <a:gd name="connsiteY3" fmla="*/ 161364 h 295835"/>
              <a:gd name="connsiteX4" fmla="*/ 161365 w 2124635"/>
              <a:gd name="connsiteY4" fmla="*/ 134470 h 295835"/>
              <a:gd name="connsiteX5" fmla="*/ 645459 w 2124635"/>
              <a:gd name="connsiteY5" fmla="*/ 134470 h 295835"/>
              <a:gd name="connsiteX6" fmla="*/ 685800 w 2124635"/>
              <a:gd name="connsiteY6" fmla="*/ 107576 h 295835"/>
              <a:gd name="connsiteX7" fmla="*/ 739588 w 2124635"/>
              <a:gd name="connsiteY7" fmla="*/ 94129 h 295835"/>
              <a:gd name="connsiteX8" fmla="*/ 900953 w 2124635"/>
              <a:gd name="connsiteY8" fmla="*/ 107576 h 295835"/>
              <a:gd name="connsiteX9" fmla="*/ 954741 w 2124635"/>
              <a:gd name="connsiteY9" fmla="*/ 134470 h 295835"/>
              <a:gd name="connsiteX10" fmla="*/ 995082 w 2124635"/>
              <a:gd name="connsiteY10" fmla="*/ 147917 h 295835"/>
              <a:gd name="connsiteX11" fmla="*/ 1021976 w 2124635"/>
              <a:gd name="connsiteY11" fmla="*/ 188258 h 295835"/>
              <a:gd name="connsiteX12" fmla="*/ 1385047 w 2124635"/>
              <a:gd name="connsiteY12" fmla="*/ 174811 h 295835"/>
              <a:gd name="connsiteX13" fmla="*/ 1425388 w 2124635"/>
              <a:gd name="connsiteY13" fmla="*/ 107576 h 295835"/>
              <a:gd name="connsiteX14" fmla="*/ 1506070 w 2124635"/>
              <a:gd name="connsiteY14" fmla="*/ 80682 h 295835"/>
              <a:gd name="connsiteX15" fmla="*/ 1694329 w 2124635"/>
              <a:gd name="connsiteY15" fmla="*/ 80682 h 295835"/>
              <a:gd name="connsiteX16" fmla="*/ 1748117 w 2124635"/>
              <a:gd name="connsiteY16" fmla="*/ 53788 h 295835"/>
              <a:gd name="connsiteX17" fmla="*/ 1828800 w 2124635"/>
              <a:gd name="connsiteY17" fmla="*/ 0 h 295835"/>
              <a:gd name="connsiteX18" fmla="*/ 2043953 w 2124635"/>
              <a:gd name="connsiteY18" fmla="*/ 26894 h 295835"/>
              <a:gd name="connsiteX19" fmla="*/ 2124635 w 2124635"/>
              <a:gd name="connsiteY19" fmla="*/ 53788 h 29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24635" h="295835">
                <a:moveTo>
                  <a:pt x="0" y="295835"/>
                </a:moveTo>
                <a:cubicBezTo>
                  <a:pt x="8965" y="264458"/>
                  <a:pt x="11047" y="230231"/>
                  <a:pt x="26894" y="201705"/>
                </a:cubicBezTo>
                <a:cubicBezTo>
                  <a:pt x="34743" y="187577"/>
                  <a:pt x="52780" y="182039"/>
                  <a:pt x="67235" y="174811"/>
                </a:cubicBezTo>
                <a:cubicBezTo>
                  <a:pt x="79913" y="168472"/>
                  <a:pt x="94548" y="166948"/>
                  <a:pt x="107576" y="161364"/>
                </a:cubicBezTo>
                <a:cubicBezTo>
                  <a:pt x="126001" y="153468"/>
                  <a:pt x="143435" y="143435"/>
                  <a:pt x="161365" y="134470"/>
                </a:cubicBezTo>
                <a:cubicBezTo>
                  <a:pt x="327407" y="142772"/>
                  <a:pt x="480554" y="160508"/>
                  <a:pt x="645459" y="134470"/>
                </a:cubicBezTo>
                <a:cubicBezTo>
                  <a:pt x="661423" y="131949"/>
                  <a:pt x="670945" y="113942"/>
                  <a:pt x="685800" y="107576"/>
                </a:cubicBezTo>
                <a:cubicBezTo>
                  <a:pt x="702787" y="100296"/>
                  <a:pt x="721659" y="98611"/>
                  <a:pt x="739588" y="94129"/>
                </a:cubicBezTo>
                <a:cubicBezTo>
                  <a:pt x="793376" y="98611"/>
                  <a:pt x="847903" y="97629"/>
                  <a:pt x="900953" y="107576"/>
                </a:cubicBezTo>
                <a:cubicBezTo>
                  <a:pt x="920655" y="111270"/>
                  <a:pt x="936316" y="126574"/>
                  <a:pt x="954741" y="134470"/>
                </a:cubicBezTo>
                <a:cubicBezTo>
                  <a:pt x="967769" y="140054"/>
                  <a:pt x="981635" y="143435"/>
                  <a:pt x="995082" y="147917"/>
                </a:cubicBezTo>
                <a:cubicBezTo>
                  <a:pt x="1004047" y="161364"/>
                  <a:pt x="1006360" y="184094"/>
                  <a:pt x="1021976" y="188258"/>
                </a:cubicBezTo>
                <a:cubicBezTo>
                  <a:pt x="1149712" y="222321"/>
                  <a:pt x="1258547" y="192882"/>
                  <a:pt x="1385047" y="174811"/>
                </a:cubicBezTo>
                <a:cubicBezTo>
                  <a:pt x="1398494" y="152399"/>
                  <a:pt x="1404757" y="123622"/>
                  <a:pt x="1425388" y="107576"/>
                </a:cubicBezTo>
                <a:cubicBezTo>
                  <a:pt x="1447765" y="90172"/>
                  <a:pt x="1506070" y="80682"/>
                  <a:pt x="1506070" y="80682"/>
                </a:cubicBezTo>
                <a:cubicBezTo>
                  <a:pt x="1596396" y="89715"/>
                  <a:pt x="1622494" y="107620"/>
                  <a:pt x="1694329" y="80682"/>
                </a:cubicBezTo>
                <a:cubicBezTo>
                  <a:pt x="1713098" y="73644"/>
                  <a:pt x="1730928" y="64101"/>
                  <a:pt x="1748117" y="53788"/>
                </a:cubicBezTo>
                <a:cubicBezTo>
                  <a:pt x="1775834" y="37158"/>
                  <a:pt x="1828800" y="0"/>
                  <a:pt x="1828800" y="0"/>
                </a:cubicBezTo>
                <a:cubicBezTo>
                  <a:pt x="2070586" y="20149"/>
                  <a:pt x="1916572" y="-1413"/>
                  <a:pt x="2043953" y="26894"/>
                </a:cubicBezTo>
                <a:cubicBezTo>
                  <a:pt x="2119502" y="43683"/>
                  <a:pt x="2094445" y="23598"/>
                  <a:pt x="2124635" y="53788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3617259" y="397318"/>
            <a:ext cx="118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fork</a:t>
            </a:r>
            <a:endParaRPr lang="en-IN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630705" y="997102"/>
            <a:ext cx="118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join</a:t>
            </a:r>
            <a:endParaRPr lang="en-IN" sz="1400" dirty="0"/>
          </a:p>
        </p:txBody>
      </p:sp>
      <p:sp>
        <p:nvSpPr>
          <p:cNvPr id="30" name="Freeform 29"/>
          <p:cNvSpPr/>
          <p:nvPr/>
        </p:nvSpPr>
        <p:spPr>
          <a:xfrm>
            <a:off x="4074457" y="2223418"/>
            <a:ext cx="2232212" cy="255939"/>
          </a:xfrm>
          <a:custGeom>
            <a:avLst/>
            <a:gdLst>
              <a:gd name="connsiteX0" fmla="*/ 2232212 w 2232212"/>
              <a:gd name="connsiteY0" fmla="*/ 174811 h 255939"/>
              <a:gd name="connsiteX1" fmla="*/ 2178424 w 2232212"/>
              <a:gd name="connsiteY1" fmla="*/ 67235 h 255939"/>
              <a:gd name="connsiteX2" fmla="*/ 2138083 w 2232212"/>
              <a:gd name="connsiteY2" fmla="*/ 53788 h 255939"/>
              <a:gd name="connsiteX3" fmla="*/ 2097742 w 2232212"/>
              <a:gd name="connsiteY3" fmla="*/ 26894 h 255939"/>
              <a:gd name="connsiteX4" fmla="*/ 2043953 w 2232212"/>
              <a:gd name="connsiteY4" fmla="*/ 13447 h 255939"/>
              <a:gd name="connsiteX5" fmla="*/ 2003612 w 2232212"/>
              <a:gd name="connsiteY5" fmla="*/ 0 h 255939"/>
              <a:gd name="connsiteX6" fmla="*/ 1922930 w 2232212"/>
              <a:gd name="connsiteY6" fmla="*/ 13447 h 255939"/>
              <a:gd name="connsiteX7" fmla="*/ 1896036 w 2232212"/>
              <a:gd name="connsiteY7" fmla="*/ 53788 h 255939"/>
              <a:gd name="connsiteX8" fmla="*/ 1815353 w 2232212"/>
              <a:gd name="connsiteY8" fmla="*/ 94129 h 255939"/>
              <a:gd name="connsiteX9" fmla="*/ 1721224 w 2232212"/>
              <a:gd name="connsiteY9" fmla="*/ 134470 h 255939"/>
              <a:gd name="connsiteX10" fmla="*/ 1237130 w 2232212"/>
              <a:gd name="connsiteY10" fmla="*/ 121023 h 255939"/>
              <a:gd name="connsiteX11" fmla="*/ 1075765 w 2232212"/>
              <a:gd name="connsiteY11" fmla="*/ 94129 h 255939"/>
              <a:gd name="connsiteX12" fmla="*/ 672353 w 2232212"/>
              <a:gd name="connsiteY12" fmla="*/ 107576 h 255939"/>
              <a:gd name="connsiteX13" fmla="*/ 632012 w 2232212"/>
              <a:gd name="connsiteY13" fmla="*/ 161364 h 255939"/>
              <a:gd name="connsiteX14" fmla="*/ 537883 w 2232212"/>
              <a:gd name="connsiteY14" fmla="*/ 188258 h 255939"/>
              <a:gd name="connsiteX15" fmla="*/ 188259 w 2232212"/>
              <a:gd name="connsiteY15" fmla="*/ 201706 h 255939"/>
              <a:gd name="connsiteX16" fmla="*/ 134471 w 2232212"/>
              <a:gd name="connsiteY16" fmla="*/ 242047 h 255939"/>
              <a:gd name="connsiteX17" fmla="*/ 0 w 2232212"/>
              <a:gd name="connsiteY17" fmla="*/ 242047 h 255939"/>
              <a:gd name="connsiteX18" fmla="*/ 53789 w 2232212"/>
              <a:gd name="connsiteY18" fmla="*/ 228600 h 25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32212" h="255939">
                <a:moveTo>
                  <a:pt x="2232212" y="174811"/>
                </a:moveTo>
                <a:cubicBezTo>
                  <a:pt x="2224090" y="154507"/>
                  <a:pt x="2202120" y="86192"/>
                  <a:pt x="2178424" y="67235"/>
                </a:cubicBezTo>
                <a:cubicBezTo>
                  <a:pt x="2167356" y="58380"/>
                  <a:pt x="2150761" y="60127"/>
                  <a:pt x="2138083" y="53788"/>
                </a:cubicBezTo>
                <a:cubicBezTo>
                  <a:pt x="2123628" y="46560"/>
                  <a:pt x="2112597" y="33260"/>
                  <a:pt x="2097742" y="26894"/>
                </a:cubicBezTo>
                <a:cubicBezTo>
                  <a:pt x="2080755" y="19614"/>
                  <a:pt x="2061723" y="18524"/>
                  <a:pt x="2043953" y="13447"/>
                </a:cubicBezTo>
                <a:cubicBezTo>
                  <a:pt x="2030324" y="9553"/>
                  <a:pt x="2017059" y="4482"/>
                  <a:pt x="2003612" y="0"/>
                </a:cubicBezTo>
                <a:cubicBezTo>
                  <a:pt x="1976718" y="4482"/>
                  <a:pt x="1947317" y="1254"/>
                  <a:pt x="1922930" y="13447"/>
                </a:cubicBezTo>
                <a:cubicBezTo>
                  <a:pt x="1908475" y="20675"/>
                  <a:pt x="1907464" y="42360"/>
                  <a:pt x="1896036" y="53788"/>
                </a:cubicBezTo>
                <a:cubicBezTo>
                  <a:pt x="1857499" y="92325"/>
                  <a:pt x="1859100" y="72256"/>
                  <a:pt x="1815353" y="94129"/>
                </a:cubicBezTo>
                <a:cubicBezTo>
                  <a:pt x="1722489" y="140561"/>
                  <a:pt x="1833168" y="106484"/>
                  <a:pt x="1721224" y="134470"/>
                </a:cubicBezTo>
                <a:lnTo>
                  <a:pt x="1237130" y="121023"/>
                </a:lnTo>
                <a:cubicBezTo>
                  <a:pt x="1133198" y="116404"/>
                  <a:pt x="1143724" y="116782"/>
                  <a:pt x="1075765" y="94129"/>
                </a:cubicBezTo>
                <a:lnTo>
                  <a:pt x="672353" y="107576"/>
                </a:lnTo>
                <a:cubicBezTo>
                  <a:pt x="650194" y="110933"/>
                  <a:pt x="649229" y="147016"/>
                  <a:pt x="632012" y="161364"/>
                </a:cubicBezTo>
                <a:cubicBezTo>
                  <a:pt x="624269" y="167817"/>
                  <a:pt x="540060" y="188113"/>
                  <a:pt x="537883" y="188258"/>
                </a:cubicBezTo>
                <a:cubicBezTo>
                  <a:pt x="421514" y="196016"/>
                  <a:pt x="304800" y="197223"/>
                  <a:pt x="188259" y="201706"/>
                </a:cubicBezTo>
                <a:cubicBezTo>
                  <a:pt x="170330" y="215153"/>
                  <a:pt x="153930" y="230928"/>
                  <a:pt x="134471" y="242047"/>
                </a:cubicBezTo>
                <a:cubicBezTo>
                  <a:pt x="87531" y="268870"/>
                  <a:pt x="55681" y="250001"/>
                  <a:pt x="0" y="242047"/>
                </a:cubicBezTo>
                <a:lnTo>
                  <a:pt x="53789" y="22860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reeform 30"/>
          <p:cNvSpPr/>
          <p:nvPr/>
        </p:nvSpPr>
        <p:spPr>
          <a:xfrm>
            <a:off x="4182034" y="1739324"/>
            <a:ext cx="2124635" cy="295835"/>
          </a:xfrm>
          <a:custGeom>
            <a:avLst/>
            <a:gdLst>
              <a:gd name="connsiteX0" fmla="*/ 0 w 2124635"/>
              <a:gd name="connsiteY0" fmla="*/ 295835 h 295835"/>
              <a:gd name="connsiteX1" fmla="*/ 26894 w 2124635"/>
              <a:gd name="connsiteY1" fmla="*/ 201705 h 295835"/>
              <a:gd name="connsiteX2" fmla="*/ 67235 w 2124635"/>
              <a:gd name="connsiteY2" fmla="*/ 174811 h 295835"/>
              <a:gd name="connsiteX3" fmla="*/ 107576 w 2124635"/>
              <a:gd name="connsiteY3" fmla="*/ 161364 h 295835"/>
              <a:gd name="connsiteX4" fmla="*/ 161365 w 2124635"/>
              <a:gd name="connsiteY4" fmla="*/ 134470 h 295835"/>
              <a:gd name="connsiteX5" fmla="*/ 645459 w 2124635"/>
              <a:gd name="connsiteY5" fmla="*/ 134470 h 295835"/>
              <a:gd name="connsiteX6" fmla="*/ 685800 w 2124635"/>
              <a:gd name="connsiteY6" fmla="*/ 107576 h 295835"/>
              <a:gd name="connsiteX7" fmla="*/ 739588 w 2124635"/>
              <a:gd name="connsiteY7" fmla="*/ 94129 h 295835"/>
              <a:gd name="connsiteX8" fmla="*/ 900953 w 2124635"/>
              <a:gd name="connsiteY8" fmla="*/ 107576 h 295835"/>
              <a:gd name="connsiteX9" fmla="*/ 954741 w 2124635"/>
              <a:gd name="connsiteY9" fmla="*/ 134470 h 295835"/>
              <a:gd name="connsiteX10" fmla="*/ 995082 w 2124635"/>
              <a:gd name="connsiteY10" fmla="*/ 147917 h 295835"/>
              <a:gd name="connsiteX11" fmla="*/ 1021976 w 2124635"/>
              <a:gd name="connsiteY11" fmla="*/ 188258 h 295835"/>
              <a:gd name="connsiteX12" fmla="*/ 1385047 w 2124635"/>
              <a:gd name="connsiteY12" fmla="*/ 174811 h 295835"/>
              <a:gd name="connsiteX13" fmla="*/ 1425388 w 2124635"/>
              <a:gd name="connsiteY13" fmla="*/ 107576 h 295835"/>
              <a:gd name="connsiteX14" fmla="*/ 1506070 w 2124635"/>
              <a:gd name="connsiteY14" fmla="*/ 80682 h 295835"/>
              <a:gd name="connsiteX15" fmla="*/ 1694329 w 2124635"/>
              <a:gd name="connsiteY15" fmla="*/ 80682 h 295835"/>
              <a:gd name="connsiteX16" fmla="*/ 1748117 w 2124635"/>
              <a:gd name="connsiteY16" fmla="*/ 53788 h 295835"/>
              <a:gd name="connsiteX17" fmla="*/ 1828800 w 2124635"/>
              <a:gd name="connsiteY17" fmla="*/ 0 h 295835"/>
              <a:gd name="connsiteX18" fmla="*/ 2043953 w 2124635"/>
              <a:gd name="connsiteY18" fmla="*/ 26894 h 295835"/>
              <a:gd name="connsiteX19" fmla="*/ 2124635 w 2124635"/>
              <a:gd name="connsiteY19" fmla="*/ 53788 h 29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24635" h="295835">
                <a:moveTo>
                  <a:pt x="0" y="295835"/>
                </a:moveTo>
                <a:cubicBezTo>
                  <a:pt x="8965" y="264458"/>
                  <a:pt x="11047" y="230231"/>
                  <a:pt x="26894" y="201705"/>
                </a:cubicBezTo>
                <a:cubicBezTo>
                  <a:pt x="34743" y="187577"/>
                  <a:pt x="52780" y="182039"/>
                  <a:pt x="67235" y="174811"/>
                </a:cubicBezTo>
                <a:cubicBezTo>
                  <a:pt x="79913" y="168472"/>
                  <a:pt x="94548" y="166948"/>
                  <a:pt x="107576" y="161364"/>
                </a:cubicBezTo>
                <a:cubicBezTo>
                  <a:pt x="126001" y="153468"/>
                  <a:pt x="143435" y="143435"/>
                  <a:pt x="161365" y="134470"/>
                </a:cubicBezTo>
                <a:cubicBezTo>
                  <a:pt x="327407" y="142772"/>
                  <a:pt x="480554" y="160508"/>
                  <a:pt x="645459" y="134470"/>
                </a:cubicBezTo>
                <a:cubicBezTo>
                  <a:pt x="661423" y="131949"/>
                  <a:pt x="670945" y="113942"/>
                  <a:pt x="685800" y="107576"/>
                </a:cubicBezTo>
                <a:cubicBezTo>
                  <a:pt x="702787" y="100296"/>
                  <a:pt x="721659" y="98611"/>
                  <a:pt x="739588" y="94129"/>
                </a:cubicBezTo>
                <a:cubicBezTo>
                  <a:pt x="793376" y="98611"/>
                  <a:pt x="847903" y="97629"/>
                  <a:pt x="900953" y="107576"/>
                </a:cubicBezTo>
                <a:cubicBezTo>
                  <a:pt x="920655" y="111270"/>
                  <a:pt x="936316" y="126574"/>
                  <a:pt x="954741" y="134470"/>
                </a:cubicBezTo>
                <a:cubicBezTo>
                  <a:pt x="967769" y="140054"/>
                  <a:pt x="981635" y="143435"/>
                  <a:pt x="995082" y="147917"/>
                </a:cubicBezTo>
                <a:cubicBezTo>
                  <a:pt x="1004047" y="161364"/>
                  <a:pt x="1006360" y="184094"/>
                  <a:pt x="1021976" y="188258"/>
                </a:cubicBezTo>
                <a:cubicBezTo>
                  <a:pt x="1149712" y="222321"/>
                  <a:pt x="1258547" y="192882"/>
                  <a:pt x="1385047" y="174811"/>
                </a:cubicBezTo>
                <a:cubicBezTo>
                  <a:pt x="1398494" y="152399"/>
                  <a:pt x="1404757" y="123622"/>
                  <a:pt x="1425388" y="107576"/>
                </a:cubicBezTo>
                <a:cubicBezTo>
                  <a:pt x="1447765" y="90172"/>
                  <a:pt x="1506070" y="80682"/>
                  <a:pt x="1506070" y="80682"/>
                </a:cubicBezTo>
                <a:cubicBezTo>
                  <a:pt x="1596396" y="89715"/>
                  <a:pt x="1622494" y="107620"/>
                  <a:pt x="1694329" y="80682"/>
                </a:cubicBezTo>
                <a:cubicBezTo>
                  <a:pt x="1713098" y="73644"/>
                  <a:pt x="1730928" y="64101"/>
                  <a:pt x="1748117" y="53788"/>
                </a:cubicBezTo>
                <a:cubicBezTo>
                  <a:pt x="1775834" y="37158"/>
                  <a:pt x="1828800" y="0"/>
                  <a:pt x="1828800" y="0"/>
                </a:cubicBezTo>
                <a:cubicBezTo>
                  <a:pt x="2070586" y="20149"/>
                  <a:pt x="1916572" y="-1413"/>
                  <a:pt x="2043953" y="26894"/>
                </a:cubicBezTo>
                <a:cubicBezTo>
                  <a:pt x="2119502" y="43683"/>
                  <a:pt x="2094445" y="23598"/>
                  <a:pt x="2124635" y="53788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4182034" y="1558418"/>
            <a:ext cx="118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fork</a:t>
            </a:r>
            <a:endParaRPr lang="en-IN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114799" y="2154547"/>
            <a:ext cx="118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join</a:t>
            </a:r>
            <a:endParaRPr lang="en-IN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454587" y="1710865"/>
            <a:ext cx="3025588" cy="73866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 temp(CA(30,40));</a:t>
            </a:r>
          </a:p>
          <a:p>
            <a:r>
              <a:rPr lang="en-US" sz="1400" dirty="0" err="1" smtClean="0"/>
              <a:t>fp</a:t>
            </a:r>
            <a:r>
              <a:rPr lang="en-US" sz="1400" dirty="0" smtClean="0"/>
              <a:t> = &amp;CA::print;</a:t>
            </a:r>
          </a:p>
          <a:p>
            <a:r>
              <a:rPr lang="en-US" sz="1400" dirty="0" smtClean="0"/>
              <a:t>(temp.*</a:t>
            </a:r>
            <a:r>
              <a:rPr lang="en-US" sz="1400" dirty="0" err="1" smtClean="0"/>
              <a:t>fp</a:t>
            </a:r>
            <a:r>
              <a:rPr lang="en-US" sz="1400" dirty="0" smtClean="0"/>
              <a:t>)();</a:t>
            </a:r>
            <a:endParaRPr lang="en-IN" sz="1400" dirty="0"/>
          </a:p>
        </p:txBody>
      </p:sp>
      <p:sp>
        <p:nvSpPr>
          <p:cNvPr id="35" name="Freeform 34"/>
          <p:cNvSpPr/>
          <p:nvPr/>
        </p:nvSpPr>
        <p:spPr>
          <a:xfrm>
            <a:off x="4074457" y="3367485"/>
            <a:ext cx="2232212" cy="255939"/>
          </a:xfrm>
          <a:custGeom>
            <a:avLst/>
            <a:gdLst>
              <a:gd name="connsiteX0" fmla="*/ 2232212 w 2232212"/>
              <a:gd name="connsiteY0" fmla="*/ 174811 h 255939"/>
              <a:gd name="connsiteX1" fmla="*/ 2178424 w 2232212"/>
              <a:gd name="connsiteY1" fmla="*/ 67235 h 255939"/>
              <a:gd name="connsiteX2" fmla="*/ 2138083 w 2232212"/>
              <a:gd name="connsiteY2" fmla="*/ 53788 h 255939"/>
              <a:gd name="connsiteX3" fmla="*/ 2097742 w 2232212"/>
              <a:gd name="connsiteY3" fmla="*/ 26894 h 255939"/>
              <a:gd name="connsiteX4" fmla="*/ 2043953 w 2232212"/>
              <a:gd name="connsiteY4" fmla="*/ 13447 h 255939"/>
              <a:gd name="connsiteX5" fmla="*/ 2003612 w 2232212"/>
              <a:gd name="connsiteY5" fmla="*/ 0 h 255939"/>
              <a:gd name="connsiteX6" fmla="*/ 1922930 w 2232212"/>
              <a:gd name="connsiteY6" fmla="*/ 13447 h 255939"/>
              <a:gd name="connsiteX7" fmla="*/ 1896036 w 2232212"/>
              <a:gd name="connsiteY7" fmla="*/ 53788 h 255939"/>
              <a:gd name="connsiteX8" fmla="*/ 1815353 w 2232212"/>
              <a:gd name="connsiteY8" fmla="*/ 94129 h 255939"/>
              <a:gd name="connsiteX9" fmla="*/ 1721224 w 2232212"/>
              <a:gd name="connsiteY9" fmla="*/ 134470 h 255939"/>
              <a:gd name="connsiteX10" fmla="*/ 1237130 w 2232212"/>
              <a:gd name="connsiteY10" fmla="*/ 121023 h 255939"/>
              <a:gd name="connsiteX11" fmla="*/ 1075765 w 2232212"/>
              <a:gd name="connsiteY11" fmla="*/ 94129 h 255939"/>
              <a:gd name="connsiteX12" fmla="*/ 672353 w 2232212"/>
              <a:gd name="connsiteY12" fmla="*/ 107576 h 255939"/>
              <a:gd name="connsiteX13" fmla="*/ 632012 w 2232212"/>
              <a:gd name="connsiteY13" fmla="*/ 161364 h 255939"/>
              <a:gd name="connsiteX14" fmla="*/ 537883 w 2232212"/>
              <a:gd name="connsiteY14" fmla="*/ 188258 h 255939"/>
              <a:gd name="connsiteX15" fmla="*/ 188259 w 2232212"/>
              <a:gd name="connsiteY15" fmla="*/ 201706 h 255939"/>
              <a:gd name="connsiteX16" fmla="*/ 134471 w 2232212"/>
              <a:gd name="connsiteY16" fmla="*/ 242047 h 255939"/>
              <a:gd name="connsiteX17" fmla="*/ 0 w 2232212"/>
              <a:gd name="connsiteY17" fmla="*/ 242047 h 255939"/>
              <a:gd name="connsiteX18" fmla="*/ 53789 w 2232212"/>
              <a:gd name="connsiteY18" fmla="*/ 228600 h 25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32212" h="255939">
                <a:moveTo>
                  <a:pt x="2232212" y="174811"/>
                </a:moveTo>
                <a:cubicBezTo>
                  <a:pt x="2224090" y="154507"/>
                  <a:pt x="2202120" y="86192"/>
                  <a:pt x="2178424" y="67235"/>
                </a:cubicBezTo>
                <a:cubicBezTo>
                  <a:pt x="2167356" y="58380"/>
                  <a:pt x="2150761" y="60127"/>
                  <a:pt x="2138083" y="53788"/>
                </a:cubicBezTo>
                <a:cubicBezTo>
                  <a:pt x="2123628" y="46560"/>
                  <a:pt x="2112597" y="33260"/>
                  <a:pt x="2097742" y="26894"/>
                </a:cubicBezTo>
                <a:cubicBezTo>
                  <a:pt x="2080755" y="19614"/>
                  <a:pt x="2061723" y="18524"/>
                  <a:pt x="2043953" y="13447"/>
                </a:cubicBezTo>
                <a:cubicBezTo>
                  <a:pt x="2030324" y="9553"/>
                  <a:pt x="2017059" y="4482"/>
                  <a:pt x="2003612" y="0"/>
                </a:cubicBezTo>
                <a:cubicBezTo>
                  <a:pt x="1976718" y="4482"/>
                  <a:pt x="1947317" y="1254"/>
                  <a:pt x="1922930" y="13447"/>
                </a:cubicBezTo>
                <a:cubicBezTo>
                  <a:pt x="1908475" y="20675"/>
                  <a:pt x="1907464" y="42360"/>
                  <a:pt x="1896036" y="53788"/>
                </a:cubicBezTo>
                <a:cubicBezTo>
                  <a:pt x="1857499" y="92325"/>
                  <a:pt x="1859100" y="72256"/>
                  <a:pt x="1815353" y="94129"/>
                </a:cubicBezTo>
                <a:cubicBezTo>
                  <a:pt x="1722489" y="140561"/>
                  <a:pt x="1833168" y="106484"/>
                  <a:pt x="1721224" y="134470"/>
                </a:cubicBezTo>
                <a:lnTo>
                  <a:pt x="1237130" y="121023"/>
                </a:lnTo>
                <a:cubicBezTo>
                  <a:pt x="1133198" y="116404"/>
                  <a:pt x="1143724" y="116782"/>
                  <a:pt x="1075765" y="94129"/>
                </a:cubicBezTo>
                <a:lnTo>
                  <a:pt x="672353" y="107576"/>
                </a:lnTo>
                <a:cubicBezTo>
                  <a:pt x="650194" y="110933"/>
                  <a:pt x="649229" y="147016"/>
                  <a:pt x="632012" y="161364"/>
                </a:cubicBezTo>
                <a:cubicBezTo>
                  <a:pt x="624269" y="167817"/>
                  <a:pt x="540060" y="188113"/>
                  <a:pt x="537883" y="188258"/>
                </a:cubicBezTo>
                <a:cubicBezTo>
                  <a:pt x="421514" y="196016"/>
                  <a:pt x="304800" y="197223"/>
                  <a:pt x="188259" y="201706"/>
                </a:cubicBezTo>
                <a:cubicBezTo>
                  <a:pt x="170330" y="215153"/>
                  <a:pt x="153930" y="230928"/>
                  <a:pt x="134471" y="242047"/>
                </a:cubicBezTo>
                <a:cubicBezTo>
                  <a:pt x="87531" y="268870"/>
                  <a:pt x="55681" y="250001"/>
                  <a:pt x="0" y="242047"/>
                </a:cubicBezTo>
                <a:lnTo>
                  <a:pt x="53789" y="22860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reeform 35"/>
          <p:cNvSpPr/>
          <p:nvPr/>
        </p:nvSpPr>
        <p:spPr>
          <a:xfrm>
            <a:off x="4182034" y="2883391"/>
            <a:ext cx="2124635" cy="295835"/>
          </a:xfrm>
          <a:custGeom>
            <a:avLst/>
            <a:gdLst>
              <a:gd name="connsiteX0" fmla="*/ 0 w 2124635"/>
              <a:gd name="connsiteY0" fmla="*/ 295835 h 295835"/>
              <a:gd name="connsiteX1" fmla="*/ 26894 w 2124635"/>
              <a:gd name="connsiteY1" fmla="*/ 201705 h 295835"/>
              <a:gd name="connsiteX2" fmla="*/ 67235 w 2124635"/>
              <a:gd name="connsiteY2" fmla="*/ 174811 h 295835"/>
              <a:gd name="connsiteX3" fmla="*/ 107576 w 2124635"/>
              <a:gd name="connsiteY3" fmla="*/ 161364 h 295835"/>
              <a:gd name="connsiteX4" fmla="*/ 161365 w 2124635"/>
              <a:gd name="connsiteY4" fmla="*/ 134470 h 295835"/>
              <a:gd name="connsiteX5" fmla="*/ 645459 w 2124635"/>
              <a:gd name="connsiteY5" fmla="*/ 134470 h 295835"/>
              <a:gd name="connsiteX6" fmla="*/ 685800 w 2124635"/>
              <a:gd name="connsiteY6" fmla="*/ 107576 h 295835"/>
              <a:gd name="connsiteX7" fmla="*/ 739588 w 2124635"/>
              <a:gd name="connsiteY7" fmla="*/ 94129 h 295835"/>
              <a:gd name="connsiteX8" fmla="*/ 900953 w 2124635"/>
              <a:gd name="connsiteY8" fmla="*/ 107576 h 295835"/>
              <a:gd name="connsiteX9" fmla="*/ 954741 w 2124635"/>
              <a:gd name="connsiteY9" fmla="*/ 134470 h 295835"/>
              <a:gd name="connsiteX10" fmla="*/ 995082 w 2124635"/>
              <a:gd name="connsiteY10" fmla="*/ 147917 h 295835"/>
              <a:gd name="connsiteX11" fmla="*/ 1021976 w 2124635"/>
              <a:gd name="connsiteY11" fmla="*/ 188258 h 295835"/>
              <a:gd name="connsiteX12" fmla="*/ 1385047 w 2124635"/>
              <a:gd name="connsiteY12" fmla="*/ 174811 h 295835"/>
              <a:gd name="connsiteX13" fmla="*/ 1425388 w 2124635"/>
              <a:gd name="connsiteY13" fmla="*/ 107576 h 295835"/>
              <a:gd name="connsiteX14" fmla="*/ 1506070 w 2124635"/>
              <a:gd name="connsiteY14" fmla="*/ 80682 h 295835"/>
              <a:gd name="connsiteX15" fmla="*/ 1694329 w 2124635"/>
              <a:gd name="connsiteY15" fmla="*/ 80682 h 295835"/>
              <a:gd name="connsiteX16" fmla="*/ 1748117 w 2124635"/>
              <a:gd name="connsiteY16" fmla="*/ 53788 h 295835"/>
              <a:gd name="connsiteX17" fmla="*/ 1828800 w 2124635"/>
              <a:gd name="connsiteY17" fmla="*/ 0 h 295835"/>
              <a:gd name="connsiteX18" fmla="*/ 2043953 w 2124635"/>
              <a:gd name="connsiteY18" fmla="*/ 26894 h 295835"/>
              <a:gd name="connsiteX19" fmla="*/ 2124635 w 2124635"/>
              <a:gd name="connsiteY19" fmla="*/ 53788 h 29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24635" h="295835">
                <a:moveTo>
                  <a:pt x="0" y="295835"/>
                </a:moveTo>
                <a:cubicBezTo>
                  <a:pt x="8965" y="264458"/>
                  <a:pt x="11047" y="230231"/>
                  <a:pt x="26894" y="201705"/>
                </a:cubicBezTo>
                <a:cubicBezTo>
                  <a:pt x="34743" y="187577"/>
                  <a:pt x="52780" y="182039"/>
                  <a:pt x="67235" y="174811"/>
                </a:cubicBezTo>
                <a:cubicBezTo>
                  <a:pt x="79913" y="168472"/>
                  <a:pt x="94548" y="166948"/>
                  <a:pt x="107576" y="161364"/>
                </a:cubicBezTo>
                <a:cubicBezTo>
                  <a:pt x="126001" y="153468"/>
                  <a:pt x="143435" y="143435"/>
                  <a:pt x="161365" y="134470"/>
                </a:cubicBezTo>
                <a:cubicBezTo>
                  <a:pt x="327407" y="142772"/>
                  <a:pt x="480554" y="160508"/>
                  <a:pt x="645459" y="134470"/>
                </a:cubicBezTo>
                <a:cubicBezTo>
                  <a:pt x="661423" y="131949"/>
                  <a:pt x="670945" y="113942"/>
                  <a:pt x="685800" y="107576"/>
                </a:cubicBezTo>
                <a:cubicBezTo>
                  <a:pt x="702787" y="100296"/>
                  <a:pt x="721659" y="98611"/>
                  <a:pt x="739588" y="94129"/>
                </a:cubicBezTo>
                <a:cubicBezTo>
                  <a:pt x="793376" y="98611"/>
                  <a:pt x="847903" y="97629"/>
                  <a:pt x="900953" y="107576"/>
                </a:cubicBezTo>
                <a:cubicBezTo>
                  <a:pt x="920655" y="111270"/>
                  <a:pt x="936316" y="126574"/>
                  <a:pt x="954741" y="134470"/>
                </a:cubicBezTo>
                <a:cubicBezTo>
                  <a:pt x="967769" y="140054"/>
                  <a:pt x="981635" y="143435"/>
                  <a:pt x="995082" y="147917"/>
                </a:cubicBezTo>
                <a:cubicBezTo>
                  <a:pt x="1004047" y="161364"/>
                  <a:pt x="1006360" y="184094"/>
                  <a:pt x="1021976" y="188258"/>
                </a:cubicBezTo>
                <a:cubicBezTo>
                  <a:pt x="1149712" y="222321"/>
                  <a:pt x="1258547" y="192882"/>
                  <a:pt x="1385047" y="174811"/>
                </a:cubicBezTo>
                <a:cubicBezTo>
                  <a:pt x="1398494" y="152399"/>
                  <a:pt x="1404757" y="123622"/>
                  <a:pt x="1425388" y="107576"/>
                </a:cubicBezTo>
                <a:cubicBezTo>
                  <a:pt x="1447765" y="90172"/>
                  <a:pt x="1506070" y="80682"/>
                  <a:pt x="1506070" y="80682"/>
                </a:cubicBezTo>
                <a:cubicBezTo>
                  <a:pt x="1596396" y="89715"/>
                  <a:pt x="1622494" y="107620"/>
                  <a:pt x="1694329" y="80682"/>
                </a:cubicBezTo>
                <a:cubicBezTo>
                  <a:pt x="1713098" y="73644"/>
                  <a:pt x="1730928" y="64101"/>
                  <a:pt x="1748117" y="53788"/>
                </a:cubicBezTo>
                <a:cubicBezTo>
                  <a:pt x="1775834" y="37158"/>
                  <a:pt x="1828800" y="0"/>
                  <a:pt x="1828800" y="0"/>
                </a:cubicBezTo>
                <a:cubicBezTo>
                  <a:pt x="2070586" y="20149"/>
                  <a:pt x="1916572" y="-1413"/>
                  <a:pt x="2043953" y="26894"/>
                </a:cubicBezTo>
                <a:cubicBezTo>
                  <a:pt x="2119502" y="43683"/>
                  <a:pt x="2094445" y="23598"/>
                  <a:pt x="2124635" y="53788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4182034" y="2702485"/>
            <a:ext cx="118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fork</a:t>
            </a:r>
            <a:endParaRPr lang="en-IN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454587" y="2854932"/>
            <a:ext cx="3025588" cy="73866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 temp(obj2);</a:t>
            </a:r>
          </a:p>
          <a:p>
            <a:r>
              <a:rPr lang="en-US" sz="1400" dirty="0" err="1" smtClean="0"/>
              <a:t>fp</a:t>
            </a:r>
            <a:r>
              <a:rPr lang="en-US" sz="1400" dirty="0" smtClean="0"/>
              <a:t> = &amp;CA::Set;</a:t>
            </a:r>
          </a:p>
          <a:p>
            <a:r>
              <a:rPr lang="en-US" sz="1400" dirty="0" smtClean="0"/>
              <a:t>(temp.*</a:t>
            </a:r>
            <a:r>
              <a:rPr lang="en-US" sz="1400" dirty="0" err="1" smtClean="0"/>
              <a:t>fp</a:t>
            </a:r>
            <a:r>
              <a:rPr lang="en-US" sz="1400" dirty="0" smtClean="0"/>
              <a:t>)(50,60);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8385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10987" y="2783541"/>
            <a:ext cx="114434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84410" y="897729"/>
            <a:ext cx="2779059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4EC9B0"/>
                </a:solidFill>
                <a:latin typeface="Consolas" panose="020B0609020204030204" pitchFamily="49" charset="0"/>
              </a:rPr>
              <a:t>thread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9CDCFE"/>
                </a:solidFill>
                <a:latin typeface="Consolas" panose="020B0609020204030204" pitchFamily="49" charset="0"/>
              </a:rPr>
              <a:t>t1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DCDCAA"/>
                </a:solidFill>
                <a:latin typeface="Consolas" panose="020B0609020204030204" pitchFamily="49" charset="0"/>
              </a:rPr>
              <a:t>Process1</a:t>
            </a:r>
            <a:r>
              <a:rPr lang="en-IN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Freeform 5"/>
          <p:cNvSpPr/>
          <p:nvPr/>
        </p:nvSpPr>
        <p:spPr>
          <a:xfrm>
            <a:off x="3657597" y="720447"/>
            <a:ext cx="2124635" cy="295835"/>
          </a:xfrm>
          <a:custGeom>
            <a:avLst/>
            <a:gdLst>
              <a:gd name="connsiteX0" fmla="*/ 0 w 2124635"/>
              <a:gd name="connsiteY0" fmla="*/ 295835 h 295835"/>
              <a:gd name="connsiteX1" fmla="*/ 26894 w 2124635"/>
              <a:gd name="connsiteY1" fmla="*/ 201705 h 295835"/>
              <a:gd name="connsiteX2" fmla="*/ 67235 w 2124635"/>
              <a:gd name="connsiteY2" fmla="*/ 174811 h 295835"/>
              <a:gd name="connsiteX3" fmla="*/ 107576 w 2124635"/>
              <a:gd name="connsiteY3" fmla="*/ 161364 h 295835"/>
              <a:gd name="connsiteX4" fmla="*/ 161365 w 2124635"/>
              <a:gd name="connsiteY4" fmla="*/ 134470 h 295835"/>
              <a:gd name="connsiteX5" fmla="*/ 645459 w 2124635"/>
              <a:gd name="connsiteY5" fmla="*/ 134470 h 295835"/>
              <a:gd name="connsiteX6" fmla="*/ 685800 w 2124635"/>
              <a:gd name="connsiteY6" fmla="*/ 107576 h 295835"/>
              <a:gd name="connsiteX7" fmla="*/ 739588 w 2124635"/>
              <a:gd name="connsiteY7" fmla="*/ 94129 h 295835"/>
              <a:gd name="connsiteX8" fmla="*/ 900953 w 2124635"/>
              <a:gd name="connsiteY8" fmla="*/ 107576 h 295835"/>
              <a:gd name="connsiteX9" fmla="*/ 954741 w 2124635"/>
              <a:gd name="connsiteY9" fmla="*/ 134470 h 295835"/>
              <a:gd name="connsiteX10" fmla="*/ 995082 w 2124635"/>
              <a:gd name="connsiteY10" fmla="*/ 147917 h 295835"/>
              <a:gd name="connsiteX11" fmla="*/ 1021976 w 2124635"/>
              <a:gd name="connsiteY11" fmla="*/ 188258 h 295835"/>
              <a:gd name="connsiteX12" fmla="*/ 1385047 w 2124635"/>
              <a:gd name="connsiteY12" fmla="*/ 174811 h 295835"/>
              <a:gd name="connsiteX13" fmla="*/ 1425388 w 2124635"/>
              <a:gd name="connsiteY13" fmla="*/ 107576 h 295835"/>
              <a:gd name="connsiteX14" fmla="*/ 1506070 w 2124635"/>
              <a:gd name="connsiteY14" fmla="*/ 80682 h 295835"/>
              <a:gd name="connsiteX15" fmla="*/ 1694329 w 2124635"/>
              <a:gd name="connsiteY15" fmla="*/ 80682 h 295835"/>
              <a:gd name="connsiteX16" fmla="*/ 1748117 w 2124635"/>
              <a:gd name="connsiteY16" fmla="*/ 53788 h 295835"/>
              <a:gd name="connsiteX17" fmla="*/ 1828800 w 2124635"/>
              <a:gd name="connsiteY17" fmla="*/ 0 h 295835"/>
              <a:gd name="connsiteX18" fmla="*/ 2043953 w 2124635"/>
              <a:gd name="connsiteY18" fmla="*/ 26894 h 295835"/>
              <a:gd name="connsiteX19" fmla="*/ 2124635 w 2124635"/>
              <a:gd name="connsiteY19" fmla="*/ 53788 h 29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24635" h="295835">
                <a:moveTo>
                  <a:pt x="0" y="295835"/>
                </a:moveTo>
                <a:cubicBezTo>
                  <a:pt x="8965" y="264458"/>
                  <a:pt x="11047" y="230231"/>
                  <a:pt x="26894" y="201705"/>
                </a:cubicBezTo>
                <a:cubicBezTo>
                  <a:pt x="34743" y="187577"/>
                  <a:pt x="52780" y="182039"/>
                  <a:pt x="67235" y="174811"/>
                </a:cubicBezTo>
                <a:cubicBezTo>
                  <a:pt x="79913" y="168472"/>
                  <a:pt x="94548" y="166948"/>
                  <a:pt x="107576" y="161364"/>
                </a:cubicBezTo>
                <a:cubicBezTo>
                  <a:pt x="126001" y="153468"/>
                  <a:pt x="143435" y="143435"/>
                  <a:pt x="161365" y="134470"/>
                </a:cubicBezTo>
                <a:cubicBezTo>
                  <a:pt x="327407" y="142772"/>
                  <a:pt x="480554" y="160508"/>
                  <a:pt x="645459" y="134470"/>
                </a:cubicBezTo>
                <a:cubicBezTo>
                  <a:pt x="661423" y="131949"/>
                  <a:pt x="670945" y="113942"/>
                  <a:pt x="685800" y="107576"/>
                </a:cubicBezTo>
                <a:cubicBezTo>
                  <a:pt x="702787" y="100296"/>
                  <a:pt x="721659" y="98611"/>
                  <a:pt x="739588" y="94129"/>
                </a:cubicBezTo>
                <a:cubicBezTo>
                  <a:pt x="793376" y="98611"/>
                  <a:pt x="847903" y="97629"/>
                  <a:pt x="900953" y="107576"/>
                </a:cubicBezTo>
                <a:cubicBezTo>
                  <a:pt x="920655" y="111270"/>
                  <a:pt x="936316" y="126574"/>
                  <a:pt x="954741" y="134470"/>
                </a:cubicBezTo>
                <a:cubicBezTo>
                  <a:pt x="967769" y="140054"/>
                  <a:pt x="981635" y="143435"/>
                  <a:pt x="995082" y="147917"/>
                </a:cubicBezTo>
                <a:cubicBezTo>
                  <a:pt x="1004047" y="161364"/>
                  <a:pt x="1006360" y="184094"/>
                  <a:pt x="1021976" y="188258"/>
                </a:cubicBezTo>
                <a:cubicBezTo>
                  <a:pt x="1149712" y="222321"/>
                  <a:pt x="1258547" y="192882"/>
                  <a:pt x="1385047" y="174811"/>
                </a:cubicBezTo>
                <a:cubicBezTo>
                  <a:pt x="1398494" y="152399"/>
                  <a:pt x="1404757" y="123622"/>
                  <a:pt x="1425388" y="107576"/>
                </a:cubicBezTo>
                <a:cubicBezTo>
                  <a:pt x="1447765" y="90172"/>
                  <a:pt x="1506070" y="80682"/>
                  <a:pt x="1506070" y="80682"/>
                </a:cubicBezTo>
                <a:cubicBezTo>
                  <a:pt x="1596396" y="89715"/>
                  <a:pt x="1622494" y="107620"/>
                  <a:pt x="1694329" y="80682"/>
                </a:cubicBezTo>
                <a:cubicBezTo>
                  <a:pt x="1713098" y="73644"/>
                  <a:pt x="1730928" y="64101"/>
                  <a:pt x="1748117" y="53788"/>
                </a:cubicBezTo>
                <a:cubicBezTo>
                  <a:pt x="1775834" y="37158"/>
                  <a:pt x="1828800" y="0"/>
                  <a:pt x="1828800" y="0"/>
                </a:cubicBezTo>
                <a:cubicBezTo>
                  <a:pt x="2070586" y="20149"/>
                  <a:pt x="1916572" y="-1413"/>
                  <a:pt x="2043953" y="26894"/>
                </a:cubicBezTo>
                <a:cubicBezTo>
                  <a:pt x="2119502" y="43683"/>
                  <a:pt x="2094445" y="23598"/>
                  <a:pt x="2124635" y="53788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576916" y="566559"/>
            <a:ext cx="118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fork</a:t>
            </a:r>
            <a:endParaRPr lang="en-IN" sz="1400" dirty="0"/>
          </a:p>
        </p:txBody>
      </p:sp>
      <p:sp>
        <p:nvSpPr>
          <p:cNvPr id="8" name="Freeform 7"/>
          <p:cNvSpPr/>
          <p:nvPr/>
        </p:nvSpPr>
        <p:spPr>
          <a:xfrm>
            <a:off x="3697939" y="2024609"/>
            <a:ext cx="2124635" cy="295835"/>
          </a:xfrm>
          <a:custGeom>
            <a:avLst/>
            <a:gdLst>
              <a:gd name="connsiteX0" fmla="*/ 0 w 2124635"/>
              <a:gd name="connsiteY0" fmla="*/ 295835 h 295835"/>
              <a:gd name="connsiteX1" fmla="*/ 26894 w 2124635"/>
              <a:gd name="connsiteY1" fmla="*/ 201705 h 295835"/>
              <a:gd name="connsiteX2" fmla="*/ 67235 w 2124635"/>
              <a:gd name="connsiteY2" fmla="*/ 174811 h 295835"/>
              <a:gd name="connsiteX3" fmla="*/ 107576 w 2124635"/>
              <a:gd name="connsiteY3" fmla="*/ 161364 h 295835"/>
              <a:gd name="connsiteX4" fmla="*/ 161365 w 2124635"/>
              <a:gd name="connsiteY4" fmla="*/ 134470 h 295835"/>
              <a:gd name="connsiteX5" fmla="*/ 645459 w 2124635"/>
              <a:gd name="connsiteY5" fmla="*/ 134470 h 295835"/>
              <a:gd name="connsiteX6" fmla="*/ 685800 w 2124635"/>
              <a:gd name="connsiteY6" fmla="*/ 107576 h 295835"/>
              <a:gd name="connsiteX7" fmla="*/ 739588 w 2124635"/>
              <a:gd name="connsiteY7" fmla="*/ 94129 h 295835"/>
              <a:gd name="connsiteX8" fmla="*/ 900953 w 2124635"/>
              <a:gd name="connsiteY8" fmla="*/ 107576 h 295835"/>
              <a:gd name="connsiteX9" fmla="*/ 954741 w 2124635"/>
              <a:gd name="connsiteY9" fmla="*/ 134470 h 295835"/>
              <a:gd name="connsiteX10" fmla="*/ 995082 w 2124635"/>
              <a:gd name="connsiteY10" fmla="*/ 147917 h 295835"/>
              <a:gd name="connsiteX11" fmla="*/ 1021976 w 2124635"/>
              <a:gd name="connsiteY11" fmla="*/ 188258 h 295835"/>
              <a:gd name="connsiteX12" fmla="*/ 1385047 w 2124635"/>
              <a:gd name="connsiteY12" fmla="*/ 174811 h 295835"/>
              <a:gd name="connsiteX13" fmla="*/ 1425388 w 2124635"/>
              <a:gd name="connsiteY13" fmla="*/ 107576 h 295835"/>
              <a:gd name="connsiteX14" fmla="*/ 1506070 w 2124635"/>
              <a:gd name="connsiteY14" fmla="*/ 80682 h 295835"/>
              <a:gd name="connsiteX15" fmla="*/ 1694329 w 2124635"/>
              <a:gd name="connsiteY15" fmla="*/ 80682 h 295835"/>
              <a:gd name="connsiteX16" fmla="*/ 1748117 w 2124635"/>
              <a:gd name="connsiteY16" fmla="*/ 53788 h 295835"/>
              <a:gd name="connsiteX17" fmla="*/ 1828800 w 2124635"/>
              <a:gd name="connsiteY17" fmla="*/ 0 h 295835"/>
              <a:gd name="connsiteX18" fmla="*/ 2043953 w 2124635"/>
              <a:gd name="connsiteY18" fmla="*/ 26894 h 295835"/>
              <a:gd name="connsiteX19" fmla="*/ 2124635 w 2124635"/>
              <a:gd name="connsiteY19" fmla="*/ 53788 h 29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24635" h="295835">
                <a:moveTo>
                  <a:pt x="0" y="295835"/>
                </a:moveTo>
                <a:cubicBezTo>
                  <a:pt x="8965" y="264458"/>
                  <a:pt x="11047" y="230231"/>
                  <a:pt x="26894" y="201705"/>
                </a:cubicBezTo>
                <a:cubicBezTo>
                  <a:pt x="34743" y="187577"/>
                  <a:pt x="52780" y="182039"/>
                  <a:pt x="67235" y="174811"/>
                </a:cubicBezTo>
                <a:cubicBezTo>
                  <a:pt x="79913" y="168472"/>
                  <a:pt x="94548" y="166948"/>
                  <a:pt x="107576" y="161364"/>
                </a:cubicBezTo>
                <a:cubicBezTo>
                  <a:pt x="126001" y="153468"/>
                  <a:pt x="143435" y="143435"/>
                  <a:pt x="161365" y="134470"/>
                </a:cubicBezTo>
                <a:cubicBezTo>
                  <a:pt x="327407" y="142772"/>
                  <a:pt x="480554" y="160508"/>
                  <a:pt x="645459" y="134470"/>
                </a:cubicBezTo>
                <a:cubicBezTo>
                  <a:pt x="661423" y="131949"/>
                  <a:pt x="670945" y="113942"/>
                  <a:pt x="685800" y="107576"/>
                </a:cubicBezTo>
                <a:cubicBezTo>
                  <a:pt x="702787" y="100296"/>
                  <a:pt x="721659" y="98611"/>
                  <a:pt x="739588" y="94129"/>
                </a:cubicBezTo>
                <a:cubicBezTo>
                  <a:pt x="793376" y="98611"/>
                  <a:pt x="847903" y="97629"/>
                  <a:pt x="900953" y="107576"/>
                </a:cubicBezTo>
                <a:cubicBezTo>
                  <a:pt x="920655" y="111270"/>
                  <a:pt x="936316" y="126574"/>
                  <a:pt x="954741" y="134470"/>
                </a:cubicBezTo>
                <a:cubicBezTo>
                  <a:pt x="967769" y="140054"/>
                  <a:pt x="981635" y="143435"/>
                  <a:pt x="995082" y="147917"/>
                </a:cubicBezTo>
                <a:cubicBezTo>
                  <a:pt x="1004047" y="161364"/>
                  <a:pt x="1006360" y="184094"/>
                  <a:pt x="1021976" y="188258"/>
                </a:cubicBezTo>
                <a:cubicBezTo>
                  <a:pt x="1149712" y="222321"/>
                  <a:pt x="1258547" y="192882"/>
                  <a:pt x="1385047" y="174811"/>
                </a:cubicBezTo>
                <a:cubicBezTo>
                  <a:pt x="1398494" y="152399"/>
                  <a:pt x="1404757" y="123622"/>
                  <a:pt x="1425388" y="107576"/>
                </a:cubicBezTo>
                <a:cubicBezTo>
                  <a:pt x="1447765" y="90172"/>
                  <a:pt x="1506070" y="80682"/>
                  <a:pt x="1506070" y="80682"/>
                </a:cubicBezTo>
                <a:cubicBezTo>
                  <a:pt x="1596396" y="89715"/>
                  <a:pt x="1622494" y="107620"/>
                  <a:pt x="1694329" y="80682"/>
                </a:cubicBezTo>
                <a:cubicBezTo>
                  <a:pt x="1713098" y="73644"/>
                  <a:pt x="1730928" y="64101"/>
                  <a:pt x="1748117" y="53788"/>
                </a:cubicBezTo>
                <a:cubicBezTo>
                  <a:pt x="1775834" y="37158"/>
                  <a:pt x="1828800" y="0"/>
                  <a:pt x="1828800" y="0"/>
                </a:cubicBezTo>
                <a:cubicBezTo>
                  <a:pt x="2070586" y="20149"/>
                  <a:pt x="1916572" y="-1413"/>
                  <a:pt x="2043953" y="26894"/>
                </a:cubicBezTo>
                <a:cubicBezTo>
                  <a:pt x="2119502" y="43683"/>
                  <a:pt x="2094445" y="23598"/>
                  <a:pt x="2124635" y="53788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97857" y="2143748"/>
            <a:ext cx="2779059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thread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t2</a:t>
            </a:r>
            <a:r>
              <a:rPr lang="en-IN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Process2);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389965"/>
            <a:ext cx="77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262713" y="1793264"/>
            <a:ext cx="77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IN" dirty="0"/>
          </a:p>
        </p:txBody>
      </p:sp>
      <p:sp>
        <p:nvSpPr>
          <p:cNvPr id="2" name="Cube 1"/>
          <p:cNvSpPr/>
          <p:nvPr/>
        </p:nvSpPr>
        <p:spPr>
          <a:xfrm>
            <a:off x="6232710" y="389965"/>
            <a:ext cx="1532967" cy="14520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 18"/>
          <p:cNvSpPr/>
          <p:nvPr/>
        </p:nvSpPr>
        <p:spPr>
          <a:xfrm>
            <a:off x="6468031" y="995418"/>
            <a:ext cx="719419" cy="120587"/>
          </a:xfrm>
          <a:custGeom>
            <a:avLst/>
            <a:gdLst>
              <a:gd name="connsiteX0" fmla="*/ 0 w 2124635"/>
              <a:gd name="connsiteY0" fmla="*/ 295835 h 295835"/>
              <a:gd name="connsiteX1" fmla="*/ 26894 w 2124635"/>
              <a:gd name="connsiteY1" fmla="*/ 201705 h 295835"/>
              <a:gd name="connsiteX2" fmla="*/ 67235 w 2124635"/>
              <a:gd name="connsiteY2" fmla="*/ 174811 h 295835"/>
              <a:gd name="connsiteX3" fmla="*/ 107576 w 2124635"/>
              <a:gd name="connsiteY3" fmla="*/ 161364 h 295835"/>
              <a:gd name="connsiteX4" fmla="*/ 161365 w 2124635"/>
              <a:gd name="connsiteY4" fmla="*/ 134470 h 295835"/>
              <a:gd name="connsiteX5" fmla="*/ 645459 w 2124635"/>
              <a:gd name="connsiteY5" fmla="*/ 134470 h 295835"/>
              <a:gd name="connsiteX6" fmla="*/ 685800 w 2124635"/>
              <a:gd name="connsiteY6" fmla="*/ 107576 h 295835"/>
              <a:gd name="connsiteX7" fmla="*/ 739588 w 2124635"/>
              <a:gd name="connsiteY7" fmla="*/ 94129 h 295835"/>
              <a:gd name="connsiteX8" fmla="*/ 900953 w 2124635"/>
              <a:gd name="connsiteY8" fmla="*/ 107576 h 295835"/>
              <a:gd name="connsiteX9" fmla="*/ 954741 w 2124635"/>
              <a:gd name="connsiteY9" fmla="*/ 134470 h 295835"/>
              <a:gd name="connsiteX10" fmla="*/ 995082 w 2124635"/>
              <a:gd name="connsiteY10" fmla="*/ 147917 h 295835"/>
              <a:gd name="connsiteX11" fmla="*/ 1021976 w 2124635"/>
              <a:gd name="connsiteY11" fmla="*/ 188258 h 295835"/>
              <a:gd name="connsiteX12" fmla="*/ 1385047 w 2124635"/>
              <a:gd name="connsiteY12" fmla="*/ 174811 h 295835"/>
              <a:gd name="connsiteX13" fmla="*/ 1425388 w 2124635"/>
              <a:gd name="connsiteY13" fmla="*/ 107576 h 295835"/>
              <a:gd name="connsiteX14" fmla="*/ 1506070 w 2124635"/>
              <a:gd name="connsiteY14" fmla="*/ 80682 h 295835"/>
              <a:gd name="connsiteX15" fmla="*/ 1694329 w 2124635"/>
              <a:gd name="connsiteY15" fmla="*/ 80682 h 295835"/>
              <a:gd name="connsiteX16" fmla="*/ 1748117 w 2124635"/>
              <a:gd name="connsiteY16" fmla="*/ 53788 h 295835"/>
              <a:gd name="connsiteX17" fmla="*/ 1828800 w 2124635"/>
              <a:gd name="connsiteY17" fmla="*/ 0 h 295835"/>
              <a:gd name="connsiteX18" fmla="*/ 2043953 w 2124635"/>
              <a:gd name="connsiteY18" fmla="*/ 26894 h 295835"/>
              <a:gd name="connsiteX19" fmla="*/ 2124635 w 2124635"/>
              <a:gd name="connsiteY19" fmla="*/ 53788 h 29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24635" h="295835">
                <a:moveTo>
                  <a:pt x="0" y="295835"/>
                </a:moveTo>
                <a:cubicBezTo>
                  <a:pt x="8965" y="264458"/>
                  <a:pt x="11047" y="230231"/>
                  <a:pt x="26894" y="201705"/>
                </a:cubicBezTo>
                <a:cubicBezTo>
                  <a:pt x="34743" y="187577"/>
                  <a:pt x="52780" y="182039"/>
                  <a:pt x="67235" y="174811"/>
                </a:cubicBezTo>
                <a:cubicBezTo>
                  <a:pt x="79913" y="168472"/>
                  <a:pt x="94548" y="166948"/>
                  <a:pt x="107576" y="161364"/>
                </a:cubicBezTo>
                <a:cubicBezTo>
                  <a:pt x="126001" y="153468"/>
                  <a:pt x="143435" y="143435"/>
                  <a:pt x="161365" y="134470"/>
                </a:cubicBezTo>
                <a:cubicBezTo>
                  <a:pt x="327407" y="142772"/>
                  <a:pt x="480554" y="160508"/>
                  <a:pt x="645459" y="134470"/>
                </a:cubicBezTo>
                <a:cubicBezTo>
                  <a:pt x="661423" y="131949"/>
                  <a:pt x="670945" y="113942"/>
                  <a:pt x="685800" y="107576"/>
                </a:cubicBezTo>
                <a:cubicBezTo>
                  <a:pt x="702787" y="100296"/>
                  <a:pt x="721659" y="98611"/>
                  <a:pt x="739588" y="94129"/>
                </a:cubicBezTo>
                <a:cubicBezTo>
                  <a:pt x="793376" y="98611"/>
                  <a:pt x="847903" y="97629"/>
                  <a:pt x="900953" y="107576"/>
                </a:cubicBezTo>
                <a:cubicBezTo>
                  <a:pt x="920655" y="111270"/>
                  <a:pt x="936316" y="126574"/>
                  <a:pt x="954741" y="134470"/>
                </a:cubicBezTo>
                <a:cubicBezTo>
                  <a:pt x="967769" y="140054"/>
                  <a:pt x="981635" y="143435"/>
                  <a:pt x="995082" y="147917"/>
                </a:cubicBezTo>
                <a:cubicBezTo>
                  <a:pt x="1004047" y="161364"/>
                  <a:pt x="1006360" y="184094"/>
                  <a:pt x="1021976" y="188258"/>
                </a:cubicBezTo>
                <a:cubicBezTo>
                  <a:pt x="1149712" y="222321"/>
                  <a:pt x="1258547" y="192882"/>
                  <a:pt x="1385047" y="174811"/>
                </a:cubicBezTo>
                <a:cubicBezTo>
                  <a:pt x="1398494" y="152399"/>
                  <a:pt x="1404757" y="123622"/>
                  <a:pt x="1425388" y="107576"/>
                </a:cubicBezTo>
                <a:cubicBezTo>
                  <a:pt x="1447765" y="90172"/>
                  <a:pt x="1506070" y="80682"/>
                  <a:pt x="1506070" y="80682"/>
                </a:cubicBezTo>
                <a:cubicBezTo>
                  <a:pt x="1596396" y="89715"/>
                  <a:pt x="1622494" y="107620"/>
                  <a:pt x="1694329" y="80682"/>
                </a:cubicBezTo>
                <a:cubicBezTo>
                  <a:pt x="1713098" y="73644"/>
                  <a:pt x="1730928" y="64101"/>
                  <a:pt x="1748117" y="53788"/>
                </a:cubicBezTo>
                <a:cubicBezTo>
                  <a:pt x="1775834" y="37158"/>
                  <a:pt x="1828800" y="0"/>
                  <a:pt x="1828800" y="0"/>
                </a:cubicBezTo>
                <a:cubicBezTo>
                  <a:pt x="2070586" y="20149"/>
                  <a:pt x="1916572" y="-1413"/>
                  <a:pt x="2043953" y="26894"/>
                </a:cubicBezTo>
                <a:cubicBezTo>
                  <a:pt x="2119502" y="43683"/>
                  <a:pt x="2094445" y="23598"/>
                  <a:pt x="2124635" y="53788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 19"/>
          <p:cNvSpPr/>
          <p:nvPr/>
        </p:nvSpPr>
        <p:spPr>
          <a:xfrm>
            <a:off x="6468031" y="1341514"/>
            <a:ext cx="643219" cy="237588"/>
          </a:xfrm>
          <a:custGeom>
            <a:avLst/>
            <a:gdLst>
              <a:gd name="connsiteX0" fmla="*/ 0 w 2124635"/>
              <a:gd name="connsiteY0" fmla="*/ 295835 h 295835"/>
              <a:gd name="connsiteX1" fmla="*/ 26894 w 2124635"/>
              <a:gd name="connsiteY1" fmla="*/ 201705 h 295835"/>
              <a:gd name="connsiteX2" fmla="*/ 67235 w 2124635"/>
              <a:gd name="connsiteY2" fmla="*/ 174811 h 295835"/>
              <a:gd name="connsiteX3" fmla="*/ 107576 w 2124635"/>
              <a:gd name="connsiteY3" fmla="*/ 161364 h 295835"/>
              <a:gd name="connsiteX4" fmla="*/ 161365 w 2124635"/>
              <a:gd name="connsiteY4" fmla="*/ 134470 h 295835"/>
              <a:gd name="connsiteX5" fmla="*/ 645459 w 2124635"/>
              <a:gd name="connsiteY5" fmla="*/ 134470 h 295835"/>
              <a:gd name="connsiteX6" fmla="*/ 685800 w 2124635"/>
              <a:gd name="connsiteY6" fmla="*/ 107576 h 295835"/>
              <a:gd name="connsiteX7" fmla="*/ 739588 w 2124635"/>
              <a:gd name="connsiteY7" fmla="*/ 94129 h 295835"/>
              <a:gd name="connsiteX8" fmla="*/ 900953 w 2124635"/>
              <a:gd name="connsiteY8" fmla="*/ 107576 h 295835"/>
              <a:gd name="connsiteX9" fmla="*/ 954741 w 2124635"/>
              <a:gd name="connsiteY9" fmla="*/ 134470 h 295835"/>
              <a:gd name="connsiteX10" fmla="*/ 995082 w 2124635"/>
              <a:gd name="connsiteY10" fmla="*/ 147917 h 295835"/>
              <a:gd name="connsiteX11" fmla="*/ 1021976 w 2124635"/>
              <a:gd name="connsiteY11" fmla="*/ 188258 h 295835"/>
              <a:gd name="connsiteX12" fmla="*/ 1385047 w 2124635"/>
              <a:gd name="connsiteY12" fmla="*/ 174811 h 295835"/>
              <a:gd name="connsiteX13" fmla="*/ 1425388 w 2124635"/>
              <a:gd name="connsiteY13" fmla="*/ 107576 h 295835"/>
              <a:gd name="connsiteX14" fmla="*/ 1506070 w 2124635"/>
              <a:gd name="connsiteY14" fmla="*/ 80682 h 295835"/>
              <a:gd name="connsiteX15" fmla="*/ 1694329 w 2124635"/>
              <a:gd name="connsiteY15" fmla="*/ 80682 h 295835"/>
              <a:gd name="connsiteX16" fmla="*/ 1748117 w 2124635"/>
              <a:gd name="connsiteY16" fmla="*/ 53788 h 295835"/>
              <a:gd name="connsiteX17" fmla="*/ 1828800 w 2124635"/>
              <a:gd name="connsiteY17" fmla="*/ 0 h 295835"/>
              <a:gd name="connsiteX18" fmla="*/ 2043953 w 2124635"/>
              <a:gd name="connsiteY18" fmla="*/ 26894 h 295835"/>
              <a:gd name="connsiteX19" fmla="*/ 2124635 w 2124635"/>
              <a:gd name="connsiteY19" fmla="*/ 53788 h 29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24635" h="295835">
                <a:moveTo>
                  <a:pt x="0" y="295835"/>
                </a:moveTo>
                <a:cubicBezTo>
                  <a:pt x="8965" y="264458"/>
                  <a:pt x="11047" y="230231"/>
                  <a:pt x="26894" y="201705"/>
                </a:cubicBezTo>
                <a:cubicBezTo>
                  <a:pt x="34743" y="187577"/>
                  <a:pt x="52780" y="182039"/>
                  <a:pt x="67235" y="174811"/>
                </a:cubicBezTo>
                <a:cubicBezTo>
                  <a:pt x="79913" y="168472"/>
                  <a:pt x="94548" y="166948"/>
                  <a:pt x="107576" y="161364"/>
                </a:cubicBezTo>
                <a:cubicBezTo>
                  <a:pt x="126001" y="153468"/>
                  <a:pt x="143435" y="143435"/>
                  <a:pt x="161365" y="134470"/>
                </a:cubicBezTo>
                <a:cubicBezTo>
                  <a:pt x="327407" y="142772"/>
                  <a:pt x="480554" y="160508"/>
                  <a:pt x="645459" y="134470"/>
                </a:cubicBezTo>
                <a:cubicBezTo>
                  <a:pt x="661423" y="131949"/>
                  <a:pt x="670945" y="113942"/>
                  <a:pt x="685800" y="107576"/>
                </a:cubicBezTo>
                <a:cubicBezTo>
                  <a:pt x="702787" y="100296"/>
                  <a:pt x="721659" y="98611"/>
                  <a:pt x="739588" y="94129"/>
                </a:cubicBezTo>
                <a:cubicBezTo>
                  <a:pt x="793376" y="98611"/>
                  <a:pt x="847903" y="97629"/>
                  <a:pt x="900953" y="107576"/>
                </a:cubicBezTo>
                <a:cubicBezTo>
                  <a:pt x="920655" y="111270"/>
                  <a:pt x="936316" y="126574"/>
                  <a:pt x="954741" y="134470"/>
                </a:cubicBezTo>
                <a:cubicBezTo>
                  <a:pt x="967769" y="140054"/>
                  <a:pt x="981635" y="143435"/>
                  <a:pt x="995082" y="147917"/>
                </a:cubicBezTo>
                <a:cubicBezTo>
                  <a:pt x="1004047" y="161364"/>
                  <a:pt x="1006360" y="184094"/>
                  <a:pt x="1021976" y="188258"/>
                </a:cubicBezTo>
                <a:cubicBezTo>
                  <a:pt x="1149712" y="222321"/>
                  <a:pt x="1258547" y="192882"/>
                  <a:pt x="1385047" y="174811"/>
                </a:cubicBezTo>
                <a:cubicBezTo>
                  <a:pt x="1398494" y="152399"/>
                  <a:pt x="1404757" y="123622"/>
                  <a:pt x="1425388" y="107576"/>
                </a:cubicBezTo>
                <a:cubicBezTo>
                  <a:pt x="1447765" y="90172"/>
                  <a:pt x="1506070" y="80682"/>
                  <a:pt x="1506070" y="80682"/>
                </a:cubicBezTo>
                <a:cubicBezTo>
                  <a:pt x="1596396" y="89715"/>
                  <a:pt x="1622494" y="107620"/>
                  <a:pt x="1694329" y="80682"/>
                </a:cubicBezTo>
                <a:cubicBezTo>
                  <a:pt x="1713098" y="73644"/>
                  <a:pt x="1730928" y="64101"/>
                  <a:pt x="1748117" y="53788"/>
                </a:cubicBezTo>
                <a:cubicBezTo>
                  <a:pt x="1775834" y="37158"/>
                  <a:pt x="1828800" y="0"/>
                  <a:pt x="1828800" y="0"/>
                </a:cubicBezTo>
                <a:cubicBezTo>
                  <a:pt x="2070586" y="20149"/>
                  <a:pt x="1916572" y="-1413"/>
                  <a:pt x="2043953" y="26894"/>
                </a:cubicBezTo>
                <a:cubicBezTo>
                  <a:pt x="2119502" y="43683"/>
                  <a:pt x="2094445" y="23598"/>
                  <a:pt x="2124635" y="53788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822574" y="1579102"/>
            <a:ext cx="806826" cy="58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71345" y="2024609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607423" y="995418"/>
            <a:ext cx="463922" cy="12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84741" y="1047682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257177" y="96043"/>
            <a:ext cx="4595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 and t2 will not wait on each other, Only the parent thread ‘main’ will wait on both t1 and t2.</a:t>
            </a:r>
            <a:endParaRPr lang="en-IN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30305" y="3027854"/>
            <a:ext cx="4595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if t2 should wait for t1, the parent </a:t>
            </a:r>
            <a:r>
              <a:rPr lang="en-US" sz="1400" dirty="0" err="1" smtClean="0"/>
              <a:t>thred</a:t>
            </a:r>
            <a:r>
              <a:rPr lang="en-US" sz="1400" dirty="0" smtClean="0"/>
              <a:t> (main) will only wait for t2 and not t1.</a:t>
            </a:r>
            <a:endParaRPr lang="en-IN" sz="1400" dirty="0"/>
          </a:p>
        </p:txBody>
      </p:sp>
      <p:sp>
        <p:nvSpPr>
          <p:cNvPr id="28" name="Rectangle 27"/>
          <p:cNvSpPr/>
          <p:nvPr/>
        </p:nvSpPr>
        <p:spPr>
          <a:xfrm>
            <a:off x="770963" y="4013848"/>
            <a:ext cx="2779059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4EC9B0"/>
                </a:solidFill>
                <a:latin typeface="Consolas" panose="020B0609020204030204" pitchFamily="49" charset="0"/>
              </a:rPr>
              <a:t>thread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9CDCFE"/>
                </a:solidFill>
                <a:latin typeface="Consolas" panose="020B0609020204030204" pitchFamily="49" charset="0"/>
              </a:rPr>
              <a:t>t1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>
                <a:solidFill>
                  <a:srgbClr val="DCDCAA"/>
                </a:solidFill>
                <a:latin typeface="Consolas" panose="020B0609020204030204" pitchFamily="49" charset="0"/>
              </a:rPr>
              <a:t>Process1</a:t>
            </a:r>
            <a:r>
              <a:rPr lang="en-IN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4410" y="5259867"/>
            <a:ext cx="3478303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2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thread</a:t>
            </a:r>
            <a:r>
              <a:rPr lang="en-I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t2</a:t>
            </a:r>
            <a:r>
              <a:rPr lang="en-IN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Process2, move(th1));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4390459" y="3834091"/>
            <a:ext cx="2124635" cy="295835"/>
          </a:xfrm>
          <a:custGeom>
            <a:avLst/>
            <a:gdLst>
              <a:gd name="connsiteX0" fmla="*/ 0 w 2124635"/>
              <a:gd name="connsiteY0" fmla="*/ 295835 h 295835"/>
              <a:gd name="connsiteX1" fmla="*/ 26894 w 2124635"/>
              <a:gd name="connsiteY1" fmla="*/ 201705 h 295835"/>
              <a:gd name="connsiteX2" fmla="*/ 67235 w 2124635"/>
              <a:gd name="connsiteY2" fmla="*/ 174811 h 295835"/>
              <a:gd name="connsiteX3" fmla="*/ 107576 w 2124635"/>
              <a:gd name="connsiteY3" fmla="*/ 161364 h 295835"/>
              <a:gd name="connsiteX4" fmla="*/ 161365 w 2124635"/>
              <a:gd name="connsiteY4" fmla="*/ 134470 h 295835"/>
              <a:gd name="connsiteX5" fmla="*/ 645459 w 2124635"/>
              <a:gd name="connsiteY5" fmla="*/ 134470 h 295835"/>
              <a:gd name="connsiteX6" fmla="*/ 685800 w 2124635"/>
              <a:gd name="connsiteY6" fmla="*/ 107576 h 295835"/>
              <a:gd name="connsiteX7" fmla="*/ 739588 w 2124635"/>
              <a:gd name="connsiteY7" fmla="*/ 94129 h 295835"/>
              <a:gd name="connsiteX8" fmla="*/ 900953 w 2124635"/>
              <a:gd name="connsiteY8" fmla="*/ 107576 h 295835"/>
              <a:gd name="connsiteX9" fmla="*/ 954741 w 2124635"/>
              <a:gd name="connsiteY9" fmla="*/ 134470 h 295835"/>
              <a:gd name="connsiteX10" fmla="*/ 995082 w 2124635"/>
              <a:gd name="connsiteY10" fmla="*/ 147917 h 295835"/>
              <a:gd name="connsiteX11" fmla="*/ 1021976 w 2124635"/>
              <a:gd name="connsiteY11" fmla="*/ 188258 h 295835"/>
              <a:gd name="connsiteX12" fmla="*/ 1385047 w 2124635"/>
              <a:gd name="connsiteY12" fmla="*/ 174811 h 295835"/>
              <a:gd name="connsiteX13" fmla="*/ 1425388 w 2124635"/>
              <a:gd name="connsiteY13" fmla="*/ 107576 h 295835"/>
              <a:gd name="connsiteX14" fmla="*/ 1506070 w 2124635"/>
              <a:gd name="connsiteY14" fmla="*/ 80682 h 295835"/>
              <a:gd name="connsiteX15" fmla="*/ 1694329 w 2124635"/>
              <a:gd name="connsiteY15" fmla="*/ 80682 h 295835"/>
              <a:gd name="connsiteX16" fmla="*/ 1748117 w 2124635"/>
              <a:gd name="connsiteY16" fmla="*/ 53788 h 295835"/>
              <a:gd name="connsiteX17" fmla="*/ 1828800 w 2124635"/>
              <a:gd name="connsiteY17" fmla="*/ 0 h 295835"/>
              <a:gd name="connsiteX18" fmla="*/ 2043953 w 2124635"/>
              <a:gd name="connsiteY18" fmla="*/ 26894 h 295835"/>
              <a:gd name="connsiteX19" fmla="*/ 2124635 w 2124635"/>
              <a:gd name="connsiteY19" fmla="*/ 53788 h 29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24635" h="295835">
                <a:moveTo>
                  <a:pt x="0" y="295835"/>
                </a:moveTo>
                <a:cubicBezTo>
                  <a:pt x="8965" y="264458"/>
                  <a:pt x="11047" y="230231"/>
                  <a:pt x="26894" y="201705"/>
                </a:cubicBezTo>
                <a:cubicBezTo>
                  <a:pt x="34743" y="187577"/>
                  <a:pt x="52780" y="182039"/>
                  <a:pt x="67235" y="174811"/>
                </a:cubicBezTo>
                <a:cubicBezTo>
                  <a:pt x="79913" y="168472"/>
                  <a:pt x="94548" y="166948"/>
                  <a:pt x="107576" y="161364"/>
                </a:cubicBezTo>
                <a:cubicBezTo>
                  <a:pt x="126001" y="153468"/>
                  <a:pt x="143435" y="143435"/>
                  <a:pt x="161365" y="134470"/>
                </a:cubicBezTo>
                <a:cubicBezTo>
                  <a:pt x="327407" y="142772"/>
                  <a:pt x="480554" y="160508"/>
                  <a:pt x="645459" y="134470"/>
                </a:cubicBezTo>
                <a:cubicBezTo>
                  <a:pt x="661423" y="131949"/>
                  <a:pt x="670945" y="113942"/>
                  <a:pt x="685800" y="107576"/>
                </a:cubicBezTo>
                <a:cubicBezTo>
                  <a:pt x="702787" y="100296"/>
                  <a:pt x="721659" y="98611"/>
                  <a:pt x="739588" y="94129"/>
                </a:cubicBezTo>
                <a:cubicBezTo>
                  <a:pt x="793376" y="98611"/>
                  <a:pt x="847903" y="97629"/>
                  <a:pt x="900953" y="107576"/>
                </a:cubicBezTo>
                <a:cubicBezTo>
                  <a:pt x="920655" y="111270"/>
                  <a:pt x="936316" y="126574"/>
                  <a:pt x="954741" y="134470"/>
                </a:cubicBezTo>
                <a:cubicBezTo>
                  <a:pt x="967769" y="140054"/>
                  <a:pt x="981635" y="143435"/>
                  <a:pt x="995082" y="147917"/>
                </a:cubicBezTo>
                <a:cubicBezTo>
                  <a:pt x="1004047" y="161364"/>
                  <a:pt x="1006360" y="184094"/>
                  <a:pt x="1021976" y="188258"/>
                </a:cubicBezTo>
                <a:cubicBezTo>
                  <a:pt x="1149712" y="222321"/>
                  <a:pt x="1258547" y="192882"/>
                  <a:pt x="1385047" y="174811"/>
                </a:cubicBezTo>
                <a:cubicBezTo>
                  <a:pt x="1398494" y="152399"/>
                  <a:pt x="1404757" y="123622"/>
                  <a:pt x="1425388" y="107576"/>
                </a:cubicBezTo>
                <a:cubicBezTo>
                  <a:pt x="1447765" y="90172"/>
                  <a:pt x="1506070" y="80682"/>
                  <a:pt x="1506070" y="80682"/>
                </a:cubicBezTo>
                <a:cubicBezTo>
                  <a:pt x="1596396" y="89715"/>
                  <a:pt x="1622494" y="107620"/>
                  <a:pt x="1694329" y="80682"/>
                </a:cubicBezTo>
                <a:cubicBezTo>
                  <a:pt x="1713098" y="73644"/>
                  <a:pt x="1730928" y="64101"/>
                  <a:pt x="1748117" y="53788"/>
                </a:cubicBezTo>
                <a:cubicBezTo>
                  <a:pt x="1775834" y="37158"/>
                  <a:pt x="1828800" y="0"/>
                  <a:pt x="1828800" y="0"/>
                </a:cubicBezTo>
                <a:cubicBezTo>
                  <a:pt x="2070586" y="20149"/>
                  <a:pt x="1916572" y="-1413"/>
                  <a:pt x="2043953" y="26894"/>
                </a:cubicBezTo>
                <a:cubicBezTo>
                  <a:pt x="2119502" y="43683"/>
                  <a:pt x="2094445" y="23598"/>
                  <a:pt x="2124635" y="53788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4309778" y="3680203"/>
            <a:ext cx="118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fork</a:t>
            </a:r>
            <a:endParaRPr lang="en-IN" sz="1400" dirty="0"/>
          </a:p>
        </p:txBody>
      </p:sp>
      <p:sp>
        <p:nvSpPr>
          <p:cNvPr id="33" name="Freeform 32"/>
          <p:cNvSpPr/>
          <p:nvPr/>
        </p:nvSpPr>
        <p:spPr>
          <a:xfrm>
            <a:off x="4430801" y="5138253"/>
            <a:ext cx="2124635" cy="295835"/>
          </a:xfrm>
          <a:custGeom>
            <a:avLst/>
            <a:gdLst>
              <a:gd name="connsiteX0" fmla="*/ 0 w 2124635"/>
              <a:gd name="connsiteY0" fmla="*/ 295835 h 295835"/>
              <a:gd name="connsiteX1" fmla="*/ 26894 w 2124635"/>
              <a:gd name="connsiteY1" fmla="*/ 201705 h 295835"/>
              <a:gd name="connsiteX2" fmla="*/ 67235 w 2124635"/>
              <a:gd name="connsiteY2" fmla="*/ 174811 h 295835"/>
              <a:gd name="connsiteX3" fmla="*/ 107576 w 2124635"/>
              <a:gd name="connsiteY3" fmla="*/ 161364 h 295835"/>
              <a:gd name="connsiteX4" fmla="*/ 161365 w 2124635"/>
              <a:gd name="connsiteY4" fmla="*/ 134470 h 295835"/>
              <a:gd name="connsiteX5" fmla="*/ 645459 w 2124635"/>
              <a:gd name="connsiteY5" fmla="*/ 134470 h 295835"/>
              <a:gd name="connsiteX6" fmla="*/ 685800 w 2124635"/>
              <a:gd name="connsiteY6" fmla="*/ 107576 h 295835"/>
              <a:gd name="connsiteX7" fmla="*/ 739588 w 2124635"/>
              <a:gd name="connsiteY7" fmla="*/ 94129 h 295835"/>
              <a:gd name="connsiteX8" fmla="*/ 900953 w 2124635"/>
              <a:gd name="connsiteY8" fmla="*/ 107576 h 295835"/>
              <a:gd name="connsiteX9" fmla="*/ 954741 w 2124635"/>
              <a:gd name="connsiteY9" fmla="*/ 134470 h 295835"/>
              <a:gd name="connsiteX10" fmla="*/ 995082 w 2124635"/>
              <a:gd name="connsiteY10" fmla="*/ 147917 h 295835"/>
              <a:gd name="connsiteX11" fmla="*/ 1021976 w 2124635"/>
              <a:gd name="connsiteY11" fmla="*/ 188258 h 295835"/>
              <a:gd name="connsiteX12" fmla="*/ 1385047 w 2124635"/>
              <a:gd name="connsiteY12" fmla="*/ 174811 h 295835"/>
              <a:gd name="connsiteX13" fmla="*/ 1425388 w 2124635"/>
              <a:gd name="connsiteY13" fmla="*/ 107576 h 295835"/>
              <a:gd name="connsiteX14" fmla="*/ 1506070 w 2124635"/>
              <a:gd name="connsiteY14" fmla="*/ 80682 h 295835"/>
              <a:gd name="connsiteX15" fmla="*/ 1694329 w 2124635"/>
              <a:gd name="connsiteY15" fmla="*/ 80682 h 295835"/>
              <a:gd name="connsiteX16" fmla="*/ 1748117 w 2124635"/>
              <a:gd name="connsiteY16" fmla="*/ 53788 h 295835"/>
              <a:gd name="connsiteX17" fmla="*/ 1828800 w 2124635"/>
              <a:gd name="connsiteY17" fmla="*/ 0 h 295835"/>
              <a:gd name="connsiteX18" fmla="*/ 2043953 w 2124635"/>
              <a:gd name="connsiteY18" fmla="*/ 26894 h 295835"/>
              <a:gd name="connsiteX19" fmla="*/ 2124635 w 2124635"/>
              <a:gd name="connsiteY19" fmla="*/ 53788 h 29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24635" h="295835">
                <a:moveTo>
                  <a:pt x="0" y="295835"/>
                </a:moveTo>
                <a:cubicBezTo>
                  <a:pt x="8965" y="264458"/>
                  <a:pt x="11047" y="230231"/>
                  <a:pt x="26894" y="201705"/>
                </a:cubicBezTo>
                <a:cubicBezTo>
                  <a:pt x="34743" y="187577"/>
                  <a:pt x="52780" y="182039"/>
                  <a:pt x="67235" y="174811"/>
                </a:cubicBezTo>
                <a:cubicBezTo>
                  <a:pt x="79913" y="168472"/>
                  <a:pt x="94548" y="166948"/>
                  <a:pt x="107576" y="161364"/>
                </a:cubicBezTo>
                <a:cubicBezTo>
                  <a:pt x="126001" y="153468"/>
                  <a:pt x="143435" y="143435"/>
                  <a:pt x="161365" y="134470"/>
                </a:cubicBezTo>
                <a:cubicBezTo>
                  <a:pt x="327407" y="142772"/>
                  <a:pt x="480554" y="160508"/>
                  <a:pt x="645459" y="134470"/>
                </a:cubicBezTo>
                <a:cubicBezTo>
                  <a:pt x="661423" y="131949"/>
                  <a:pt x="670945" y="113942"/>
                  <a:pt x="685800" y="107576"/>
                </a:cubicBezTo>
                <a:cubicBezTo>
                  <a:pt x="702787" y="100296"/>
                  <a:pt x="721659" y="98611"/>
                  <a:pt x="739588" y="94129"/>
                </a:cubicBezTo>
                <a:cubicBezTo>
                  <a:pt x="793376" y="98611"/>
                  <a:pt x="847903" y="97629"/>
                  <a:pt x="900953" y="107576"/>
                </a:cubicBezTo>
                <a:cubicBezTo>
                  <a:pt x="920655" y="111270"/>
                  <a:pt x="936316" y="126574"/>
                  <a:pt x="954741" y="134470"/>
                </a:cubicBezTo>
                <a:cubicBezTo>
                  <a:pt x="967769" y="140054"/>
                  <a:pt x="981635" y="143435"/>
                  <a:pt x="995082" y="147917"/>
                </a:cubicBezTo>
                <a:cubicBezTo>
                  <a:pt x="1004047" y="161364"/>
                  <a:pt x="1006360" y="184094"/>
                  <a:pt x="1021976" y="188258"/>
                </a:cubicBezTo>
                <a:cubicBezTo>
                  <a:pt x="1149712" y="222321"/>
                  <a:pt x="1258547" y="192882"/>
                  <a:pt x="1385047" y="174811"/>
                </a:cubicBezTo>
                <a:cubicBezTo>
                  <a:pt x="1398494" y="152399"/>
                  <a:pt x="1404757" y="123622"/>
                  <a:pt x="1425388" y="107576"/>
                </a:cubicBezTo>
                <a:cubicBezTo>
                  <a:pt x="1447765" y="90172"/>
                  <a:pt x="1506070" y="80682"/>
                  <a:pt x="1506070" y="80682"/>
                </a:cubicBezTo>
                <a:cubicBezTo>
                  <a:pt x="1596396" y="89715"/>
                  <a:pt x="1622494" y="107620"/>
                  <a:pt x="1694329" y="80682"/>
                </a:cubicBezTo>
                <a:cubicBezTo>
                  <a:pt x="1713098" y="73644"/>
                  <a:pt x="1730928" y="64101"/>
                  <a:pt x="1748117" y="53788"/>
                </a:cubicBezTo>
                <a:cubicBezTo>
                  <a:pt x="1775834" y="37158"/>
                  <a:pt x="1828800" y="0"/>
                  <a:pt x="1828800" y="0"/>
                </a:cubicBezTo>
                <a:cubicBezTo>
                  <a:pt x="2070586" y="20149"/>
                  <a:pt x="1916572" y="-1413"/>
                  <a:pt x="2043953" y="26894"/>
                </a:cubicBezTo>
                <a:cubicBezTo>
                  <a:pt x="2119502" y="43683"/>
                  <a:pt x="2094445" y="23598"/>
                  <a:pt x="2124635" y="53788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4995575" y="4906908"/>
            <a:ext cx="77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IN" dirty="0"/>
          </a:p>
        </p:txBody>
      </p:sp>
      <p:sp>
        <p:nvSpPr>
          <p:cNvPr id="35" name="Cube 34"/>
          <p:cNvSpPr/>
          <p:nvPr/>
        </p:nvSpPr>
        <p:spPr>
          <a:xfrm>
            <a:off x="9170890" y="3289464"/>
            <a:ext cx="1532967" cy="14520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351929" y="4129926"/>
            <a:ext cx="1116102" cy="82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6515093" y="4807770"/>
            <a:ext cx="2124635" cy="295835"/>
          </a:xfrm>
          <a:custGeom>
            <a:avLst/>
            <a:gdLst>
              <a:gd name="connsiteX0" fmla="*/ 0 w 2124635"/>
              <a:gd name="connsiteY0" fmla="*/ 295835 h 295835"/>
              <a:gd name="connsiteX1" fmla="*/ 26894 w 2124635"/>
              <a:gd name="connsiteY1" fmla="*/ 201705 h 295835"/>
              <a:gd name="connsiteX2" fmla="*/ 67235 w 2124635"/>
              <a:gd name="connsiteY2" fmla="*/ 174811 h 295835"/>
              <a:gd name="connsiteX3" fmla="*/ 107576 w 2124635"/>
              <a:gd name="connsiteY3" fmla="*/ 161364 h 295835"/>
              <a:gd name="connsiteX4" fmla="*/ 161365 w 2124635"/>
              <a:gd name="connsiteY4" fmla="*/ 134470 h 295835"/>
              <a:gd name="connsiteX5" fmla="*/ 645459 w 2124635"/>
              <a:gd name="connsiteY5" fmla="*/ 134470 h 295835"/>
              <a:gd name="connsiteX6" fmla="*/ 685800 w 2124635"/>
              <a:gd name="connsiteY6" fmla="*/ 107576 h 295835"/>
              <a:gd name="connsiteX7" fmla="*/ 739588 w 2124635"/>
              <a:gd name="connsiteY7" fmla="*/ 94129 h 295835"/>
              <a:gd name="connsiteX8" fmla="*/ 900953 w 2124635"/>
              <a:gd name="connsiteY8" fmla="*/ 107576 h 295835"/>
              <a:gd name="connsiteX9" fmla="*/ 954741 w 2124635"/>
              <a:gd name="connsiteY9" fmla="*/ 134470 h 295835"/>
              <a:gd name="connsiteX10" fmla="*/ 995082 w 2124635"/>
              <a:gd name="connsiteY10" fmla="*/ 147917 h 295835"/>
              <a:gd name="connsiteX11" fmla="*/ 1021976 w 2124635"/>
              <a:gd name="connsiteY11" fmla="*/ 188258 h 295835"/>
              <a:gd name="connsiteX12" fmla="*/ 1385047 w 2124635"/>
              <a:gd name="connsiteY12" fmla="*/ 174811 h 295835"/>
              <a:gd name="connsiteX13" fmla="*/ 1425388 w 2124635"/>
              <a:gd name="connsiteY13" fmla="*/ 107576 h 295835"/>
              <a:gd name="connsiteX14" fmla="*/ 1506070 w 2124635"/>
              <a:gd name="connsiteY14" fmla="*/ 80682 h 295835"/>
              <a:gd name="connsiteX15" fmla="*/ 1694329 w 2124635"/>
              <a:gd name="connsiteY15" fmla="*/ 80682 h 295835"/>
              <a:gd name="connsiteX16" fmla="*/ 1748117 w 2124635"/>
              <a:gd name="connsiteY16" fmla="*/ 53788 h 295835"/>
              <a:gd name="connsiteX17" fmla="*/ 1828800 w 2124635"/>
              <a:gd name="connsiteY17" fmla="*/ 0 h 295835"/>
              <a:gd name="connsiteX18" fmla="*/ 2043953 w 2124635"/>
              <a:gd name="connsiteY18" fmla="*/ 26894 h 295835"/>
              <a:gd name="connsiteX19" fmla="*/ 2124635 w 2124635"/>
              <a:gd name="connsiteY19" fmla="*/ 53788 h 29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24635" h="295835">
                <a:moveTo>
                  <a:pt x="0" y="295835"/>
                </a:moveTo>
                <a:cubicBezTo>
                  <a:pt x="8965" y="264458"/>
                  <a:pt x="11047" y="230231"/>
                  <a:pt x="26894" y="201705"/>
                </a:cubicBezTo>
                <a:cubicBezTo>
                  <a:pt x="34743" y="187577"/>
                  <a:pt x="52780" y="182039"/>
                  <a:pt x="67235" y="174811"/>
                </a:cubicBezTo>
                <a:cubicBezTo>
                  <a:pt x="79913" y="168472"/>
                  <a:pt x="94548" y="166948"/>
                  <a:pt x="107576" y="161364"/>
                </a:cubicBezTo>
                <a:cubicBezTo>
                  <a:pt x="126001" y="153468"/>
                  <a:pt x="143435" y="143435"/>
                  <a:pt x="161365" y="134470"/>
                </a:cubicBezTo>
                <a:cubicBezTo>
                  <a:pt x="327407" y="142772"/>
                  <a:pt x="480554" y="160508"/>
                  <a:pt x="645459" y="134470"/>
                </a:cubicBezTo>
                <a:cubicBezTo>
                  <a:pt x="661423" y="131949"/>
                  <a:pt x="670945" y="113942"/>
                  <a:pt x="685800" y="107576"/>
                </a:cubicBezTo>
                <a:cubicBezTo>
                  <a:pt x="702787" y="100296"/>
                  <a:pt x="721659" y="98611"/>
                  <a:pt x="739588" y="94129"/>
                </a:cubicBezTo>
                <a:cubicBezTo>
                  <a:pt x="793376" y="98611"/>
                  <a:pt x="847903" y="97629"/>
                  <a:pt x="900953" y="107576"/>
                </a:cubicBezTo>
                <a:cubicBezTo>
                  <a:pt x="920655" y="111270"/>
                  <a:pt x="936316" y="126574"/>
                  <a:pt x="954741" y="134470"/>
                </a:cubicBezTo>
                <a:cubicBezTo>
                  <a:pt x="967769" y="140054"/>
                  <a:pt x="981635" y="143435"/>
                  <a:pt x="995082" y="147917"/>
                </a:cubicBezTo>
                <a:cubicBezTo>
                  <a:pt x="1004047" y="161364"/>
                  <a:pt x="1006360" y="184094"/>
                  <a:pt x="1021976" y="188258"/>
                </a:cubicBezTo>
                <a:cubicBezTo>
                  <a:pt x="1149712" y="222321"/>
                  <a:pt x="1258547" y="192882"/>
                  <a:pt x="1385047" y="174811"/>
                </a:cubicBezTo>
                <a:cubicBezTo>
                  <a:pt x="1398494" y="152399"/>
                  <a:pt x="1404757" y="123622"/>
                  <a:pt x="1425388" y="107576"/>
                </a:cubicBezTo>
                <a:cubicBezTo>
                  <a:pt x="1447765" y="90172"/>
                  <a:pt x="1506070" y="80682"/>
                  <a:pt x="1506070" y="80682"/>
                </a:cubicBezTo>
                <a:cubicBezTo>
                  <a:pt x="1596396" y="89715"/>
                  <a:pt x="1622494" y="107620"/>
                  <a:pt x="1694329" y="80682"/>
                </a:cubicBezTo>
                <a:cubicBezTo>
                  <a:pt x="1713098" y="73644"/>
                  <a:pt x="1730928" y="64101"/>
                  <a:pt x="1748117" y="53788"/>
                </a:cubicBezTo>
                <a:cubicBezTo>
                  <a:pt x="1775834" y="37158"/>
                  <a:pt x="1828800" y="0"/>
                  <a:pt x="1828800" y="0"/>
                </a:cubicBezTo>
                <a:cubicBezTo>
                  <a:pt x="2070586" y="20149"/>
                  <a:pt x="1916572" y="-1413"/>
                  <a:pt x="2043953" y="26894"/>
                </a:cubicBezTo>
                <a:cubicBezTo>
                  <a:pt x="2119502" y="43683"/>
                  <a:pt x="2094445" y="23598"/>
                  <a:pt x="2124635" y="53788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Freeform 38"/>
          <p:cNvSpPr/>
          <p:nvPr/>
        </p:nvSpPr>
        <p:spPr>
          <a:xfrm>
            <a:off x="9437586" y="3864022"/>
            <a:ext cx="719419" cy="115370"/>
          </a:xfrm>
          <a:custGeom>
            <a:avLst/>
            <a:gdLst>
              <a:gd name="connsiteX0" fmla="*/ 0 w 2124635"/>
              <a:gd name="connsiteY0" fmla="*/ 295835 h 295835"/>
              <a:gd name="connsiteX1" fmla="*/ 26894 w 2124635"/>
              <a:gd name="connsiteY1" fmla="*/ 201705 h 295835"/>
              <a:gd name="connsiteX2" fmla="*/ 67235 w 2124635"/>
              <a:gd name="connsiteY2" fmla="*/ 174811 h 295835"/>
              <a:gd name="connsiteX3" fmla="*/ 107576 w 2124635"/>
              <a:gd name="connsiteY3" fmla="*/ 161364 h 295835"/>
              <a:gd name="connsiteX4" fmla="*/ 161365 w 2124635"/>
              <a:gd name="connsiteY4" fmla="*/ 134470 h 295835"/>
              <a:gd name="connsiteX5" fmla="*/ 645459 w 2124635"/>
              <a:gd name="connsiteY5" fmla="*/ 134470 h 295835"/>
              <a:gd name="connsiteX6" fmla="*/ 685800 w 2124635"/>
              <a:gd name="connsiteY6" fmla="*/ 107576 h 295835"/>
              <a:gd name="connsiteX7" fmla="*/ 739588 w 2124635"/>
              <a:gd name="connsiteY7" fmla="*/ 94129 h 295835"/>
              <a:gd name="connsiteX8" fmla="*/ 900953 w 2124635"/>
              <a:gd name="connsiteY8" fmla="*/ 107576 h 295835"/>
              <a:gd name="connsiteX9" fmla="*/ 954741 w 2124635"/>
              <a:gd name="connsiteY9" fmla="*/ 134470 h 295835"/>
              <a:gd name="connsiteX10" fmla="*/ 995082 w 2124635"/>
              <a:gd name="connsiteY10" fmla="*/ 147917 h 295835"/>
              <a:gd name="connsiteX11" fmla="*/ 1021976 w 2124635"/>
              <a:gd name="connsiteY11" fmla="*/ 188258 h 295835"/>
              <a:gd name="connsiteX12" fmla="*/ 1385047 w 2124635"/>
              <a:gd name="connsiteY12" fmla="*/ 174811 h 295835"/>
              <a:gd name="connsiteX13" fmla="*/ 1425388 w 2124635"/>
              <a:gd name="connsiteY13" fmla="*/ 107576 h 295835"/>
              <a:gd name="connsiteX14" fmla="*/ 1506070 w 2124635"/>
              <a:gd name="connsiteY14" fmla="*/ 80682 h 295835"/>
              <a:gd name="connsiteX15" fmla="*/ 1694329 w 2124635"/>
              <a:gd name="connsiteY15" fmla="*/ 80682 h 295835"/>
              <a:gd name="connsiteX16" fmla="*/ 1748117 w 2124635"/>
              <a:gd name="connsiteY16" fmla="*/ 53788 h 295835"/>
              <a:gd name="connsiteX17" fmla="*/ 1828800 w 2124635"/>
              <a:gd name="connsiteY17" fmla="*/ 0 h 295835"/>
              <a:gd name="connsiteX18" fmla="*/ 2043953 w 2124635"/>
              <a:gd name="connsiteY18" fmla="*/ 26894 h 295835"/>
              <a:gd name="connsiteX19" fmla="*/ 2124635 w 2124635"/>
              <a:gd name="connsiteY19" fmla="*/ 53788 h 29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24635" h="295835">
                <a:moveTo>
                  <a:pt x="0" y="295835"/>
                </a:moveTo>
                <a:cubicBezTo>
                  <a:pt x="8965" y="264458"/>
                  <a:pt x="11047" y="230231"/>
                  <a:pt x="26894" y="201705"/>
                </a:cubicBezTo>
                <a:cubicBezTo>
                  <a:pt x="34743" y="187577"/>
                  <a:pt x="52780" y="182039"/>
                  <a:pt x="67235" y="174811"/>
                </a:cubicBezTo>
                <a:cubicBezTo>
                  <a:pt x="79913" y="168472"/>
                  <a:pt x="94548" y="166948"/>
                  <a:pt x="107576" y="161364"/>
                </a:cubicBezTo>
                <a:cubicBezTo>
                  <a:pt x="126001" y="153468"/>
                  <a:pt x="143435" y="143435"/>
                  <a:pt x="161365" y="134470"/>
                </a:cubicBezTo>
                <a:cubicBezTo>
                  <a:pt x="327407" y="142772"/>
                  <a:pt x="480554" y="160508"/>
                  <a:pt x="645459" y="134470"/>
                </a:cubicBezTo>
                <a:cubicBezTo>
                  <a:pt x="661423" y="131949"/>
                  <a:pt x="670945" y="113942"/>
                  <a:pt x="685800" y="107576"/>
                </a:cubicBezTo>
                <a:cubicBezTo>
                  <a:pt x="702787" y="100296"/>
                  <a:pt x="721659" y="98611"/>
                  <a:pt x="739588" y="94129"/>
                </a:cubicBezTo>
                <a:cubicBezTo>
                  <a:pt x="793376" y="98611"/>
                  <a:pt x="847903" y="97629"/>
                  <a:pt x="900953" y="107576"/>
                </a:cubicBezTo>
                <a:cubicBezTo>
                  <a:pt x="920655" y="111270"/>
                  <a:pt x="936316" y="126574"/>
                  <a:pt x="954741" y="134470"/>
                </a:cubicBezTo>
                <a:cubicBezTo>
                  <a:pt x="967769" y="140054"/>
                  <a:pt x="981635" y="143435"/>
                  <a:pt x="995082" y="147917"/>
                </a:cubicBezTo>
                <a:cubicBezTo>
                  <a:pt x="1004047" y="161364"/>
                  <a:pt x="1006360" y="184094"/>
                  <a:pt x="1021976" y="188258"/>
                </a:cubicBezTo>
                <a:cubicBezTo>
                  <a:pt x="1149712" y="222321"/>
                  <a:pt x="1258547" y="192882"/>
                  <a:pt x="1385047" y="174811"/>
                </a:cubicBezTo>
                <a:cubicBezTo>
                  <a:pt x="1398494" y="152399"/>
                  <a:pt x="1404757" y="123622"/>
                  <a:pt x="1425388" y="107576"/>
                </a:cubicBezTo>
                <a:cubicBezTo>
                  <a:pt x="1447765" y="90172"/>
                  <a:pt x="1506070" y="80682"/>
                  <a:pt x="1506070" y="80682"/>
                </a:cubicBezTo>
                <a:cubicBezTo>
                  <a:pt x="1596396" y="89715"/>
                  <a:pt x="1622494" y="107620"/>
                  <a:pt x="1694329" y="80682"/>
                </a:cubicBezTo>
                <a:cubicBezTo>
                  <a:pt x="1713098" y="73644"/>
                  <a:pt x="1730928" y="64101"/>
                  <a:pt x="1748117" y="53788"/>
                </a:cubicBezTo>
                <a:cubicBezTo>
                  <a:pt x="1775834" y="37158"/>
                  <a:pt x="1828800" y="0"/>
                  <a:pt x="1828800" y="0"/>
                </a:cubicBezTo>
                <a:cubicBezTo>
                  <a:pt x="2070586" y="20149"/>
                  <a:pt x="1916572" y="-1413"/>
                  <a:pt x="2043953" y="26894"/>
                </a:cubicBezTo>
                <a:cubicBezTo>
                  <a:pt x="2119502" y="43683"/>
                  <a:pt x="2094445" y="23598"/>
                  <a:pt x="2124635" y="53788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Freeform 39"/>
          <p:cNvSpPr/>
          <p:nvPr/>
        </p:nvSpPr>
        <p:spPr>
          <a:xfrm>
            <a:off x="9437586" y="4210117"/>
            <a:ext cx="643219" cy="227310"/>
          </a:xfrm>
          <a:custGeom>
            <a:avLst/>
            <a:gdLst>
              <a:gd name="connsiteX0" fmla="*/ 0 w 2124635"/>
              <a:gd name="connsiteY0" fmla="*/ 295835 h 295835"/>
              <a:gd name="connsiteX1" fmla="*/ 26894 w 2124635"/>
              <a:gd name="connsiteY1" fmla="*/ 201705 h 295835"/>
              <a:gd name="connsiteX2" fmla="*/ 67235 w 2124635"/>
              <a:gd name="connsiteY2" fmla="*/ 174811 h 295835"/>
              <a:gd name="connsiteX3" fmla="*/ 107576 w 2124635"/>
              <a:gd name="connsiteY3" fmla="*/ 161364 h 295835"/>
              <a:gd name="connsiteX4" fmla="*/ 161365 w 2124635"/>
              <a:gd name="connsiteY4" fmla="*/ 134470 h 295835"/>
              <a:gd name="connsiteX5" fmla="*/ 645459 w 2124635"/>
              <a:gd name="connsiteY5" fmla="*/ 134470 h 295835"/>
              <a:gd name="connsiteX6" fmla="*/ 685800 w 2124635"/>
              <a:gd name="connsiteY6" fmla="*/ 107576 h 295835"/>
              <a:gd name="connsiteX7" fmla="*/ 739588 w 2124635"/>
              <a:gd name="connsiteY7" fmla="*/ 94129 h 295835"/>
              <a:gd name="connsiteX8" fmla="*/ 900953 w 2124635"/>
              <a:gd name="connsiteY8" fmla="*/ 107576 h 295835"/>
              <a:gd name="connsiteX9" fmla="*/ 954741 w 2124635"/>
              <a:gd name="connsiteY9" fmla="*/ 134470 h 295835"/>
              <a:gd name="connsiteX10" fmla="*/ 995082 w 2124635"/>
              <a:gd name="connsiteY10" fmla="*/ 147917 h 295835"/>
              <a:gd name="connsiteX11" fmla="*/ 1021976 w 2124635"/>
              <a:gd name="connsiteY11" fmla="*/ 188258 h 295835"/>
              <a:gd name="connsiteX12" fmla="*/ 1385047 w 2124635"/>
              <a:gd name="connsiteY12" fmla="*/ 174811 h 295835"/>
              <a:gd name="connsiteX13" fmla="*/ 1425388 w 2124635"/>
              <a:gd name="connsiteY13" fmla="*/ 107576 h 295835"/>
              <a:gd name="connsiteX14" fmla="*/ 1506070 w 2124635"/>
              <a:gd name="connsiteY14" fmla="*/ 80682 h 295835"/>
              <a:gd name="connsiteX15" fmla="*/ 1694329 w 2124635"/>
              <a:gd name="connsiteY15" fmla="*/ 80682 h 295835"/>
              <a:gd name="connsiteX16" fmla="*/ 1748117 w 2124635"/>
              <a:gd name="connsiteY16" fmla="*/ 53788 h 295835"/>
              <a:gd name="connsiteX17" fmla="*/ 1828800 w 2124635"/>
              <a:gd name="connsiteY17" fmla="*/ 0 h 295835"/>
              <a:gd name="connsiteX18" fmla="*/ 2043953 w 2124635"/>
              <a:gd name="connsiteY18" fmla="*/ 26894 h 295835"/>
              <a:gd name="connsiteX19" fmla="*/ 2124635 w 2124635"/>
              <a:gd name="connsiteY19" fmla="*/ 53788 h 29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24635" h="295835">
                <a:moveTo>
                  <a:pt x="0" y="295835"/>
                </a:moveTo>
                <a:cubicBezTo>
                  <a:pt x="8965" y="264458"/>
                  <a:pt x="11047" y="230231"/>
                  <a:pt x="26894" y="201705"/>
                </a:cubicBezTo>
                <a:cubicBezTo>
                  <a:pt x="34743" y="187577"/>
                  <a:pt x="52780" y="182039"/>
                  <a:pt x="67235" y="174811"/>
                </a:cubicBezTo>
                <a:cubicBezTo>
                  <a:pt x="79913" y="168472"/>
                  <a:pt x="94548" y="166948"/>
                  <a:pt x="107576" y="161364"/>
                </a:cubicBezTo>
                <a:cubicBezTo>
                  <a:pt x="126001" y="153468"/>
                  <a:pt x="143435" y="143435"/>
                  <a:pt x="161365" y="134470"/>
                </a:cubicBezTo>
                <a:cubicBezTo>
                  <a:pt x="327407" y="142772"/>
                  <a:pt x="480554" y="160508"/>
                  <a:pt x="645459" y="134470"/>
                </a:cubicBezTo>
                <a:cubicBezTo>
                  <a:pt x="661423" y="131949"/>
                  <a:pt x="670945" y="113942"/>
                  <a:pt x="685800" y="107576"/>
                </a:cubicBezTo>
                <a:cubicBezTo>
                  <a:pt x="702787" y="100296"/>
                  <a:pt x="721659" y="98611"/>
                  <a:pt x="739588" y="94129"/>
                </a:cubicBezTo>
                <a:cubicBezTo>
                  <a:pt x="793376" y="98611"/>
                  <a:pt x="847903" y="97629"/>
                  <a:pt x="900953" y="107576"/>
                </a:cubicBezTo>
                <a:cubicBezTo>
                  <a:pt x="920655" y="111270"/>
                  <a:pt x="936316" y="126574"/>
                  <a:pt x="954741" y="134470"/>
                </a:cubicBezTo>
                <a:cubicBezTo>
                  <a:pt x="967769" y="140054"/>
                  <a:pt x="981635" y="143435"/>
                  <a:pt x="995082" y="147917"/>
                </a:cubicBezTo>
                <a:cubicBezTo>
                  <a:pt x="1004047" y="161364"/>
                  <a:pt x="1006360" y="184094"/>
                  <a:pt x="1021976" y="188258"/>
                </a:cubicBezTo>
                <a:cubicBezTo>
                  <a:pt x="1149712" y="222321"/>
                  <a:pt x="1258547" y="192882"/>
                  <a:pt x="1385047" y="174811"/>
                </a:cubicBezTo>
                <a:cubicBezTo>
                  <a:pt x="1398494" y="152399"/>
                  <a:pt x="1404757" y="123622"/>
                  <a:pt x="1425388" y="107576"/>
                </a:cubicBezTo>
                <a:cubicBezTo>
                  <a:pt x="1447765" y="90172"/>
                  <a:pt x="1506070" y="80682"/>
                  <a:pt x="1506070" y="80682"/>
                </a:cubicBezTo>
                <a:cubicBezTo>
                  <a:pt x="1596396" y="89715"/>
                  <a:pt x="1622494" y="107620"/>
                  <a:pt x="1694329" y="80682"/>
                </a:cubicBezTo>
                <a:cubicBezTo>
                  <a:pt x="1713098" y="73644"/>
                  <a:pt x="1730928" y="64101"/>
                  <a:pt x="1748117" y="53788"/>
                </a:cubicBezTo>
                <a:cubicBezTo>
                  <a:pt x="1775834" y="37158"/>
                  <a:pt x="1828800" y="0"/>
                  <a:pt x="1828800" y="0"/>
                </a:cubicBezTo>
                <a:cubicBezTo>
                  <a:pt x="2070586" y="20149"/>
                  <a:pt x="1916572" y="-1413"/>
                  <a:pt x="2043953" y="26894"/>
                </a:cubicBezTo>
                <a:cubicBezTo>
                  <a:pt x="2119502" y="43683"/>
                  <a:pt x="2094445" y="23598"/>
                  <a:pt x="2124635" y="53788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reeform 42"/>
          <p:cNvSpPr/>
          <p:nvPr/>
        </p:nvSpPr>
        <p:spPr>
          <a:xfrm>
            <a:off x="8148918" y="3993776"/>
            <a:ext cx="941294" cy="686081"/>
          </a:xfrm>
          <a:custGeom>
            <a:avLst/>
            <a:gdLst>
              <a:gd name="connsiteX0" fmla="*/ 941294 w 941294"/>
              <a:gd name="connsiteY0" fmla="*/ 40342 h 686081"/>
              <a:gd name="connsiteX1" fmla="*/ 806823 w 941294"/>
              <a:gd name="connsiteY1" fmla="*/ 0 h 686081"/>
              <a:gd name="connsiteX2" fmla="*/ 672353 w 941294"/>
              <a:gd name="connsiteY2" fmla="*/ 13448 h 686081"/>
              <a:gd name="connsiteX3" fmla="*/ 645458 w 941294"/>
              <a:gd name="connsiteY3" fmla="*/ 107577 h 686081"/>
              <a:gd name="connsiteX4" fmla="*/ 632011 w 941294"/>
              <a:gd name="connsiteY4" fmla="*/ 228600 h 686081"/>
              <a:gd name="connsiteX5" fmla="*/ 309282 w 941294"/>
              <a:gd name="connsiteY5" fmla="*/ 255495 h 686081"/>
              <a:gd name="connsiteX6" fmla="*/ 188258 w 941294"/>
              <a:gd name="connsiteY6" fmla="*/ 268942 h 686081"/>
              <a:gd name="connsiteX7" fmla="*/ 134470 w 941294"/>
              <a:gd name="connsiteY7" fmla="*/ 295836 h 686081"/>
              <a:gd name="connsiteX8" fmla="*/ 80682 w 941294"/>
              <a:gd name="connsiteY8" fmla="*/ 389965 h 686081"/>
              <a:gd name="connsiteX9" fmla="*/ 67235 w 941294"/>
              <a:gd name="connsiteY9" fmla="*/ 497542 h 686081"/>
              <a:gd name="connsiteX10" fmla="*/ 26894 w 941294"/>
              <a:gd name="connsiteY10" fmla="*/ 510989 h 686081"/>
              <a:gd name="connsiteX11" fmla="*/ 0 w 941294"/>
              <a:gd name="connsiteY11" fmla="*/ 591671 h 686081"/>
              <a:gd name="connsiteX12" fmla="*/ 13447 w 941294"/>
              <a:gd name="connsiteY12" fmla="*/ 645459 h 686081"/>
              <a:gd name="connsiteX13" fmla="*/ 53788 w 941294"/>
              <a:gd name="connsiteY13" fmla="*/ 658906 h 686081"/>
              <a:gd name="connsiteX14" fmla="*/ 121023 w 941294"/>
              <a:gd name="connsiteY14" fmla="*/ 685800 h 68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1294" h="686081">
                <a:moveTo>
                  <a:pt x="941294" y="40342"/>
                </a:moveTo>
                <a:cubicBezTo>
                  <a:pt x="936607" y="38780"/>
                  <a:pt x="827140" y="0"/>
                  <a:pt x="806823" y="0"/>
                </a:cubicBezTo>
                <a:cubicBezTo>
                  <a:pt x="761776" y="0"/>
                  <a:pt x="717176" y="8965"/>
                  <a:pt x="672353" y="13448"/>
                </a:cubicBezTo>
                <a:cubicBezTo>
                  <a:pt x="662313" y="43567"/>
                  <a:pt x="650281" y="76226"/>
                  <a:pt x="645458" y="107577"/>
                </a:cubicBezTo>
                <a:cubicBezTo>
                  <a:pt x="639286" y="147694"/>
                  <a:pt x="669163" y="212253"/>
                  <a:pt x="632011" y="228600"/>
                </a:cubicBezTo>
                <a:cubicBezTo>
                  <a:pt x="533203" y="272075"/>
                  <a:pt x="416788" y="245722"/>
                  <a:pt x="309282" y="255495"/>
                </a:cubicBezTo>
                <a:cubicBezTo>
                  <a:pt x="268859" y="259170"/>
                  <a:pt x="228599" y="264460"/>
                  <a:pt x="188258" y="268942"/>
                </a:cubicBezTo>
                <a:cubicBezTo>
                  <a:pt x="170329" y="277907"/>
                  <a:pt x="149690" y="282790"/>
                  <a:pt x="134470" y="295836"/>
                </a:cubicBezTo>
                <a:cubicBezTo>
                  <a:pt x="96479" y="328400"/>
                  <a:pt x="94351" y="348958"/>
                  <a:pt x="80682" y="389965"/>
                </a:cubicBezTo>
                <a:cubicBezTo>
                  <a:pt x="76200" y="425824"/>
                  <a:pt x="81912" y="464519"/>
                  <a:pt x="67235" y="497542"/>
                </a:cubicBezTo>
                <a:cubicBezTo>
                  <a:pt x="61478" y="510495"/>
                  <a:pt x="35133" y="499455"/>
                  <a:pt x="26894" y="510989"/>
                </a:cubicBezTo>
                <a:cubicBezTo>
                  <a:pt x="10417" y="534057"/>
                  <a:pt x="0" y="591671"/>
                  <a:pt x="0" y="591671"/>
                </a:cubicBezTo>
                <a:cubicBezTo>
                  <a:pt x="4482" y="609600"/>
                  <a:pt x="1902" y="631028"/>
                  <a:pt x="13447" y="645459"/>
                </a:cubicBezTo>
                <a:cubicBezTo>
                  <a:pt x="22302" y="656527"/>
                  <a:pt x="41110" y="652567"/>
                  <a:pt x="53788" y="658906"/>
                </a:cubicBezTo>
                <a:cubicBezTo>
                  <a:pt x="117521" y="690773"/>
                  <a:pt x="69129" y="685800"/>
                  <a:pt x="121023" y="68580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Freeform 43"/>
          <p:cNvSpPr/>
          <p:nvPr/>
        </p:nvSpPr>
        <p:spPr>
          <a:xfrm>
            <a:off x="6320118" y="4746812"/>
            <a:ext cx="3052999" cy="605117"/>
          </a:xfrm>
          <a:custGeom>
            <a:avLst/>
            <a:gdLst>
              <a:gd name="connsiteX0" fmla="*/ 3039035 w 3052999"/>
              <a:gd name="connsiteY0" fmla="*/ 0 h 605117"/>
              <a:gd name="connsiteX1" fmla="*/ 3052482 w 3052999"/>
              <a:gd name="connsiteY1" fmla="*/ 94129 h 605117"/>
              <a:gd name="connsiteX2" fmla="*/ 2985247 w 3052999"/>
              <a:gd name="connsiteY2" fmla="*/ 174812 h 605117"/>
              <a:gd name="connsiteX3" fmla="*/ 2971800 w 3052999"/>
              <a:gd name="connsiteY3" fmla="*/ 215153 h 605117"/>
              <a:gd name="connsiteX4" fmla="*/ 2918011 w 3052999"/>
              <a:gd name="connsiteY4" fmla="*/ 242047 h 605117"/>
              <a:gd name="connsiteX5" fmla="*/ 2756647 w 3052999"/>
              <a:gd name="connsiteY5" fmla="*/ 268941 h 605117"/>
              <a:gd name="connsiteX6" fmla="*/ 2716306 w 3052999"/>
              <a:gd name="connsiteY6" fmla="*/ 309282 h 605117"/>
              <a:gd name="connsiteX7" fmla="*/ 2581835 w 3052999"/>
              <a:gd name="connsiteY7" fmla="*/ 349623 h 605117"/>
              <a:gd name="connsiteX8" fmla="*/ 2299447 w 3052999"/>
              <a:gd name="connsiteY8" fmla="*/ 376517 h 605117"/>
              <a:gd name="connsiteX9" fmla="*/ 2259106 w 3052999"/>
              <a:gd name="connsiteY9" fmla="*/ 389964 h 605117"/>
              <a:gd name="connsiteX10" fmla="*/ 2205317 w 3052999"/>
              <a:gd name="connsiteY10" fmla="*/ 416859 h 605117"/>
              <a:gd name="connsiteX11" fmla="*/ 1210235 w 3052999"/>
              <a:gd name="connsiteY11" fmla="*/ 470647 h 605117"/>
              <a:gd name="connsiteX12" fmla="*/ 1021976 w 3052999"/>
              <a:gd name="connsiteY12" fmla="*/ 497541 h 605117"/>
              <a:gd name="connsiteX13" fmla="*/ 833717 w 3052999"/>
              <a:gd name="connsiteY13" fmla="*/ 484094 h 605117"/>
              <a:gd name="connsiteX14" fmla="*/ 793376 w 3052999"/>
              <a:gd name="connsiteY14" fmla="*/ 470647 h 605117"/>
              <a:gd name="connsiteX15" fmla="*/ 618564 w 3052999"/>
              <a:gd name="connsiteY15" fmla="*/ 497541 h 605117"/>
              <a:gd name="connsiteX16" fmla="*/ 497541 w 3052999"/>
              <a:gd name="connsiteY16" fmla="*/ 551329 h 605117"/>
              <a:gd name="connsiteX17" fmla="*/ 457200 w 3052999"/>
              <a:gd name="connsiteY17" fmla="*/ 564776 h 605117"/>
              <a:gd name="connsiteX18" fmla="*/ 389964 w 3052999"/>
              <a:gd name="connsiteY18" fmla="*/ 578223 h 605117"/>
              <a:gd name="connsiteX19" fmla="*/ 295835 w 3052999"/>
              <a:gd name="connsiteY19" fmla="*/ 605117 h 605117"/>
              <a:gd name="connsiteX20" fmla="*/ 53788 w 3052999"/>
              <a:gd name="connsiteY20" fmla="*/ 591670 h 605117"/>
              <a:gd name="connsiteX21" fmla="*/ 13447 w 3052999"/>
              <a:gd name="connsiteY21" fmla="*/ 564776 h 605117"/>
              <a:gd name="connsiteX22" fmla="*/ 0 w 3052999"/>
              <a:gd name="connsiteY22" fmla="*/ 524435 h 605117"/>
              <a:gd name="connsiteX23" fmla="*/ 53788 w 3052999"/>
              <a:gd name="connsiteY23" fmla="*/ 430306 h 605117"/>
              <a:gd name="connsiteX24" fmla="*/ 80682 w 3052999"/>
              <a:gd name="connsiteY24" fmla="*/ 430306 h 60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52999" h="605117">
                <a:moveTo>
                  <a:pt x="3039035" y="0"/>
                </a:moveTo>
                <a:cubicBezTo>
                  <a:pt x="3043517" y="31376"/>
                  <a:pt x="3055636" y="62591"/>
                  <a:pt x="3052482" y="94129"/>
                </a:cubicBezTo>
                <a:cubicBezTo>
                  <a:pt x="3050402" y="114930"/>
                  <a:pt x="2995404" y="164655"/>
                  <a:pt x="2985247" y="174812"/>
                </a:cubicBezTo>
                <a:cubicBezTo>
                  <a:pt x="2980765" y="188259"/>
                  <a:pt x="2981823" y="205130"/>
                  <a:pt x="2971800" y="215153"/>
                </a:cubicBezTo>
                <a:cubicBezTo>
                  <a:pt x="2957625" y="229327"/>
                  <a:pt x="2936436" y="234151"/>
                  <a:pt x="2918011" y="242047"/>
                </a:cubicBezTo>
                <a:cubicBezTo>
                  <a:pt x="2862817" y="265701"/>
                  <a:pt x="2824025" y="261455"/>
                  <a:pt x="2756647" y="268941"/>
                </a:cubicBezTo>
                <a:cubicBezTo>
                  <a:pt x="2743200" y="282388"/>
                  <a:pt x="2731781" y="298229"/>
                  <a:pt x="2716306" y="309282"/>
                </a:cubicBezTo>
                <a:cubicBezTo>
                  <a:pt x="2672707" y="340424"/>
                  <a:pt x="2635262" y="343687"/>
                  <a:pt x="2581835" y="349623"/>
                </a:cubicBezTo>
                <a:cubicBezTo>
                  <a:pt x="2487858" y="360065"/>
                  <a:pt x="2393576" y="367552"/>
                  <a:pt x="2299447" y="376517"/>
                </a:cubicBezTo>
                <a:cubicBezTo>
                  <a:pt x="2286000" y="380999"/>
                  <a:pt x="2272134" y="384380"/>
                  <a:pt x="2259106" y="389964"/>
                </a:cubicBezTo>
                <a:cubicBezTo>
                  <a:pt x="2240681" y="397861"/>
                  <a:pt x="2224592" y="411352"/>
                  <a:pt x="2205317" y="416859"/>
                </a:cubicBezTo>
                <a:cubicBezTo>
                  <a:pt x="1929509" y="495662"/>
                  <a:pt x="1236880" y="469814"/>
                  <a:pt x="1210235" y="470647"/>
                </a:cubicBezTo>
                <a:cubicBezTo>
                  <a:pt x="1137830" y="488748"/>
                  <a:pt x="1113693" y="497541"/>
                  <a:pt x="1021976" y="497541"/>
                </a:cubicBezTo>
                <a:cubicBezTo>
                  <a:pt x="959063" y="497541"/>
                  <a:pt x="896470" y="488576"/>
                  <a:pt x="833717" y="484094"/>
                </a:cubicBezTo>
                <a:cubicBezTo>
                  <a:pt x="820270" y="479612"/>
                  <a:pt x="807550" y="470647"/>
                  <a:pt x="793376" y="470647"/>
                </a:cubicBezTo>
                <a:cubicBezTo>
                  <a:pt x="715937" y="470647"/>
                  <a:pt x="683521" y="481302"/>
                  <a:pt x="618564" y="497541"/>
                </a:cubicBezTo>
                <a:cubicBezTo>
                  <a:pt x="557445" y="528101"/>
                  <a:pt x="566219" y="525575"/>
                  <a:pt x="497541" y="551329"/>
                </a:cubicBezTo>
                <a:cubicBezTo>
                  <a:pt x="484269" y="556306"/>
                  <a:pt x="470951" y="561338"/>
                  <a:pt x="457200" y="564776"/>
                </a:cubicBezTo>
                <a:cubicBezTo>
                  <a:pt x="435027" y="570319"/>
                  <a:pt x="412276" y="573265"/>
                  <a:pt x="389964" y="578223"/>
                </a:cubicBezTo>
                <a:cubicBezTo>
                  <a:pt x="339310" y="589479"/>
                  <a:pt x="340758" y="590143"/>
                  <a:pt x="295835" y="605117"/>
                </a:cubicBezTo>
                <a:cubicBezTo>
                  <a:pt x="215153" y="600635"/>
                  <a:pt x="133783" y="603098"/>
                  <a:pt x="53788" y="591670"/>
                </a:cubicBezTo>
                <a:cubicBezTo>
                  <a:pt x="37789" y="589384"/>
                  <a:pt x="23543" y="577396"/>
                  <a:pt x="13447" y="564776"/>
                </a:cubicBezTo>
                <a:cubicBezTo>
                  <a:pt x="4592" y="553708"/>
                  <a:pt x="4482" y="537882"/>
                  <a:pt x="0" y="524435"/>
                </a:cubicBezTo>
                <a:cubicBezTo>
                  <a:pt x="12850" y="447337"/>
                  <a:pt x="-10897" y="443243"/>
                  <a:pt x="53788" y="430306"/>
                </a:cubicBezTo>
                <a:cubicBezTo>
                  <a:pt x="62579" y="428548"/>
                  <a:pt x="71717" y="430306"/>
                  <a:pt x="80682" y="430306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8027894" y="3898048"/>
            <a:ext cx="118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 join</a:t>
            </a:r>
            <a:endParaRPr lang="en-IN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8175807" y="5156147"/>
            <a:ext cx="1183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t2 join</a:t>
            </a:r>
            <a:endParaRPr lang="en-IN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826365" y="3525264"/>
            <a:ext cx="77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5957318" y="4319833"/>
            <a:ext cx="1182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Move t1 to t2</a:t>
            </a:r>
            <a:endParaRPr lang="en-IN" sz="1400" i="1" dirty="0"/>
          </a:p>
        </p:txBody>
      </p:sp>
      <p:sp>
        <p:nvSpPr>
          <p:cNvPr id="49" name="Rectangle 48"/>
          <p:cNvSpPr/>
          <p:nvPr/>
        </p:nvSpPr>
        <p:spPr>
          <a:xfrm>
            <a:off x="2122393" y="5717029"/>
            <a:ext cx="8207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i="1" dirty="0"/>
              <a:t>A thread instance upon being </a:t>
            </a:r>
            <a:r>
              <a:rPr lang="en-IN" sz="1200" b="1" i="1" dirty="0" smtClean="0"/>
              <a:t>spawned if not detached, </a:t>
            </a:r>
            <a:r>
              <a:rPr lang="en-IN" sz="1200" b="1" i="1" dirty="0"/>
              <a:t>needs </a:t>
            </a:r>
            <a:r>
              <a:rPr lang="en-IN" sz="1200" b="1" i="1" dirty="0" smtClean="0"/>
              <a:t>to be </a:t>
            </a:r>
            <a:r>
              <a:rPr lang="en-IN" sz="1200" b="1" i="1" dirty="0"/>
              <a:t>joined. This join statement must minimum be encountered by the child thread while the parent thread is exiting or terminating. If at this moment a thread does not find a join for himself, then it will throw an exception.</a:t>
            </a:r>
          </a:p>
        </p:txBody>
      </p:sp>
      <p:sp>
        <p:nvSpPr>
          <p:cNvPr id="3" name="Freeform 2"/>
          <p:cNvSpPr/>
          <p:nvPr/>
        </p:nvSpPr>
        <p:spPr>
          <a:xfrm>
            <a:off x="657780" y="713203"/>
            <a:ext cx="135263" cy="1949824"/>
          </a:xfrm>
          <a:custGeom>
            <a:avLst/>
            <a:gdLst>
              <a:gd name="connsiteX0" fmla="*/ 41134 w 135263"/>
              <a:gd name="connsiteY0" fmla="*/ 0 h 1949824"/>
              <a:gd name="connsiteX1" fmla="*/ 27687 w 135263"/>
              <a:gd name="connsiteY1" fmla="*/ 67235 h 1949824"/>
              <a:gd name="connsiteX2" fmla="*/ 792 w 135263"/>
              <a:gd name="connsiteY2" fmla="*/ 147918 h 1949824"/>
              <a:gd name="connsiteX3" fmla="*/ 14239 w 135263"/>
              <a:gd name="connsiteY3" fmla="*/ 295835 h 1949824"/>
              <a:gd name="connsiteX4" fmla="*/ 41134 w 135263"/>
              <a:gd name="connsiteY4" fmla="*/ 322730 h 1949824"/>
              <a:gd name="connsiteX5" fmla="*/ 41134 w 135263"/>
              <a:gd name="connsiteY5" fmla="*/ 470647 h 1949824"/>
              <a:gd name="connsiteX6" fmla="*/ 27687 w 135263"/>
              <a:gd name="connsiteY6" fmla="*/ 524435 h 1949824"/>
              <a:gd name="connsiteX7" fmla="*/ 792 w 135263"/>
              <a:gd name="connsiteY7" fmla="*/ 551330 h 1949824"/>
              <a:gd name="connsiteX8" fmla="*/ 41134 w 135263"/>
              <a:gd name="connsiteY8" fmla="*/ 632012 h 1949824"/>
              <a:gd name="connsiteX9" fmla="*/ 94922 w 135263"/>
              <a:gd name="connsiteY9" fmla="*/ 712694 h 1949824"/>
              <a:gd name="connsiteX10" fmla="*/ 121816 w 135263"/>
              <a:gd name="connsiteY10" fmla="*/ 1021977 h 1949824"/>
              <a:gd name="connsiteX11" fmla="*/ 135263 w 135263"/>
              <a:gd name="connsiteY11" fmla="*/ 1075765 h 1949824"/>
              <a:gd name="connsiteX12" fmla="*/ 121816 w 135263"/>
              <a:gd name="connsiteY12" fmla="*/ 1290918 h 1949824"/>
              <a:gd name="connsiteX13" fmla="*/ 94922 w 135263"/>
              <a:gd name="connsiteY13" fmla="*/ 1371600 h 1949824"/>
              <a:gd name="connsiteX14" fmla="*/ 108369 w 135263"/>
              <a:gd name="connsiteY14" fmla="*/ 1546412 h 1949824"/>
              <a:gd name="connsiteX15" fmla="*/ 121816 w 135263"/>
              <a:gd name="connsiteY15" fmla="*/ 1586753 h 1949824"/>
              <a:gd name="connsiteX16" fmla="*/ 81475 w 135263"/>
              <a:gd name="connsiteY16" fmla="*/ 1707777 h 1949824"/>
              <a:gd name="connsiteX17" fmla="*/ 94922 w 135263"/>
              <a:gd name="connsiteY17" fmla="*/ 1761565 h 1949824"/>
              <a:gd name="connsiteX18" fmla="*/ 121816 w 135263"/>
              <a:gd name="connsiteY18" fmla="*/ 1801906 h 1949824"/>
              <a:gd name="connsiteX19" fmla="*/ 108369 w 135263"/>
              <a:gd name="connsiteY19" fmla="*/ 1949824 h 194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5263" h="1949824">
                <a:moveTo>
                  <a:pt x="41134" y="0"/>
                </a:moveTo>
                <a:cubicBezTo>
                  <a:pt x="36652" y="22412"/>
                  <a:pt x="33701" y="45185"/>
                  <a:pt x="27687" y="67235"/>
                </a:cubicBezTo>
                <a:cubicBezTo>
                  <a:pt x="20228" y="94585"/>
                  <a:pt x="2457" y="119618"/>
                  <a:pt x="792" y="147918"/>
                </a:cubicBezTo>
                <a:cubicBezTo>
                  <a:pt x="-2115" y="197342"/>
                  <a:pt x="3106" y="247594"/>
                  <a:pt x="14239" y="295835"/>
                </a:cubicBezTo>
                <a:cubicBezTo>
                  <a:pt x="17090" y="308189"/>
                  <a:pt x="32169" y="313765"/>
                  <a:pt x="41134" y="322730"/>
                </a:cubicBezTo>
                <a:cubicBezTo>
                  <a:pt x="64683" y="393378"/>
                  <a:pt x="59718" y="359143"/>
                  <a:pt x="41134" y="470647"/>
                </a:cubicBezTo>
                <a:cubicBezTo>
                  <a:pt x="38096" y="488877"/>
                  <a:pt x="35952" y="507905"/>
                  <a:pt x="27687" y="524435"/>
                </a:cubicBezTo>
                <a:cubicBezTo>
                  <a:pt x="22017" y="535775"/>
                  <a:pt x="9757" y="542365"/>
                  <a:pt x="792" y="551330"/>
                </a:cubicBezTo>
                <a:cubicBezTo>
                  <a:pt x="34591" y="652728"/>
                  <a:pt x="-11002" y="527743"/>
                  <a:pt x="41134" y="632012"/>
                </a:cubicBezTo>
                <a:cubicBezTo>
                  <a:pt x="80057" y="709857"/>
                  <a:pt x="18446" y="636218"/>
                  <a:pt x="94922" y="712694"/>
                </a:cubicBezTo>
                <a:cubicBezTo>
                  <a:pt x="103887" y="815788"/>
                  <a:pt x="110388" y="919127"/>
                  <a:pt x="121816" y="1021977"/>
                </a:cubicBezTo>
                <a:cubicBezTo>
                  <a:pt x="123857" y="1040345"/>
                  <a:pt x="135263" y="1057284"/>
                  <a:pt x="135263" y="1075765"/>
                </a:cubicBezTo>
                <a:cubicBezTo>
                  <a:pt x="135263" y="1147623"/>
                  <a:pt x="131525" y="1219719"/>
                  <a:pt x="121816" y="1290918"/>
                </a:cubicBezTo>
                <a:cubicBezTo>
                  <a:pt x="117986" y="1319007"/>
                  <a:pt x="94922" y="1371600"/>
                  <a:pt x="94922" y="1371600"/>
                </a:cubicBezTo>
                <a:cubicBezTo>
                  <a:pt x="99404" y="1429871"/>
                  <a:pt x="101120" y="1488420"/>
                  <a:pt x="108369" y="1546412"/>
                </a:cubicBezTo>
                <a:cubicBezTo>
                  <a:pt x="110127" y="1560477"/>
                  <a:pt x="121816" y="1572579"/>
                  <a:pt x="121816" y="1586753"/>
                </a:cubicBezTo>
                <a:cubicBezTo>
                  <a:pt x="121816" y="1678192"/>
                  <a:pt x="124684" y="1664566"/>
                  <a:pt x="81475" y="1707777"/>
                </a:cubicBezTo>
                <a:cubicBezTo>
                  <a:pt x="85957" y="1725706"/>
                  <a:pt x="87642" y="1744578"/>
                  <a:pt x="94922" y="1761565"/>
                </a:cubicBezTo>
                <a:cubicBezTo>
                  <a:pt x="101288" y="1776420"/>
                  <a:pt x="120665" y="1785786"/>
                  <a:pt x="121816" y="1801906"/>
                </a:cubicBezTo>
                <a:cubicBezTo>
                  <a:pt x="125343" y="1851290"/>
                  <a:pt x="108369" y="1949824"/>
                  <a:pt x="108369" y="194982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reeform 40"/>
          <p:cNvSpPr/>
          <p:nvPr/>
        </p:nvSpPr>
        <p:spPr>
          <a:xfrm>
            <a:off x="649147" y="3834091"/>
            <a:ext cx="135263" cy="1949824"/>
          </a:xfrm>
          <a:custGeom>
            <a:avLst/>
            <a:gdLst>
              <a:gd name="connsiteX0" fmla="*/ 41134 w 135263"/>
              <a:gd name="connsiteY0" fmla="*/ 0 h 1949824"/>
              <a:gd name="connsiteX1" fmla="*/ 27687 w 135263"/>
              <a:gd name="connsiteY1" fmla="*/ 67235 h 1949824"/>
              <a:gd name="connsiteX2" fmla="*/ 792 w 135263"/>
              <a:gd name="connsiteY2" fmla="*/ 147918 h 1949824"/>
              <a:gd name="connsiteX3" fmla="*/ 14239 w 135263"/>
              <a:gd name="connsiteY3" fmla="*/ 295835 h 1949824"/>
              <a:gd name="connsiteX4" fmla="*/ 41134 w 135263"/>
              <a:gd name="connsiteY4" fmla="*/ 322730 h 1949824"/>
              <a:gd name="connsiteX5" fmla="*/ 41134 w 135263"/>
              <a:gd name="connsiteY5" fmla="*/ 470647 h 1949824"/>
              <a:gd name="connsiteX6" fmla="*/ 27687 w 135263"/>
              <a:gd name="connsiteY6" fmla="*/ 524435 h 1949824"/>
              <a:gd name="connsiteX7" fmla="*/ 792 w 135263"/>
              <a:gd name="connsiteY7" fmla="*/ 551330 h 1949824"/>
              <a:gd name="connsiteX8" fmla="*/ 41134 w 135263"/>
              <a:gd name="connsiteY8" fmla="*/ 632012 h 1949824"/>
              <a:gd name="connsiteX9" fmla="*/ 94922 w 135263"/>
              <a:gd name="connsiteY9" fmla="*/ 712694 h 1949824"/>
              <a:gd name="connsiteX10" fmla="*/ 121816 w 135263"/>
              <a:gd name="connsiteY10" fmla="*/ 1021977 h 1949824"/>
              <a:gd name="connsiteX11" fmla="*/ 135263 w 135263"/>
              <a:gd name="connsiteY11" fmla="*/ 1075765 h 1949824"/>
              <a:gd name="connsiteX12" fmla="*/ 121816 w 135263"/>
              <a:gd name="connsiteY12" fmla="*/ 1290918 h 1949824"/>
              <a:gd name="connsiteX13" fmla="*/ 94922 w 135263"/>
              <a:gd name="connsiteY13" fmla="*/ 1371600 h 1949824"/>
              <a:gd name="connsiteX14" fmla="*/ 108369 w 135263"/>
              <a:gd name="connsiteY14" fmla="*/ 1546412 h 1949824"/>
              <a:gd name="connsiteX15" fmla="*/ 121816 w 135263"/>
              <a:gd name="connsiteY15" fmla="*/ 1586753 h 1949824"/>
              <a:gd name="connsiteX16" fmla="*/ 81475 w 135263"/>
              <a:gd name="connsiteY16" fmla="*/ 1707777 h 1949824"/>
              <a:gd name="connsiteX17" fmla="*/ 94922 w 135263"/>
              <a:gd name="connsiteY17" fmla="*/ 1761565 h 1949824"/>
              <a:gd name="connsiteX18" fmla="*/ 121816 w 135263"/>
              <a:gd name="connsiteY18" fmla="*/ 1801906 h 1949824"/>
              <a:gd name="connsiteX19" fmla="*/ 108369 w 135263"/>
              <a:gd name="connsiteY19" fmla="*/ 1949824 h 194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5263" h="1949824">
                <a:moveTo>
                  <a:pt x="41134" y="0"/>
                </a:moveTo>
                <a:cubicBezTo>
                  <a:pt x="36652" y="22412"/>
                  <a:pt x="33701" y="45185"/>
                  <a:pt x="27687" y="67235"/>
                </a:cubicBezTo>
                <a:cubicBezTo>
                  <a:pt x="20228" y="94585"/>
                  <a:pt x="2457" y="119618"/>
                  <a:pt x="792" y="147918"/>
                </a:cubicBezTo>
                <a:cubicBezTo>
                  <a:pt x="-2115" y="197342"/>
                  <a:pt x="3106" y="247594"/>
                  <a:pt x="14239" y="295835"/>
                </a:cubicBezTo>
                <a:cubicBezTo>
                  <a:pt x="17090" y="308189"/>
                  <a:pt x="32169" y="313765"/>
                  <a:pt x="41134" y="322730"/>
                </a:cubicBezTo>
                <a:cubicBezTo>
                  <a:pt x="64683" y="393378"/>
                  <a:pt x="59718" y="359143"/>
                  <a:pt x="41134" y="470647"/>
                </a:cubicBezTo>
                <a:cubicBezTo>
                  <a:pt x="38096" y="488877"/>
                  <a:pt x="35952" y="507905"/>
                  <a:pt x="27687" y="524435"/>
                </a:cubicBezTo>
                <a:cubicBezTo>
                  <a:pt x="22017" y="535775"/>
                  <a:pt x="9757" y="542365"/>
                  <a:pt x="792" y="551330"/>
                </a:cubicBezTo>
                <a:cubicBezTo>
                  <a:pt x="34591" y="652728"/>
                  <a:pt x="-11002" y="527743"/>
                  <a:pt x="41134" y="632012"/>
                </a:cubicBezTo>
                <a:cubicBezTo>
                  <a:pt x="80057" y="709857"/>
                  <a:pt x="18446" y="636218"/>
                  <a:pt x="94922" y="712694"/>
                </a:cubicBezTo>
                <a:cubicBezTo>
                  <a:pt x="103887" y="815788"/>
                  <a:pt x="110388" y="919127"/>
                  <a:pt x="121816" y="1021977"/>
                </a:cubicBezTo>
                <a:cubicBezTo>
                  <a:pt x="123857" y="1040345"/>
                  <a:pt x="135263" y="1057284"/>
                  <a:pt x="135263" y="1075765"/>
                </a:cubicBezTo>
                <a:cubicBezTo>
                  <a:pt x="135263" y="1147623"/>
                  <a:pt x="131525" y="1219719"/>
                  <a:pt x="121816" y="1290918"/>
                </a:cubicBezTo>
                <a:cubicBezTo>
                  <a:pt x="117986" y="1319007"/>
                  <a:pt x="94922" y="1371600"/>
                  <a:pt x="94922" y="1371600"/>
                </a:cubicBezTo>
                <a:cubicBezTo>
                  <a:pt x="99404" y="1429871"/>
                  <a:pt x="101120" y="1488420"/>
                  <a:pt x="108369" y="1546412"/>
                </a:cubicBezTo>
                <a:cubicBezTo>
                  <a:pt x="110127" y="1560477"/>
                  <a:pt x="121816" y="1572579"/>
                  <a:pt x="121816" y="1586753"/>
                </a:cubicBezTo>
                <a:cubicBezTo>
                  <a:pt x="121816" y="1678192"/>
                  <a:pt x="124684" y="1664566"/>
                  <a:pt x="81475" y="1707777"/>
                </a:cubicBezTo>
                <a:cubicBezTo>
                  <a:pt x="85957" y="1725706"/>
                  <a:pt x="87642" y="1744578"/>
                  <a:pt x="94922" y="1761565"/>
                </a:cubicBezTo>
                <a:cubicBezTo>
                  <a:pt x="101288" y="1776420"/>
                  <a:pt x="120665" y="1785786"/>
                  <a:pt x="121816" y="1801906"/>
                </a:cubicBezTo>
                <a:cubicBezTo>
                  <a:pt x="125343" y="1851290"/>
                  <a:pt x="108369" y="1949824"/>
                  <a:pt x="108369" y="194982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Wave 3"/>
          <p:cNvSpPr/>
          <p:nvPr/>
        </p:nvSpPr>
        <p:spPr>
          <a:xfrm>
            <a:off x="3576918" y="2501152"/>
            <a:ext cx="4410635" cy="1627095"/>
          </a:xfrm>
          <a:prstGeom prst="doubleWav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packaged_task</a:t>
            </a:r>
            <a:r>
              <a:rPr lang="en-US" sz="4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&lt;&gt;</a:t>
            </a:r>
            <a:endParaRPr lang="en-IN" sz="4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170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01905" y="5317123"/>
            <a:ext cx="1452283" cy="1021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###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5111" y="4697506"/>
            <a:ext cx="4276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887506" y="1317812"/>
            <a:ext cx="1035423" cy="887506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-228602" y="2116723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packaged_task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)&gt;</a:t>
            </a:r>
            <a:endParaRPr lang="en-IN" sz="1600" b="1" dirty="0"/>
          </a:p>
        </p:txBody>
      </p:sp>
      <p:sp>
        <p:nvSpPr>
          <p:cNvPr id="10" name="Bevel 9"/>
          <p:cNvSpPr/>
          <p:nvPr/>
        </p:nvSpPr>
        <p:spPr>
          <a:xfrm>
            <a:off x="3294528" y="1411941"/>
            <a:ext cx="1210237" cy="793377"/>
          </a:xfrm>
          <a:prstGeom prst="beve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F_result1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2346" y="242719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future&lt;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&gt;</a:t>
            </a:r>
            <a:endParaRPr lang="en-IN" sz="1600" b="1" dirty="0"/>
          </a:p>
        </p:txBody>
      </p:sp>
      <p:sp>
        <p:nvSpPr>
          <p:cNvPr id="12" name="Vertical Scroll 11"/>
          <p:cNvSpPr/>
          <p:nvPr/>
        </p:nvSpPr>
        <p:spPr>
          <a:xfrm>
            <a:off x="1600199" y="100854"/>
            <a:ext cx="1371598" cy="99508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get_future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8" idx="0"/>
          </p:cNvCxnSpPr>
          <p:nvPr/>
        </p:nvCxnSpPr>
        <p:spPr>
          <a:xfrm flipV="1">
            <a:off x="1516156" y="1095936"/>
            <a:ext cx="245409" cy="221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42346" y="1095936"/>
            <a:ext cx="652182" cy="42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4"/>
          </p:cNvCxnSpPr>
          <p:nvPr/>
        </p:nvCxnSpPr>
        <p:spPr>
          <a:xfrm rot="10800000" flipV="1">
            <a:off x="2528048" y="1808629"/>
            <a:ext cx="766481" cy="3509683"/>
          </a:xfrm>
          <a:prstGeom prst="bentConnector2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457" y="983809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81881" y="985229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47239" y="3243406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IN" b="1" dirty="0"/>
          </a:p>
        </p:txBody>
      </p:sp>
      <p:sp>
        <p:nvSpPr>
          <p:cNvPr id="24" name="Freeform 23"/>
          <p:cNvSpPr/>
          <p:nvPr/>
        </p:nvSpPr>
        <p:spPr>
          <a:xfrm>
            <a:off x="1264022" y="2514668"/>
            <a:ext cx="201705" cy="1438836"/>
          </a:xfrm>
          <a:custGeom>
            <a:avLst/>
            <a:gdLst>
              <a:gd name="connsiteX0" fmla="*/ 121023 w 268941"/>
              <a:gd name="connsiteY0" fmla="*/ 0 h 1438836"/>
              <a:gd name="connsiteX1" fmla="*/ 201706 w 268941"/>
              <a:gd name="connsiteY1" fmla="*/ 13447 h 1438836"/>
              <a:gd name="connsiteX2" fmla="*/ 215153 w 268941"/>
              <a:gd name="connsiteY2" fmla="*/ 53788 h 1438836"/>
              <a:gd name="connsiteX3" fmla="*/ 242047 w 268941"/>
              <a:gd name="connsiteY3" fmla="*/ 80683 h 1438836"/>
              <a:gd name="connsiteX4" fmla="*/ 228600 w 268941"/>
              <a:gd name="connsiteY4" fmla="*/ 215153 h 1438836"/>
              <a:gd name="connsiteX5" fmla="*/ 188259 w 268941"/>
              <a:gd name="connsiteY5" fmla="*/ 255494 h 1438836"/>
              <a:gd name="connsiteX6" fmla="*/ 107576 w 268941"/>
              <a:gd name="connsiteY6" fmla="*/ 282388 h 1438836"/>
              <a:gd name="connsiteX7" fmla="*/ 67235 w 268941"/>
              <a:gd name="connsiteY7" fmla="*/ 309283 h 1438836"/>
              <a:gd name="connsiteX8" fmla="*/ 67235 w 268941"/>
              <a:gd name="connsiteY8" fmla="*/ 497541 h 1438836"/>
              <a:gd name="connsiteX9" fmla="*/ 188259 w 268941"/>
              <a:gd name="connsiteY9" fmla="*/ 510988 h 1438836"/>
              <a:gd name="connsiteX10" fmla="*/ 268941 w 268941"/>
              <a:gd name="connsiteY10" fmla="*/ 632012 h 1438836"/>
              <a:gd name="connsiteX11" fmla="*/ 242047 w 268941"/>
              <a:gd name="connsiteY11" fmla="*/ 726141 h 1438836"/>
              <a:gd name="connsiteX12" fmla="*/ 201706 w 268941"/>
              <a:gd name="connsiteY12" fmla="*/ 739588 h 1438836"/>
              <a:gd name="connsiteX13" fmla="*/ 121023 w 268941"/>
              <a:gd name="connsiteY13" fmla="*/ 779930 h 1438836"/>
              <a:gd name="connsiteX14" fmla="*/ 80682 w 268941"/>
              <a:gd name="connsiteY14" fmla="*/ 806824 h 1438836"/>
              <a:gd name="connsiteX15" fmla="*/ 80682 w 268941"/>
              <a:gd name="connsiteY15" fmla="*/ 941294 h 1438836"/>
              <a:gd name="connsiteX16" fmla="*/ 121023 w 268941"/>
              <a:gd name="connsiteY16" fmla="*/ 968188 h 1438836"/>
              <a:gd name="connsiteX17" fmla="*/ 147918 w 268941"/>
              <a:gd name="connsiteY17" fmla="*/ 995083 h 1438836"/>
              <a:gd name="connsiteX18" fmla="*/ 147918 w 268941"/>
              <a:gd name="connsiteY18" fmla="*/ 1277471 h 1438836"/>
              <a:gd name="connsiteX19" fmla="*/ 67235 w 268941"/>
              <a:gd name="connsiteY19" fmla="*/ 1304365 h 1438836"/>
              <a:gd name="connsiteX20" fmla="*/ 53788 w 268941"/>
              <a:gd name="connsiteY20" fmla="*/ 1344706 h 1438836"/>
              <a:gd name="connsiteX21" fmla="*/ 40341 w 268941"/>
              <a:gd name="connsiteY21" fmla="*/ 1398494 h 1438836"/>
              <a:gd name="connsiteX22" fmla="*/ 0 w 268941"/>
              <a:gd name="connsiteY22" fmla="*/ 1438836 h 143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68941" h="1438836">
                <a:moveTo>
                  <a:pt x="121023" y="0"/>
                </a:moveTo>
                <a:cubicBezTo>
                  <a:pt x="147917" y="4482"/>
                  <a:pt x="178033" y="-80"/>
                  <a:pt x="201706" y="13447"/>
                </a:cubicBezTo>
                <a:cubicBezTo>
                  <a:pt x="214013" y="20479"/>
                  <a:pt x="207860" y="41634"/>
                  <a:pt x="215153" y="53788"/>
                </a:cubicBezTo>
                <a:cubicBezTo>
                  <a:pt x="221676" y="64660"/>
                  <a:pt x="233082" y="71718"/>
                  <a:pt x="242047" y="80683"/>
                </a:cubicBezTo>
                <a:cubicBezTo>
                  <a:pt x="237565" y="125506"/>
                  <a:pt x="241848" y="172098"/>
                  <a:pt x="228600" y="215153"/>
                </a:cubicBezTo>
                <a:cubicBezTo>
                  <a:pt x="223007" y="233329"/>
                  <a:pt x="204883" y="246259"/>
                  <a:pt x="188259" y="255494"/>
                </a:cubicBezTo>
                <a:cubicBezTo>
                  <a:pt x="163477" y="269261"/>
                  <a:pt x="107576" y="282388"/>
                  <a:pt x="107576" y="282388"/>
                </a:cubicBezTo>
                <a:cubicBezTo>
                  <a:pt x="94129" y="291353"/>
                  <a:pt x="78663" y="297855"/>
                  <a:pt x="67235" y="309283"/>
                </a:cubicBezTo>
                <a:cubicBezTo>
                  <a:pt x="15166" y="361353"/>
                  <a:pt x="-13686" y="423364"/>
                  <a:pt x="67235" y="497541"/>
                </a:cubicBezTo>
                <a:cubicBezTo>
                  <a:pt x="97156" y="524968"/>
                  <a:pt x="147918" y="506506"/>
                  <a:pt x="188259" y="510988"/>
                </a:cubicBezTo>
                <a:cubicBezTo>
                  <a:pt x="268562" y="591292"/>
                  <a:pt x="247807" y="547475"/>
                  <a:pt x="268941" y="632012"/>
                </a:cubicBezTo>
                <a:cubicBezTo>
                  <a:pt x="259976" y="663388"/>
                  <a:pt x="259342" y="698469"/>
                  <a:pt x="242047" y="726141"/>
                </a:cubicBezTo>
                <a:cubicBezTo>
                  <a:pt x="234535" y="738161"/>
                  <a:pt x="213860" y="732295"/>
                  <a:pt x="201706" y="739588"/>
                </a:cubicBezTo>
                <a:cubicBezTo>
                  <a:pt x="116073" y="790969"/>
                  <a:pt x="253688" y="746764"/>
                  <a:pt x="121023" y="779930"/>
                </a:cubicBezTo>
                <a:cubicBezTo>
                  <a:pt x="107576" y="788895"/>
                  <a:pt x="90778" y="794204"/>
                  <a:pt x="80682" y="806824"/>
                </a:cubicBezTo>
                <a:cubicBezTo>
                  <a:pt x="54855" y="839107"/>
                  <a:pt x="70501" y="918386"/>
                  <a:pt x="80682" y="941294"/>
                </a:cubicBezTo>
                <a:cubicBezTo>
                  <a:pt x="87246" y="956062"/>
                  <a:pt x="108403" y="958092"/>
                  <a:pt x="121023" y="968188"/>
                </a:cubicBezTo>
                <a:cubicBezTo>
                  <a:pt x="130923" y="976108"/>
                  <a:pt x="138953" y="986118"/>
                  <a:pt x="147918" y="995083"/>
                </a:cubicBezTo>
                <a:cubicBezTo>
                  <a:pt x="153996" y="1055860"/>
                  <a:pt x="178957" y="1219827"/>
                  <a:pt x="147918" y="1277471"/>
                </a:cubicBezTo>
                <a:cubicBezTo>
                  <a:pt x="134478" y="1302432"/>
                  <a:pt x="67235" y="1304365"/>
                  <a:pt x="67235" y="1304365"/>
                </a:cubicBezTo>
                <a:cubicBezTo>
                  <a:pt x="62753" y="1317812"/>
                  <a:pt x="57682" y="1331077"/>
                  <a:pt x="53788" y="1344706"/>
                </a:cubicBezTo>
                <a:cubicBezTo>
                  <a:pt x="48711" y="1362476"/>
                  <a:pt x="49510" y="1382448"/>
                  <a:pt x="40341" y="1398494"/>
                </a:cubicBezTo>
                <a:cubicBezTo>
                  <a:pt x="30906" y="1415006"/>
                  <a:pt x="0" y="1438836"/>
                  <a:pt x="0" y="1438836"/>
                </a:cubicBezTo>
              </a:path>
            </a:pathLst>
          </a:cu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430306" y="2915565"/>
            <a:ext cx="13178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Thread instance spawned</a:t>
            </a:r>
            <a:endParaRPr lang="en-IN" sz="1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19135" y="3117226"/>
            <a:ext cx="3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IN" b="1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364874" y="4186518"/>
            <a:ext cx="800102" cy="102197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45604" y="4257346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</a:t>
            </a:r>
            <a:endParaRPr lang="en-IN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59433" y="4303512"/>
            <a:ext cx="116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Will store value onto the shared memory</a:t>
            </a:r>
            <a:endParaRPr lang="en-IN" sz="1200" i="1" dirty="0"/>
          </a:p>
        </p:txBody>
      </p:sp>
      <p:sp>
        <p:nvSpPr>
          <p:cNvPr id="31" name="Vertical Scroll 30"/>
          <p:cNvSpPr/>
          <p:nvPr/>
        </p:nvSpPr>
        <p:spPr>
          <a:xfrm>
            <a:off x="3210490" y="3083824"/>
            <a:ext cx="840441" cy="734899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get()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743193" y="3953504"/>
            <a:ext cx="793383" cy="1254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97838" y="4030099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</a:t>
            </a:r>
            <a:endParaRPr lang="en-IN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137212" y="3498665"/>
            <a:ext cx="116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Will fetch the value from shared memory</a:t>
            </a:r>
            <a:endParaRPr lang="en-IN" sz="12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27937" y="6396248"/>
            <a:ext cx="20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Shared memory</a:t>
            </a:r>
            <a:endParaRPr lang="en-IN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7782475" y="5317123"/>
            <a:ext cx="1452283" cy="1021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###</a:t>
            </a:r>
            <a:endParaRPr lang="en-IN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6585681" y="4697506"/>
            <a:ext cx="4276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be 38"/>
          <p:cNvSpPr/>
          <p:nvPr/>
        </p:nvSpPr>
        <p:spPr>
          <a:xfrm>
            <a:off x="6868076" y="1317812"/>
            <a:ext cx="1035423" cy="887506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task2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751968" y="2116723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packaged_task</a:t>
            </a:r>
            <a:r>
              <a:rPr lang="en-US" sz="1600" b="1" dirty="0" smtClean="0"/>
              <a:t>&lt;float()&gt;</a:t>
            </a:r>
            <a:endParaRPr lang="en-IN" sz="1600" b="1" dirty="0"/>
          </a:p>
        </p:txBody>
      </p:sp>
      <p:sp>
        <p:nvSpPr>
          <p:cNvPr id="41" name="Bevel 40"/>
          <p:cNvSpPr/>
          <p:nvPr/>
        </p:nvSpPr>
        <p:spPr>
          <a:xfrm>
            <a:off x="9275098" y="1411941"/>
            <a:ext cx="1210237" cy="793377"/>
          </a:xfrm>
          <a:prstGeom prst="beve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F_result2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22916" y="242719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future&lt;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&gt;</a:t>
            </a:r>
            <a:endParaRPr lang="en-IN" sz="1600" b="1" dirty="0"/>
          </a:p>
        </p:txBody>
      </p:sp>
      <p:sp>
        <p:nvSpPr>
          <p:cNvPr id="43" name="Vertical Scroll 42"/>
          <p:cNvSpPr/>
          <p:nvPr/>
        </p:nvSpPr>
        <p:spPr>
          <a:xfrm>
            <a:off x="7580769" y="100854"/>
            <a:ext cx="1371598" cy="99508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get_future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9" idx="0"/>
          </p:cNvCxnSpPr>
          <p:nvPr/>
        </p:nvCxnSpPr>
        <p:spPr>
          <a:xfrm flipV="1">
            <a:off x="7496726" y="1095936"/>
            <a:ext cx="245409" cy="221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622916" y="1095936"/>
            <a:ext cx="652182" cy="423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4"/>
          </p:cNvCxnSpPr>
          <p:nvPr/>
        </p:nvCxnSpPr>
        <p:spPr>
          <a:xfrm rot="10800000" flipV="1">
            <a:off x="8508618" y="1808629"/>
            <a:ext cx="766481" cy="3509683"/>
          </a:xfrm>
          <a:prstGeom prst="bentConnector2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26027" y="983809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IN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962451" y="985229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IN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520258" y="2839095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IN" b="1" dirty="0"/>
          </a:p>
        </p:txBody>
      </p:sp>
      <p:sp>
        <p:nvSpPr>
          <p:cNvPr id="50" name="Freeform 49"/>
          <p:cNvSpPr/>
          <p:nvPr/>
        </p:nvSpPr>
        <p:spPr>
          <a:xfrm>
            <a:off x="7244592" y="2514668"/>
            <a:ext cx="201705" cy="1438836"/>
          </a:xfrm>
          <a:custGeom>
            <a:avLst/>
            <a:gdLst>
              <a:gd name="connsiteX0" fmla="*/ 121023 w 268941"/>
              <a:gd name="connsiteY0" fmla="*/ 0 h 1438836"/>
              <a:gd name="connsiteX1" fmla="*/ 201706 w 268941"/>
              <a:gd name="connsiteY1" fmla="*/ 13447 h 1438836"/>
              <a:gd name="connsiteX2" fmla="*/ 215153 w 268941"/>
              <a:gd name="connsiteY2" fmla="*/ 53788 h 1438836"/>
              <a:gd name="connsiteX3" fmla="*/ 242047 w 268941"/>
              <a:gd name="connsiteY3" fmla="*/ 80683 h 1438836"/>
              <a:gd name="connsiteX4" fmla="*/ 228600 w 268941"/>
              <a:gd name="connsiteY4" fmla="*/ 215153 h 1438836"/>
              <a:gd name="connsiteX5" fmla="*/ 188259 w 268941"/>
              <a:gd name="connsiteY5" fmla="*/ 255494 h 1438836"/>
              <a:gd name="connsiteX6" fmla="*/ 107576 w 268941"/>
              <a:gd name="connsiteY6" fmla="*/ 282388 h 1438836"/>
              <a:gd name="connsiteX7" fmla="*/ 67235 w 268941"/>
              <a:gd name="connsiteY7" fmla="*/ 309283 h 1438836"/>
              <a:gd name="connsiteX8" fmla="*/ 67235 w 268941"/>
              <a:gd name="connsiteY8" fmla="*/ 497541 h 1438836"/>
              <a:gd name="connsiteX9" fmla="*/ 188259 w 268941"/>
              <a:gd name="connsiteY9" fmla="*/ 510988 h 1438836"/>
              <a:gd name="connsiteX10" fmla="*/ 268941 w 268941"/>
              <a:gd name="connsiteY10" fmla="*/ 632012 h 1438836"/>
              <a:gd name="connsiteX11" fmla="*/ 242047 w 268941"/>
              <a:gd name="connsiteY11" fmla="*/ 726141 h 1438836"/>
              <a:gd name="connsiteX12" fmla="*/ 201706 w 268941"/>
              <a:gd name="connsiteY12" fmla="*/ 739588 h 1438836"/>
              <a:gd name="connsiteX13" fmla="*/ 121023 w 268941"/>
              <a:gd name="connsiteY13" fmla="*/ 779930 h 1438836"/>
              <a:gd name="connsiteX14" fmla="*/ 80682 w 268941"/>
              <a:gd name="connsiteY14" fmla="*/ 806824 h 1438836"/>
              <a:gd name="connsiteX15" fmla="*/ 80682 w 268941"/>
              <a:gd name="connsiteY15" fmla="*/ 941294 h 1438836"/>
              <a:gd name="connsiteX16" fmla="*/ 121023 w 268941"/>
              <a:gd name="connsiteY16" fmla="*/ 968188 h 1438836"/>
              <a:gd name="connsiteX17" fmla="*/ 147918 w 268941"/>
              <a:gd name="connsiteY17" fmla="*/ 995083 h 1438836"/>
              <a:gd name="connsiteX18" fmla="*/ 147918 w 268941"/>
              <a:gd name="connsiteY18" fmla="*/ 1277471 h 1438836"/>
              <a:gd name="connsiteX19" fmla="*/ 67235 w 268941"/>
              <a:gd name="connsiteY19" fmla="*/ 1304365 h 1438836"/>
              <a:gd name="connsiteX20" fmla="*/ 53788 w 268941"/>
              <a:gd name="connsiteY20" fmla="*/ 1344706 h 1438836"/>
              <a:gd name="connsiteX21" fmla="*/ 40341 w 268941"/>
              <a:gd name="connsiteY21" fmla="*/ 1398494 h 1438836"/>
              <a:gd name="connsiteX22" fmla="*/ 0 w 268941"/>
              <a:gd name="connsiteY22" fmla="*/ 1438836 h 143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68941" h="1438836">
                <a:moveTo>
                  <a:pt x="121023" y="0"/>
                </a:moveTo>
                <a:cubicBezTo>
                  <a:pt x="147917" y="4482"/>
                  <a:pt x="178033" y="-80"/>
                  <a:pt x="201706" y="13447"/>
                </a:cubicBezTo>
                <a:cubicBezTo>
                  <a:pt x="214013" y="20479"/>
                  <a:pt x="207860" y="41634"/>
                  <a:pt x="215153" y="53788"/>
                </a:cubicBezTo>
                <a:cubicBezTo>
                  <a:pt x="221676" y="64660"/>
                  <a:pt x="233082" y="71718"/>
                  <a:pt x="242047" y="80683"/>
                </a:cubicBezTo>
                <a:cubicBezTo>
                  <a:pt x="237565" y="125506"/>
                  <a:pt x="241848" y="172098"/>
                  <a:pt x="228600" y="215153"/>
                </a:cubicBezTo>
                <a:cubicBezTo>
                  <a:pt x="223007" y="233329"/>
                  <a:pt x="204883" y="246259"/>
                  <a:pt x="188259" y="255494"/>
                </a:cubicBezTo>
                <a:cubicBezTo>
                  <a:pt x="163477" y="269261"/>
                  <a:pt x="107576" y="282388"/>
                  <a:pt x="107576" y="282388"/>
                </a:cubicBezTo>
                <a:cubicBezTo>
                  <a:pt x="94129" y="291353"/>
                  <a:pt x="78663" y="297855"/>
                  <a:pt x="67235" y="309283"/>
                </a:cubicBezTo>
                <a:cubicBezTo>
                  <a:pt x="15166" y="361353"/>
                  <a:pt x="-13686" y="423364"/>
                  <a:pt x="67235" y="497541"/>
                </a:cubicBezTo>
                <a:cubicBezTo>
                  <a:pt x="97156" y="524968"/>
                  <a:pt x="147918" y="506506"/>
                  <a:pt x="188259" y="510988"/>
                </a:cubicBezTo>
                <a:cubicBezTo>
                  <a:pt x="268562" y="591292"/>
                  <a:pt x="247807" y="547475"/>
                  <a:pt x="268941" y="632012"/>
                </a:cubicBezTo>
                <a:cubicBezTo>
                  <a:pt x="259976" y="663388"/>
                  <a:pt x="259342" y="698469"/>
                  <a:pt x="242047" y="726141"/>
                </a:cubicBezTo>
                <a:cubicBezTo>
                  <a:pt x="234535" y="738161"/>
                  <a:pt x="213860" y="732295"/>
                  <a:pt x="201706" y="739588"/>
                </a:cubicBezTo>
                <a:cubicBezTo>
                  <a:pt x="116073" y="790969"/>
                  <a:pt x="253688" y="746764"/>
                  <a:pt x="121023" y="779930"/>
                </a:cubicBezTo>
                <a:cubicBezTo>
                  <a:pt x="107576" y="788895"/>
                  <a:pt x="90778" y="794204"/>
                  <a:pt x="80682" y="806824"/>
                </a:cubicBezTo>
                <a:cubicBezTo>
                  <a:pt x="54855" y="839107"/>
                  <a:pt x="70501" y="918386"/>
                  <a:pt x="80682" y="941294"/>
                </a:cubicBezTo>
                <a:cubicBezTo>
                  <a:pt x="87246" y="956062"/>
                  <a:pt x="108403" y="958092"/>
                  <a:pt x="121023" y="968188"/>
                </a:cubicBezTo>
                <a:cubicBezTo>
                  <a:pt x="130923" y="976108"/>
                  <a:pt x="138953" y="986118"/>
                  <a:pt x="147918" y="995083"/>
                </a:cubicBezTo>
                <a:cubicBezTo>
                  <a:pt x="153996" y="1055860"/>
                  <a:pt x="178957" y="1219827"/>
                  <a:pt x="147918" y="1277471"/>
                </a:cubicBezTo>
                <a:cubicBezTo>
                  <a:pt x="134478" y="1302432"/>
                  <a:pt x="67235" y="1304365"/>
                  <a:pt x="67235" y="1304365"/>
                </a:cubicBezTo>
                <a:cubicBezTo>
                  <a:pt x="62753" y="1317812"/>
                  <a:pt x="57682" y="1331077"/>
                  <a:pt x="53788" y="1344706"/>
                </a:cubicBezTo>
                <a:cubicBezTo>
                  <a:pt x="48711" y="1362476"/>
                  <a:pt x="49510" y="1382448"/>
                  <a:pt x="40341" y="1398494"/>
                </a:cubicBezTo>
                <a:cubicBezTo>
                  <a:pt x="30906" y="1415006"/>
                  <a:pt x="0" y="1438836"/>
                  <a:pt x="0" y="1438836"/>
                </a:cubicBezTo>
              </a:path>
            </a:pathLst>
          </a:cu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6410876" y="2915565"/>
            <a:ext cx="13178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Thread instance spawned</a:t>
            </a:r>
            <a:endParaRPr lang="en-IN" sz="14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8757386" y="2899158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IN" b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45444" y="4186518"/>
            <a:ext cx="800102" cy="102197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826174" y="4257346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</a:t>
            </a:r>
            <a:endParaRPr lang="en-IN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440003" y="4303512"/>
            <a:ext cx="116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Will store value onto the shared memory</a:t>
            </a:r>
            <a:endParaRPr lang="en-IN" sz="1200" i="1" dirty="0"/>
          </a:p>
        </p:txBody>
      </p:sp>
      <p:sp>
        <p:nvSpPr>
          <p:cNvPr id="56" name="Vertical Scroll 55"/>
          <p:cNvSpPr/>
          <p:nvPr/>
        </p:nvSpPr>
        <p:spPr>
          <a:xfrm>
            <a:off x="9191060" y="3083824"/>
            <a:ext cx="840441" cy="734899"/>
          </a:xfrm>
          <a:prstGeom prst="verticalScrol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get()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8723763" y="3953504"/>
            <a:ext cx="793383" cy="1254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878408" y="4030099"/>
            <a:ext cx="38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</a:t>
            </a:r>
            <a:endParaRPr lang="en-IN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0117782" y="3498665"/>
            <a:ext cx="116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Will fetch the value from shared memory</a:t>
            </a:r>
            <a:endParaRPr lang="en-IN" sz="12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7708507" y="6396248"/>
            <a:ext cx="203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Shared memory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392576" y="5020109"/>
            <a:ext cx="493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shared memory would exist till the call to ‘get’ function of future object.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825689" y="20429"/>
            <a:ext cx="3294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Packaged_task</a:t>
            </a:r>
            <a:r>
              <a:rPr lang="en-US" sz="2000" b="1" dirty="0" smtClean="0"/>
              <a:t> and thread instances.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226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57401" y="1687143"/>
            <a:ext cx="2043952" cy="93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String(*</a:t>
            </a:r>
            <a:r>
              <a:rPr lang="en-US" dirty="0" err="1" smtClean="0"/>
              <a:t>fp</a:t>
            </a:r>
            <a:r>
              <a:rPr lang="en-US" dirty="0" smtClean="0"/>
              <a:t>)(string);</a:t>
            </a:r>
          </a:p>
          <a:p>
            <a:pPr algn="ctr"/>
            <a:r>
              <a:rPr lang="en-US" dirty="0" smtClean="0"/>
              <a:t>String* </a:t>
            </a:r>
            <a:r>
              <a:rPr lang="en-US" dirty="0" err="1" smtClean="0"/>
              <a:t>pointee</a:t>
            </a:r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3094" y="327683"/>
            <a:ext cx="9269506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// Create a </a:t>
            </a:r>
            <a:r>
              <a:rPr lang="en-I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packaged_task</a:t>
            </a:r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&lt;&gt; that encapsulated the </a:t>
            </a:r>
            <a:r>
              <a:rPr lang="en-I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callback</a:t>
            </a:r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 i.e. a function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packaged_task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::string)&gt;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task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getDataFromDB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8229599" y="1323564"/>
            <a:ext cx="1788459" cy="1035422"/>
          </a:xfrm>
          <a:prstGeom prst="flowChartDocumen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getDataFromDB</a:t>
            </a:r>
            <a:endParaRPr lang="en-US" dirty="0" smtClean="0"/>
          </a:p>
          <a:p>
            <a:pPr algn="ctr"/>
            <a:r>
              <a:rPr lang="en-US" dirty="0" smtClean="0"/>
              <a:t>-------------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662518" y="1317811"/>
            <a:ext cx="6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</a:t>
            </a:r>
            <a:endParaRPr lang="en-IN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 flipV="1">
            <a:off x="4101353" y="1841275"/>
            <a:ext cx="4128246" cy="123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8600" y="2995415"/>
            <a:ext cx="9144000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// Fetch the associated future&lt;&gt; from </a:t>
            </a:r>
            <a:r>
              <a:rPr lang="en-I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packaged_task</a:t>
            </a:r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&lt;&gt;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::future&lt;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::string&gt; result =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task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get_future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2" name="Oval 11"/>
          <p:cNvSpPr/>
          <p:nvPr/>
        </p:nvSpPr>
        <p:spPr>
          <a:xfrm>
            <a:off x="7758953" y="4988859"/>
            <a:ext cx="3899647" cy="1008529"/>
          </a:xfrm>
          <a:prstGeom prst="ellipse">
            <a:avLst/>
          </a:prstGeom>
          <a:solidFill>
            <a:schemeClr val="bg1"/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smtClean="0">
              <a:solidFill>
                <a:srgbClr val="FF0000"/>
              </a:solidFill>
            </a:endParaRPr>
          </a:p>
          <a:p>
            <a:pPr algn="ctr"/>
            <a:r>
              <a:rPr lang="en-IN" sz="1600" dirty="0" smtClean="0">
                <a:solidFill>
                  <a:srgbClr val="FF0000"/>
                </a:solidFill>
              </a:rPr>
              <a:t>Function’s return result or Data</a:t>
            </a:r>
            <a:endParaRPr lang="en-IN" sz="1600" dirty="0">
              <a:solidFill>
                <a:srgbClr val="FF0000"/>
              </a:solidFill>
            </a:endParaRPr>
          </a:p>
          <a:p>
            <a:pPr algn="ctr"/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0729" y="6010835"/>
            <a:ext cx="225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Shared_memory</a:t>
            </a:r>
            <a:endParaRPr lang="en-IN" sz="1600" dirty="0"/>
          </a:p>
        </p:txBody>
      </p:sp>
      <p:cxnSp>
        <p:nvCxnSpPr>
          <p:cNvPr id="15" name="Straight Arrow Connector 14"/>
          <p:cNvCxnSpPr>
            <a:endCxn id="12" idx="1"/>
          </p:cNvCxnSpPr>
          <p:nvPr/>
        </p:nvCxnSpPr>
        <p:spPr>
          <a:xfrm>
            <a:off x="3765176" y="2323572"/>
            <a:ext cx="4564867" cy="281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412059" y="4648971"/>
            <a:ext cx="2043952" cy="57341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String* </a:t>
            </a:r>
            <a:r>
              <a:rPr lang="en-US" dirty="0" err="1" smtClean="0"/>
              <a:t>pointee</a:t>
            </a:r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064124" y="4216619"/>
            <a:ext cx="75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16" idx="3"/>
          </p:cNvCxnSpPr>
          <p:nvPr/>
        </p:nvCxnSpPr>
        <p:spPr>
          <a:xfrm>
            <a:off x="3456011" y="4935676"/>
            <a:ext cx="4302942" cy="685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96083" y="3872227"/>
            <a:ext cx="2756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Upon thread getting spawned with ‘task’ as its object, the result returned by the function is stored on the shared memory.</a:t>
            </a:r>
            <a:endParaRPr lang="en-IN" sz="1400" b="1" i="1" dirty="0"/>
          </a:p>
        </p:txBody>
      </p:sp>
      <p:sp>
        <p:nvSpPr>
          <p:cNvPr id="22" name="Down Arrow 21"/>
          <p:cNvSpPr/>
          <p:nvPr/>
        </p:nvSpPr>
        <p:spPr>
          <a:xfrm>
            <a:off x="8559051" y="2430065"/>
            <a:ext cx="564777" cy="2218906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66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57401" y="1687143"/>
            <a:ext cx="2043952" cy="93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String(*</a:t>
            </a:r>
            <a:r>
              <a:rPr lang="en-US" dirty="0" err="1" smtClean="0"/>
              <a:t>fp</a:t>
            </a:r>
            <a:r>
              <a:rPr lang="en-US" dirty="0" smtClean="0"/>
              <a:t>)(string);</a:t>
            </a:r>
          </a:p>
          <a:p>
            <a:pPr algn="ctr"/>
            <a:r>
              <a:rPr lang="en-US" dirty="0" smtClean="0"/>
              <a:t>String* </a:t>
            </a:r>
            <a:r>
              <a:rPr lang="en-US" dirty="0" err="1" smtClean="0"/>
              <a:t>pointee</a:t>
            </a:r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3094" y="327683"/>
            <a:ext cx="9269506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// Create a </a:t>
            </a:r>
            <a:r>
              <a:rPr lang="en-I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packaged_task</a:t>
            </a:r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&lt;&gt; that encapsulated the </a:t>
            </a:r>
            <a:r>
              <a:rPr lang="en-I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callback</a:t>
            </a:r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 i.e. a function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packaged_task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::string)&gt;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task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getDataFromDB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8229599" y="1323564"/>
            <a:ext cx="1788459" cy="1035422"/>
          </a:xfrm>
          <a:prstGeom prst="flowChartDocumen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getDataFromDB</a:t>
            </a:r>
            <a:endParaRPr lang="en-US" dirty="0" smtClean="0"/>
          </a:p>
          <a:p>
            <a:pPr algn="ctr"/>
            <a:r>
              <a:rPr lang="en-US" dirty="0" smtClean="0"/>
              <a:t>-------------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662518" y="1317811"/>
            <a:ext cx="6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</a:t>
            </a:r>
            <a:endParaRPr lang="en-IN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 flipV="1">
            <a:off x="4101353" y="1841275"/>
            <a:ext cx="4128246" cy="123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8600" y="2995415"/>
            <a:ext cx="7288306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// Fetch the associated future&lt;&gt; from </a:t>
            </a:r>
            <a:r>
              <a:rPr lang="en-IN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packaged_task</a:t>
            </a:r>
            <a:r>
              <a:rPr lang="en-IN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&lt;&gt;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::future&lt;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::string&gt; result =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task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get_future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2" name="Oval 11"/>
          <p:cNvSpPr/>
          <p:nvPr/>
        </p:nvSpPr>
        <p:spPr>
          <a:xfrm>
            <a:off x="7758953" y="4988859"/>
            <a:ext cx="3899647" cy="1008529"/>
          </a:xfrm>
          <a:prstGeom prst="ellipse">
            <a:avLst/>
          </a:prstGeom>
          <a:solidFill>
            <a:schemeClr val="bg1"/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 smtClean="0">
              <a:solidFill>
                <a:srgbClr val="FF0000"/>
              </a:solidFill>
            </a:endParaRPr>
          </a:p>
          <a:p>
            <a:pPr algn="ctr"/>
            <a:r>
              <a:rPr lang="en-IN" sz="1600" dirty="0">
                <a:solidFill>
                  <a:srgbClr val="FF0000"/>
                </a:solidFill>
              </a:rPr>
              <a:t>Function’s return result or Data</a:t>
            </a:r>
          </a:p>
          <a:p>
            <a:pPr algn="ctr"/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0729" y="6010835"/>
            <a:ext cx="225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Shared_memory</a:t>
            </a:r>
            <a:endParaRPr lang="en-IN" sz="1600" dirty="0"/>
          </a:p>
        </p:txBody>
      </p:sp>
      <p:cxnSp>
        <p:nvCxnSpPr>
          <p:cNvPr id="15" name="Straight Arrow Connector 14"/>
          <p:cNvCxnSpPr>
            <a:endCxn id="12" idx="1"/>
          </p:cNvCxnSpPr>
          <p:nvPr/>
        </p:nvCxnSpPr>
        <p:spPr>
          <a:xfrm>
            <a:off x="3765176" y="2323572"/>
            <a:ext cx="4564867" cy="281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412059" y="4648971"/>
            <a:ext cx="2043952" cy="57341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String* </a:t>
            </a:r>
            <a:r>
              <a:rPr lang="en-US" dirty="0" err="1" smtClean="0"/>
              <a:t>pointee</a:t>
            </a:r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064124" y="4216619"/>
            <a:ext cx="75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16" idx="3"/>
          </p:cNvCxnSpPr>
          <p:nvPr/>
        </p:nvCxnSpPr>
        <p:spPr>
          <a:xfrm>
            <a:off x="3456011" y="4935676"/>
            <a:ext cx="4302942" cy="685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996083" y="3872227"/>
            <a:ext cx="2756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Upon thread getting spawned with ‘task’ as its object, the result returned by the function is stored on the shared memory.</a:t>
            </a:r>
            <a:endParaRPr lang="en-IN" sz="1400" b="1" i="1" dirty="0"/>
          </a:p>
        </p:txBody>
      </p:sp>
      <p:sp>
        <p:nvSpPr>
          <p:cNvPr id="22" name="Down Arrow 21"/>
          <p:cNvSpPr/>
          <p:nvPr/>
        </p:nvSpPr>
        <p:spPr>
          <a:xfrm>
            <a:off x="8559051" y="2430065"/>
            <a:ext cx="564777" cy="2218906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5499905" y="4773485"/>
            <a:ext cx="1788459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result.get</a:t>
            </a:r>
            <a:r>
              <a:rPr lang="en-US" dirty="0" smtClean="0"/>
              <a:t>();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483314" y="4022639"/>
            <a:ext cx="3603753" cy="5680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Data fetched from DB by </a:t>
            </a:r>
            <a:r>
              <a:rPr lang="en-IN" sz="1200" dirty="0" smtClean="0">
                <a:solidFill>
                  <a:srgbClr val="FF0000"/>
                </a:solidFill>
              </a:rPr>
              <a:t>future object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18529" y="3687989"/>
            <a:ext cx="1788459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307976" y="5485370"/>
            <a:ext cx="3751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Upon the value getting retrieved from the shared memory with the help of ‘get’ function call, the shared memory will get de-allocated.</a:t>
            </a:r>
            <a:endParaRPr lang="en-IN" sz="1400" b="1" i="1" dirty="0"/>
          </a:p>
        </p:txBody>
      </p:sp>
      <p:sp>
        <p:nvSpPr>
          <p:cNvPr id="10" name="Multiply 9"/>
          <p:cNvSpPr/>
          <p:nvPr/>
        </p:nvSpPr>
        <p:spPr>
          <a:xfrm>
            <a:off x="8965824" y="4969293"/>
            <a:ext cx="1001808" cy="95124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6373906" y="4648971"/>
            <a:ext cx="1143000" cy="57341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2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85533" y="2702860"/>
            <a:ext cx="10031505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evel 9"/>
          <p:cNvSpPr/>
          <p:nvPr/>
        </p:nvSpPr>
        <p:spPr>
          <a:xfrm>
            <a:off x="1445558" y="1066211"/>
            <a:ext cx="1250576" cy="443753"/>
          </a:xfrm>
          <a:prstGeom prst="bevel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pm</a:t>
            </a:r>
            <a:endParaRPr lang="en-IN" sz="1200" dirty="0"/>
          </a:p>
        </p:txBody>
      </p:sp>
      <p:sp>
        <p:nvSpPr>
          <p:cNvPr id="11" name="Bevel 10"/>
          <p:cNvSpPr/>
          <p:nvPr/>
        </p:nvSpPr>
        <p:spPr>
          <a:xfrm>
            <a:off x="3534336" y="1661955"/>
            <a:ext cx="1250576" cy="443753"/>
          </a:xfrm>
          <a:prstGeom prst="bevel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ft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34336" y="1166555"/>
            <a:ext cx="1548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future&lt;string&gt;</a:t>
            </a:r>
            <a:endParaRPr lang="en-IN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385045" y="645554"/>
            <a:ext cx="160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Promise&lt;string&gt;</a:t>
            </a:r>
            <a:endParaRPr lang="en-IN" sz="1400" b="1" dirty="0"/>
          </a:p>
        </p:txBody>
      </p:sp>
      <p:sp>
        <p:nvSpPr>
          <p:cNvPr id="16" name="Bevel 15"/>
          <p:cNvSpPr/>
          <p:nvPr/>
        </p:nvSpPr>
        <p:spPr>
          <a:xfrm>
            <a:off x="1304365" y="3554659"/>
            <a:ext cx="1035424" cy="632012"/>
          </a:xfrm>
          <a:prstGeom prst="beve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>
            <a:stCxn id="10" idx="2"/>
            <a:endCxn id="16" idx="6"/>
          </p:cNvCxnSpPr>
          <p:nvPr/>
        </p:nvCxnSpPr>
        <p:spPr>
          <a:xfrm flipH="1">
            <a:off x="1822077" y="1509964"/>
            <a:ext cx="248769" cy="2044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4743" y="4385247"/>
            <a:ext cx="1492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Shared_memory</a:t>
            </a:r>
            <a:endParaRPr lang="en-IN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496672" y="3941496"/>
            <a:ext cx="1314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result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037482" y="152315"/>
            <a:ext cx="242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Future &amp; Promise</a:t>
            </a:r>
            <a:endParaRPr lang="en-IN" b="1" dirty="0"/>
          </a:p>
        </p:txBody>
      </p:sp>
      <p:cxnSp>
        <p:nvCxnSpPr>
          <p:cNvPr id="27" name="Straight Arrow Connector 26"/>
          <p:cNvCxnSpPr>
            <a:stCxn id="16" idx="6"/>
            <a:endCxn id="11" idx="2"/>
          </p:cNvCxnSpPr>
          <p:nvPr/>
        </p:nvCxnSpPr>
        <p:spPr>
          <a:xfrm flipV="1">
            <a:off x="1822077" y="2105708"/>
            <a:ext cx="2337547" cy="144895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2485" y="2141340"/>
            <a:ext cx="988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Write</a:t>
            </a:r>
          </a:p>
          <a:p>
            <a:pPr algn="ctr"/>
            <a:r>
              <a:rPr lang="en-US" dirty="0" smtClean="0"/>
              <a:t>Only once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4899216" y="1748318"/>
            <a:ext cx="665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Future object’s get() method shall remain blocked till promise writes data onto the shared memory.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4045326" y="3523528"/>
            <a:ext cx="274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shared memory would exist till the call to ‘get’ function of future object.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608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89611" y="4303059"/>
            <a:ext cx="1613647" cy="69924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Mem_expensive</a:t>
            </a:r>
            <a:r>
              <a:rPr lang="en-US" sz="1400" b="1" dirty="0" smtClean="0"/>
              <a:t> object</a:t>
            </a:r>
            <a:endParaRPr lang="en-IN" sz="1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70647" y="3442447"/>
            <a:ext cx="11322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75765" y="1801906"/>
            <a:ext cx="510988" cy="3496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IN" dirty="0"/>
          </a:p>
        </p:txBody>
      </p:sp>
      <p:cxnSp>
        <p:nvCxnSpPr>
          <p:cNvPr id="10" name="Elbow Connector 9"/>
          <p:cNvCxnSpPr>
            <a:stCxn id="8" idx="2"/>
            <a:endCxn id="4" idx="1"/>
          </p:cNvCxnSpPr>
          <p:nvPr/>
        </p:nvCxnSpPr>
        <p:spPr>
          <a:xfrm rot="16200000" flipH="1">
            <a:off x="1559858" y="1922930"/>
            <a:ext cx="2501154" cy="2958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448799" y="0"/>
            <a:ext cx="259976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 smtClean="0"/>
              <a:t>void fun3(CA* p3)</a:t>
            </a:r>
          </a:p>
          <a:p>
            <a:r>
              <a:rPr lang="en-IN" sz="1200" b="1" dirty="0" smtClean="0"/>
              <a:t>{</a:t>
            </a:r>
          </a:p>
          <a:p>
            <a:r>
              <a:rPr lang="en-IN" sz="1200" b="1" dirty="0" smtClean="0"/>
              <a:t>  //..</a:t>
            </a:r>
          </a:p>
          <a:p>
            <a:r>
              <a:rPr lang="en-IN" sz="1200" b="1" dirty="0" smtClean="0"/>
              <a:t>  //...</a:t>
            </a:r>
          </a:p>
          <a:p>
            <a:r>
              <a:rPr lang="en-IN" sz="1200" b="1" dirty="0" smtClean="0"/>
              <a:t>}</a:t>
            </a:r>
          </a:p>
          <a:p>
            <a:endParaRPr lang="en-IN" sz="1200" b="1" dirty="0" smtClean="0"/>
          </a:p>
          <a:p>
            <a:r>
              <a:rPr lang="en-IN" sz="1200" b="1" dirty="0" smtClean="0"/>
              <a:t>void fun2(CA* p2)</a:t>
            </a:r>
          </a:p>
          <a:p>
            <a:r>
              <a:rPr lang="en-IN" sz="1200" b="1" dirty="0" smtClean="0"/>
              <a:t>{</a:t>
            </a:r>
          </a:p>
          <a:p>
            <a:r>
              <a:rPr lang="en-IN" sz="1200" b="1" dirty="0" smtClean="0"/>
              <a:t>  //..</a:t>
            </a:r>
          </a:p>
          <a:p>
            <a:r>
              <a:rPr lang="en-IN" sz="1200" b="1" dirty="0" smtClean="0"/>
              <a:t>  fun3(p2);</a:t>
            </a:r>
          </a:p>
          <a:p>
            <a:r>
              <a:rPr lang="en-IN" sz="1200" b="1" dirty="0" smtClean="0"/>
              <a:t>  //..</a:t>
            </a:r>
          </a:p>
          <a:p>
            <a:r>
              <a:rPr lang="en-IN" sz="1200" b="1" dirty="0" smtClean="0"/>
              <a:t>}</a:t>
            </a:r>
          </a:p>
          <a:p>
            <a:endParaRPr lang="en-IN" sz="1200" b="1" dirty="0" smtClean="0"/>
          </a:p>
          <a:p>
            <a:r>
              <a:rPr lang="en-IN" sz="1200" b="1" dirty="0" smtClean="0"/>
              <a:t>void fun1(CA* p1)</a:t>
            </a:r>
          </a:p>
          <a:p>
            <a:r>
              <a:rPr lang="en-IN" sz="1200" b="1" dirty="0" smtClean="0"/>
              <a:t>{</a:t>
            </a:r>
          </a:p>
          <a:p>
            <a:r>
              <a:rPr lang="en-IN" sz="1200" b="1" dirty="0" smtClean="0"/>
              <a:t>  fun2(p1)</a:t>
            </a:r>
          </a:p>
          <a:p>
            <a:r>
              <a:rPr lang="en-IN" sz="1200" b="1" dirty="0" smtClean="0"/>
              <a:t>  //..</a:t>
            </a:r>
          </a:p>
          <a:p>
            <a:r>
              <a:rPr lang="en-IN" sz="1200" b="1" dirty="0" smtClean="0"/>
              <a:t>}</a:t>
            </a:r>
          </a:p>
          <a:p>
            <a:endParaRPr lang="en-IN" sz="1200" b="1" dirty="0" smtClean="0"/>
          </a:p>
          <a:p>
            <a:r>
              <a:rPr lang="en-IN" sz="1200" b="1" dirty="0" err="1" smtClean="0"/>
              <a:t>int</a:t>
            </a:r>
            <a:r>
              <a:rPr lang="en-IN" sz="1200" b="1" dirty="0" smtClean="0"/>
              <a:t> main()</a:t>
            </a:r>
          </a:p>
          <a:p>
            <a:r>
              <a:rPr lang="en-IN" sz="1200" b="1" dirty="0" smtClean="0"/>
              <a:t>{</a:t>
            </a:r>
          </a:p>
          <a:p>
            <a:r>
              <a:rPr lang="en-IN" sz="1200" b="1" dirty="0" smtClean="0"/>
              <a:t>  </a:t>
            </a:r>
            <a:r>
              <a:rPr lang="en-IN" sz="1200" b="1" dirty="0" err="1" smtClean="0"/>
              <a:t>int</a:t>
            </a:r>
            <a:r>
              <a:rPr lang="en-IN" sz="1200" b="1" dirty="0" smtClean="0"/>
              <a:t>* p = new CA;</a:t>
            </a:r>
          </a:p>
          <a:p>
            <a:r>
              <a:rPr lang="en-IN" sz="1200" b="1" dirty="0" smtClean="0"/>
              <a:t>  fun1(p);</a:t>
            </a:r>
          </a:p>
          <a:p>
            <a:r>
              <a:rPr lang="en-IN" sz="1200" b="1" dirty="0" smtClean="0"/>
              <a:t>  </a:t>
            </a:r>
          </a:p>
          <a:p>
            <a:r>
              <a:rPr lang="en-IN" sz="1200" b="1" dirty="0" smtClean="0"/>
              <a:t>  delete p;</a:t>
            </a:r>
          </a:p>
          <a:p>
            <a:r>
              <a:rPr lang="en-IN" sz="1200" b="1" dirty="0" smtClean="0"/>
              <a:t>}</a:t>
            </a:r>
            <a:endParaRPr lang="en-IN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2191870" y="1828797"/>
            <a:ext cx="510988" cy="3496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IN" dirty="0"/>
          </a:p>
        </p:txBody>
      </p:sp>
      <p:cxnSp>
        <p:nvCxnSpPr>
          <p:cNvPr id="3" name="Elbow Connector 2"/>
          <p:cNvCxnSpPr>
            <a:stCxn id="7" idx="2"/>
            <a:endCxn id="4" idx="0"/>
          </p:cNvCxnSpPr>
          <p:nvPr/>
        </p:nvCxnSpPr>
        <p:spPr>
          <a:xfrm rot="16200000" flipH="1">
            <a:off x="2709580" y="1916203"/>
            <a:ext cx="2124639" cy="26490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60911" y="1804142"/>
            <a:ext cx="510988" cy="3989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IN" dirty="0"/>
          </a:p>
        </p:txBody>
      </p:sp>
      <p:cxnSp>
        <p:nvCxnSpPr>
          <p:cNvPr id="9" name="Elbow Connector 8"/>
          <p:cNvCxnSpPr>
            <a:stCxn id="12" idx="2"/>
            <a:endCxn id="4" idx="0"/>
          </p:cNvCxnSpPr>
          <p:nvPr/>
        </p:nvCxnSpPr>
        <p:spPr>
          <a:xfrm rot="16200000" flipH="1">
            <a:off x="3256428" y="2463051"/>
            <a:ext cx="2099985" cy="1580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51294" y="1806382"/>
            <a:ext cx="510988" cy="3989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IN" dirty="0"/>
          </a:p>
        </p:txBody>
      </p:sp>
      <p:cxnSp>
        <p:nvCxnSpPr>
          <p:cNvPr id="15" name="Elbow Connector 14"/>
          <p:cNvCxnSpPr>
            <a:stCxn id="13" idx="2"/>
          </p:cNvCxnSpPr>
          <p:nvPr/>
        </p:nvCxnSpPr>
        <p:spPr>
          <a:xfrm rot="16200000" flipH="1">
            <a:off x="4217892" y="2994209"/>
            <a:ext cx="2097744" cy="519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758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89611" y="4303059"/>
            <a:ext cx="1613647" cy="69924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Mem_expensive</a:t>
            </a:r>
            <a:r>
              <a:rPr lang="en-US" sz="1400" b="1" dirty="0" smtClean="0"/>
              <a:t> object</a:t>
            </a:r>
            <a:endParaRPr lang="en-IN" sz="1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70647" y="3442447"/>
            <a:ext cx="11322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75765" y="1801906"/>
            <a:ext cx="510988" cy="3496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IN" dirty="0"/>
          </a:p>
        </p:txBody>
      </p:sp>
      <p:cxnSp>
        <p:nvCxnSpPr>
          <p:cNvPr id="10" name="Elbow Connector 9"/>
          <p:cNvCxnSpPr>
            <a:stCxn id="8" idx="2"/>
          </p:cNvCxnSpPr>
          <p:nvPr/>
        </p:nvCxnSpPr>
        <p:spPr>
          <a:xfrm rot="16200000" flipH="1">
            <a:off x="439271" y="3043516"/>
            <a:ext cx="2501153" cy="7171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82653" y="0"/>
            <a:ext cx="516591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void fun3(</a:t>
            </a:r>
            <a:r>
              <a:rPr lang="en-IN" sz="1600" b="1" dirty="0" err="1" smtClean="0"/>
              <a:t>unique_ptr</a:t>
            </a:r>
            <a:r>
              <a:rPr lang="en-IN" sz="1600" b="1" dirty="0" smtClean="0"/>
              <a:t>&lt;CA&gt; p3)</a:t>
            </a:r>
          </a:p>
          <a:p>
            <a:r>
              <a:rPr lang="en-IN" sz="1600" b="1" dirty="0" smtClean="0"/>
              <a:t>{</a:t>
            </a:r>
          </a:p>
          <a:p>
            <a:r>
              <a:rPr lang="en-IN" sz="1600" b="1" dirty="0" smtClean="0"/>
              <a:t>  //..</a:t>
            </a:r>
          </a:p>
          <a:p>
            <a:r>
              <a:rPr lang="en-IN" sz="1600" b="1" dirty="0" smtClean="0"/>
              <a:t>  //...</a:t>
            </a:r>
          </a:p>
          <a:p>
            <a:r>
              <a:rPr lang="en-IN" sz="1600" b="1" dirty="0" smtClean="0"/>
              <a:t>}</a:t>
            </a:r>
          </a:p>
          <a:p>
            <a:endParaRPr lang="en-IN" sz="1600" b="1" dirty="0" smtClean="0"/>
          </a:p>
          <a:p>
            <a:r>
              <a:rPr lang="en-IN" sz="1600" b="1" dirty="0" smtClean="0"/>
              <a:t>void </a:t>
            </a:r>
            <a:r>
              <a:rPr lang="en-IN" sz="1600" b="1" dirty="0"/>
              <a:t>fun2(</a:t>
            </a:r>
            <a:r>
              <a:rPr lang="en-IN" sz="1600" b="1" dirty="0" err="1"/>
              <a:t>unique_ptr</a:t>
            </a:r>
            <a:r>
              <a:rPr lang="en-IN" sz="1600" b="1" dirty="0"/>
              <a:t>&lt;CA&gt; </a:t>
            </a:r>
            <a:r>
              <a:rPr lang="en-IN" sz="1600" b="1" dirty="0" smtClean="0"/>
              <a:t>p2)</a:t>
            </a:r>
          </a:p>
          <a:p>
            <a:r>
              <a:rPr lang="en-IN" sz="1600" b="1" dirty="0" smtClean="0"/>
              <a:t>{</a:t>
            </a:r>
          </a:p>
          <a:p>
            <a:r>
              <a:rPr lang="en-IN" sz="1600" b="1" dirty="0" smtClean="0"/>
              <a:t>  //..</a:t>
            </a:r>
          </a:p>
          <a:p>
            <a:r>
              <a:rPr lang="en-IN" sz="1600" b="1" dirty="0" smtClean="0"/>
              <a:t>  fun3(p2);</a:t>
            </a:r>
          </a:p>
          <a:p>
            <a:r>
              <a:rPr lang="en-IN" sz="1600" b="1" dirty="0" smtClean="0"/>
              <a:t>  //..</a:t>
            </a:r>
          </a:p>
          <a:p>
            <a:r>
              <a:rPr lang="en-IN" sz="1600" b="1" dirty="0" smtClean="0"/>
              <a:t>}</a:t>
            </a:r>
          </a:p>
          <a:p>
            <a:endParaRPr lang="en-IN" sz="1600" b="1" dirty="0" smtClean="0"/>
          </a:p>
          <a:p>
            <a:r>
              <a:rPr lang="en-IN" sz="1600" b="1" dirty="0" smtClean="0"/>
              <a:t>void </a:t>
            </a:r>
            <a:r>
              <a:rPr lang="en-IN" sz="1600" b="1" dirty="0"/>
              <a:t>fun1(</a:t>
            </a:r>
            <a:r>
              <a:rPr lang="en-IN" sz="1600" b="1" dirty="0" err="1"/>
              <a:t>unique_ptr</a:t>
            </a:r>
            <a:r>
              <a:rPr lang="en-IN" sz="1600" b="1" dirty="0"/>
              <a:t>&lt;CA&gt; </a:t>
            </a:r>
            <a:r>
              <a:rPr lang="en-IN" sz="1600" b="1" dirty="0" smtClean="0"/>
              <a:t>p1)</a:t>
            </a:r>
          </a:p>
          <a:p>
            <a:r>
              <a:rPr lang="en-IN" sz="1600" b="1" dirty="0" smtClean="0"/>
              <a:t>{</a:t>
            </a:r>
          </a:p>
          <a:p>
            <a:r>
              <a:rPr lang="en-IN" sz="1600" b="1" dirty="0" smtClean="0"/>
              <a:t>  fun2(move(p1))</a:t>
            </a:r>
          </a:p>
          <a:p>
            <a:r>
              <a:rPr lang="en-IN" sz="1600" b="1" dirty="0" smtClean="0"/>
              <a:t>  //..</a:t>
            </a:r>
          </a:p>
          <a:p>
            <a:r>
              <a:rPr lang="en-IN" sz="1600" b="1" dirty="0" smtClean="0"/>
              <a:t>}</a:t>
            </a:r>
          </a:p>
          <a:p>
            <a:endParaRPr lang="en-IN" sz="1600" b="1" dirty="0" smtClean="0"/>
          </a:p>
          <a:p>
            <a:r>
              <a:rPr lang="en-IN" sz="1600" b="1" dirty="0" err="1" smtClean="0"/>
              <a:t>int</a:t>
            </a:r>
            <a:r>
              <a:rPr lang="en-IN" sz="1600" b="1" dirty="0" smtClean="0"/>
              <a:t> main()</a:t>
            </a:r>
          </a:p>
          <a:p>
            <a:r>
              <a:rPr lang="en-IN" sz="1600" b="1" dirty="0" smtClean="0"/>
              <a:t>{</a:t>
            </a:r>
          </a:p>
          <a:p>
            <a:r>
              <a:rPr lang="en-IN" sz="1600" b="1" dirty="0" err="1"/>
              <a:t>unique_ptr</a:t>
            </a:r>
            <a:r>
              <a:rPr lang="en-IN" sz="1600" b="1" dirty="0"/>
              <a:t>&lt;CA</a:t>
            </a:r>
            <a:r>
              <a:rPr lang="en-IN" sz="1600" b="1" dirty="0" smtClean="0"/>
              <a:t>&gt; p =</a:t>
            </a:r>
            <a:r>
              <a:rPr lang="en-IN" sz="1600" b="1" dirty="0" err="1" smtClean="0"/>
              <a:t>make_unique</a:t>
            </a:r>
            <a:r>
              <a:rPr lang="en-IN" sz="1600" b="1" dirty="0" smtClean="0"/>
              <a:t>&lt;CA&gt;();</a:t>
            </a:r>
          </a:p>
          <a:p>
            <a:r>
              <a:rPr lang="en-IN" sz="1600" b="1" dirty="0" smtClean="0"/>
              <a:t>  //fun1(p);</a:t>
            </a:r>
          </a:p>
          <a:p>
            <a:r>
              <a:rPr lang="en-IN" sz="1600" b="1" dirty="0" smtClean="0"/>
              <a:t>  fun1(move(p));</a:t>
            </a:r>
          </a:p>
          <a:p>
            <a:r>
              <a:rPr lang="en-IN" sz="1600" b="1" dirty="0" smtClean="0"/>
              <a:t>  delete p;</a:t>
            </a:r>
          </a:p>
          <a:p>
            <a:r>
              <a:rPr lang="en-IN" sz="1600" b="1" dirty="0" smtClean="0"/>
              <a:t>}</a:t>
            </a:r>
            <a:endParaRPr lang="en-IN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2191870" y="1828797"/>
            <a:ext cx="510988" cy="3496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IN" dirty="0"/>
          </a:p>
        </p:txBody>
      </p:sp>
      <p:cxnSp>
        <p:nvCxnSpPr>
          <p:cNvPr id="3" name="Elbow Connector 2"/>
          <p:cNvCxnSpPr>
            <a:stCxn id="7" idx="2"/>
          </p:cNvCxnSpPr>
          <p:nvPr/>
        </p:nvCxnSpPr>
        <p:spPr>
          <a:xfrm rot="16200000" flipH="1">
            <a:off x="1542489" y="3083295"/>
            <a:ext cx="2299449" cy="4896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60911" y="1804142"/>
            <a:ext cx="510988" cy="3989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IN" dirty="0"/>
          </a:p>
        </p:txBody>
      </p:sp>
      <p:cxnSp>
        <p:nvCxnSpPr>
          <p:cNvPr id="9" name="Elbow Connector 8"/>
          <p:cNvCxnSpPr>
            <a:stCxn id="12" idx="2"/>
          </p:cNvCxnSpPr>
          <p:nvPr/>
        </p:nvCxnSpPr>
        <p:spPr>
          <a:xfrm rot="16200000" flipH="1">
            <a:off x="3041833" y="2677645"/>
            <a:ext cx="1936378" cy="987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51294" y="1806382"/>
            <a:ext cx="510988" cy="3989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IN" dirty="0"/>
          </a:p>
        </p:txBody>
      </p:sp>
      <p:cxnSp>
        <p:nvCxnSpPr>
          <p:cNvPr id="15" name="Elbow Connector 14"/>
          <p:cNvCxnSpPr>
            <a:stCxn id="13" idx="2"/>
          </p:cNvCxnSpPr>
          <p:nvPr/>
        </p:nvCxnSpPr>
        <p:spPr>
          <a:xfrm rot="16200000" flipH="1">
            <a:off x="4217892" y="2994209"/>
            <a:ext cx="2097744" cy="519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y 13"/>
          <p:cNvSpPr/>
          <p:nvPr/>
        </p:nvSpPr>
        <p:spPr>
          <a:xfrm>
            <a:off x="1871379" y="4303057"/>
            <a:ext cx="452717" cy="3496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Multiply 15"/>
          <p:cNvSpPr/>
          <p:nvPr/>
        </p:nvSpPr>
        <p:spPr>
          <a:xfrm>
            <a:off x="2739838" y="3964638"/>
            <a:ext cx="452717" cy="3496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Multiply 17"/>
          <p:cNvSpPr/>
          <p:nvPr/>
        </p:nvSpPr>
        <p:spPr>
          <a:xfrm>
            <a:off x="4277282" y="3755090"/>
            <a:ext cx="452717" cy="3496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98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953000" y="0"/>
            <a:ext cx="31242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latin typeface="Tw Cen MT Condensed Extra Bold" panose="020B0803020202020204" pitchFamily="34" charset="0"/>
              </a:rPr>
              <a:t>SHALLOW COPY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287000" y="838200"/>
            <a:ext cx="381000" cy="193899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STACK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287000" y="3429000"/>
            <a:ext cx="381000" cy="15696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HEAP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5638800" y="3048000"/>
            <a:ext cx="5029200" cy="0"/>
          </a:xfrm>
          <a:prstGeom prst="line">
            <a:avLst/>
          </a:prstGeom>
          <a:noFill/>
          <a:ln w="571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3246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6324600" y="2057400"/>
            <a:ext cx="762000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86868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8686800" y="2057400"/>
            <a:ext cx="762000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2484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obj1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86106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obj2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60960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60960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68580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68580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6667500" y="236220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63246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4114" name="Line 23"/>
          <p:cNvSpPr>
            <a:spLocks noChangeShapeType="1"/>
          </p:cNvSpPr>
          <p:nvPr/>
        </p:nvSpPr>
        <p:spPr bwMode="auto">
          <a:xfrm flipH="1">
            <a:off x="8305800" y="2362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6" name="Line 25"/>
          <p:cNvSpPr>
            <a:spLocks noChangeShapeType="1"/>
          </p:cNvSpPr>
          <p:nvPr/>
        </p:nvSpPr>
        <p:spPr bwMode="auto">
          <a:xfrm>
            <a:off x="7162800" y="2209800"/>
            <a:ext cx="1524000" cy="0"/>
          </a:xfrm>
          <a:prstGeom prst="line">
            <a:avLst/>
          </a:prstGeom>
          <a:noFill/>
          <a:ln w="38100">
            <a:solidFill>
              <a:srgbClr val="99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7" name="Text Box 26"/>
          <p:cNvSpPr txBox="1">
            <a:spLocks noChangeArrowheads="1"/>
          </p:cNvSpPr>
          <p:nvPr/>
        </p:nvSpPr>
        <p:spPr bwMode="auto">
          <a:xfrm>
            <a:off x="7162800" y="1905000"/>
            <a:ext cx="13716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Shallow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copy</a:t>
            </a:r>
          </a:p>
        </p:txBody>
      </p:sp>
      <p:sp>
        <p:nvSpPr>
          <p:cNvPr id="4118" name="TextBox 1"/>
          <p:cNvSpPr txBox="1">
            <a:spLocks noChangeArrowheads="1"/>
          </p:cNvSpPr>
          <p:nvPr/>
        </p:nvSpPr>
        <p:spPr bwMode="auto">
          <a:xfrm>
            <a:off x="8224839" y="993776"/>
            <a:ext cx="17621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="1">
                <a:latin typeface="Calibri" panose="020F0502020204030204" pitchFamily="34" charset="0"/>
              </a:rPr>
              <a:t>When obj2 perishes</a:t>
            </a:r>
            <a:endParaRPr lang="en-IN" sz="1200" b="1">
              <a:latin typeface="Calibri" panose="020F0502020204030204" pitchFamily="34" charset="0"/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5734050" y="3619500"/>
            <a:ext cx="723900" cy="990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4" name="Multiply 23"/>
          <p:cNvSpPr/>
          <p:nvPr/>
        </p:nvSpPr>
        <p:spPr>
          <a:xfrm>
            <a:off x="8897938" y="1671638"/>
            <a:ext cx="723900" cy="9906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4122" name="TextBox 3"/>
          <p:cNvSpPr txBox="1">
            <a:spLocks noChangeArrowheads="1"/>
          </p:cNvSpPr>
          <p:nvPr/>
        </p:nvSpPr>
        <p:spPr bwMode="auto">
          <a:xfrm>
            <a:off x="7124701" y="4572001"/>
            <a:ext cx="1541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>
                <a:latin typeface="Calibri" panose="020F0502020204030204" pitchFamily="34" charset="0"/>
              </a:rPr>
              <a:t>Leads to double delete</a:t>
            </a:r>
            <a:endParaRPr lang="en-IN" sz="1400">
              <a:latin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2707" y="2614593"/>
            <a:ext cx="2227729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~CB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111188" y="841968"/>
            <a:ext cx="6575612" cy="1726420"/>
          </a:xfrm>
          <a:custGeom>
            <a:avLst/>
            <a:gdLst>
              <a:gd name="connsiteX0" fmla="*/ 6575612 w 6575612"/>
              <a:gd name="connsiteY0" fmla="*/ 220350 h 1726420"/>
              <a:gd name="connsiteX1" fmla="*/ 6091518 w 6575612"/>
              <a:gd name="connsiteY1" fmla="*/ 180008 h 1726420"/>
              <a:gd name="connsiteX2" fmla="*/ 5862918 w 6575612"/>
              <a:gd name="connsiteY2" fmla="*/ 153114 h 1726420"/>
              <a:gd name="connsiteX3" fmla="*/ 5755341 w 6575612"/>
              <a:gd name="connsiteY3" fmla="*/ 126220 h 1726420"/>
              <a:gd name="connsiteX4" fmla="*/ 5674659 w 6575612"/>
              <a:gd name="connsiteY4" fmla="*/ 112773 h 1726420"/>
              <a:gd name="connsiteX5" fmla="*/ 5634318 w 6575612"/>
              <a:gd name="connsiteY5" fmla="*/ 99326 h 1726420"/>
              <a:gd name="connsiteX6" fmla="*/ 5204012 w 6575612"/>
              <a:gd name="connsiteY6" fmla="*/ 72432 h 1726420"/>
              <a:gd name="connsiteX7" fmla="*/ 3926541 w 6575612"/>
              <a:gd name="connsiteY7" fmla="*/ 72432 h 1726420"/>
              <a:gd name="connsiteX8" fmla="*/ 3792071 w 6575612"/>
              <a:gd name="connsiteY8" fmla="*/ 126220 h 1726420"/>
              <a:gd name="connsiteX9" fmla="*/ 3697941 w 6575612"/>
              <a:gd name="connsiteY9" fmla="*/ 153114 h 1726420"/>
              <a:gd name="connsiteX10" fmla="*/ 3563471 w 6575612"/>
              <a:gd name="connsiteY10" fmla="*/ 180008 h 1726420"/>
              <a:gd name="connsiteX11" fmla="*/ 3482788 w 6575612"/>
              <a:gd name="connsiteY11" fmla="*/ 206903 h 1726420"/>
              <a:gd name="connsiteX12" fmla="*/ 3402106 w 6575612"/>
              <a:gd name="connsiteY12" fmla="*/ 233797 h 1726420"/>
              <a:gd name="connsiteX13" fmla="*/ 3334871 w 6575612"/>
              <a:gd name="connsiteY13" fmla="*/ 260691 h 1726420"/>
              <a:gd name="connsiteX14" fmla="*/ 3213847 w 6575612"/>
              <a:gd name="connsiteY14" fmla="*/ 274138 h 1726420"/>
              <a:gd name="connsiteX15" fmla="*/ 2877671 w 6575612"/>
              <a:gd name="connsiteY15" fmla="*/ 287585 h 1726420"/>
              <a:gd name="connsiteX16" fmla="*/ 2407024 w 6575612"/>
              <a:gd name="connsiteY16" fmla="*/ 327926 h 1726420"/>
              <a:gd name="connsiteX17" fmla="*/ 2272553 w 6575612"/>
              <a:gd name="connsiteY17" fmla="*/ 341373 h 1726420"/>
              <a:gd name="connsiteX18" fmla="*/ 2232212 w 6575612"/>
              <a:gd name="connsiteY18" fmla="*/ 354820 h 1726420"/>
              <a:gd name="connsiteX19" fmla="*/ 2191871 w 6575612"/>
              <a:gd name="connsiteY19" fmla="*/ 381714 h 1726420"/>
              <a:gd name="connsiteX20" fmla="*/ 2138083 w 6575612"/>
              <a:gd name="connsiteY20" fmla="*/ 408608 h 1726420"/>
              <a:gd name="connsiteX21" fmla="*/ 2070847 w 6575612"/>
              <a:gd name="connsiteY21" fmla="*/ 435503 h 1726420"/>
              <a:gd name="connsiteX22" fmla="*/ 2003612 w 6575612"/>
              <a:gd name="connsiteY22" fmla="*/ 489291 h 1726420"/>
              <a:gd name="connsiteX23" fmla="*/ 1963271 w 6575612"/>
              <a:gd name="connsiteY23" fmla="*/ 502738 h 1726420"/>
              <a:gd name="connsiteX24" fmla="*/ 1869141 w 6575612"/>
              <a:gd name="connsiteY24" fmla="*/ 529632 h 1726420"/>
              <a:gd name="connsiteX25" fmla="*/ 1801906 w 6575612"/>
              <a:gd name="connsiteY25" fmla="*/ 569973 h 1726420"/>
              <a:gd name="connsiteX26" fmla="*/ 1734671 w 6575612"/>
              <a:gd name="connsiteY26" fmla="*/ 583420 h 1726420"/>
              <a:gd name="connsiteX27" fmla="*/ 1694330 w 6575612"/>
              <a:gd name="connsiteY27" fmla="*/ 596867 h 1726420"/>
              <a:gd name="connsiteX28" fmla="*/ 1640541 w 6575612"/>
              <a:gd name="connsiteY28" fmla="*/ 610314 h 1726420"/>
              <a:gd name="connsiteX29" fmla="*/ 1532965 w 6575612"/>
              <a:gd name="connsiteY29" fmla="*/ 677550 h 1726420"/>
              <a:gd name="connsiteX30" fmla="*/ 1465730 w 6575612"/>
              <a:gd name="connsiteY30" fmla="*/ 731338 h 1726420"/>
              <a:gd name="connsiteX31" fmla="*/ 1425388 w 6575612"/>
              <a:gd name="connsiteY31" fmla="*/ 744785 h 1726420"/>
              <a:gd name="connsiteX32" fmla="*/ 1358153 w 6575612"/>
              <a:gd name="connsiteY32" fmla="*/ 771679 h 1726420"/>
              <a:gd name="connsiteX33" fmla="*/ 1331259 w 6575612"/>
              <a:gd name="connsiteY33" fmla="*/ 812020 h 1726420"/>
              <a:gd name="connsiteX34" fmla="*/ 1196788 w 6575612"/>
              <a:gd name="connsiteY34" fmla="*/ 892703 h 1726420"/>
              <a:gd name="connsiteX35" fmla="*/ 1143000 w 6575612"/>
              <a:gd name="connsiteY35" fmla="*/ 906150 h 1726420"/>
              <a:gd name="connsiteX36" fmla="*/ 1048871 w 6575612"/>
              <a:gd name="connsiteY36" fmla="*/ 933044 h 1726420"/>
              <a:gd name="connsiteX37" fmla="*/ 995083 w 6575612"/>
              <a:gd name="connsiteY37" fmla="*/ 946491 h 1726420"/>
              <a:gd name="connsiteX38" fmla="*/ 954741 w 6575612"/>
              <a:gd name="connsiteY38" fmla="*/ 959938 h 1726420"/>
              <a:gd name="connsiteX39" fmla="*/ 900953 w 6575612"/>
              <a:gd name="connsiteY39" fmla="*/ 973385 h 1726420"/>
              <a:gd name="connsiteX40" fmla="*/ 779930 w 6575612"/>
              <a:gd name="connsiteY40" fmla="*/ 1040620 h 1726420"/>
              <a:gd name="connsiteX41" fmla="*/ 726141 w 6575612"/>
              <a:gd name="connsiteY41" fmla="*/ 1107856 h 1726420"/>
              <a:gd name="connsiteX42" fmla="*/ 645459 w 6575612"/>
              <a:gd name="connsiteY42" fmla="*/ 1188538 h 1726420"/>
              <a:gd name="connsiteX43" fmla="*/ 551330 w 6575612"/>
              <a:gd name="connsiteY43" fmla="*/ 1282667 h 1726420"/>
              <a:gd name="connsiteX44" fmla="*/ 430306 w 6575612"/>
              <a:gd name="connsiteY44" fmla="*/ 1390244 h 1726420"/>
              <a:gd name="connsiteX45" fmla="*/ 336177 w 6575612"/>
              <a:gd name="connsiteY45" fmla="*/ 1403691 h 1726420"/>
              <a:gd name="connsiteX46" fmla="*/ 295836 w 6575612"/>
              <a:gd name="connsiteY46" fmla="*/ 1417138 h 1726420"/>
              <a:gd name="connsiteX47" fmla="*/ 242047 w 6575612"/>
              <a:gd name="connsiteY47" fmla="*/ 1484373 h 1726420"/>
              <a:gd name="connsiteX48" fmla="*/ 161365 w 6575612"/>
              <a:gd name="connsiteY48" fmla="*/ 1538161 h 1726420"/>
              <a:gd name="connsiteX49" fmla="*/ 134471 w 6575612"/>
              <a:gd name="connsiteY49" fmla="*/ 1565056 h 1726420"/>
              <a:gd name="connsiteX50" fmla="*/ 107577 w 6575612"/>
              <a:gd name="connsiteY50" fmla="*/ 1605397 h 1726420"/>
              <a:gd name="connsiteX51" fmla="*/ 67236 w 6575612"/>
              <a:gd name="connsiteY51" fmla="*/ 1632291 h 1726420"/>
              <a:gd name="connsiteX52" fmla="*/ 0 w 6575612"/>
              <a:gd name="connsiteY52" fmla="*/ 1726420 h 172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575612" h="1726420">
                <a:moveTo>
                  <a:pt x="6575612" y="220350"/>
                </a:moveTo>
                <a:cubicBezTo>
                  <a:pt x="6375958" y="140488"/>
                  <a:pt x="6551725" y="201923"/>
                  <a:pt x="6091518" y="180008"/>
                </a:cubicBezTo>
                <a:cubicBezTo>
                  <a:pt x="6029114" y="177036"/>
                  <a:pt x="5930390" y="167572"/>
                  <a:pt x="5862918" y="153114"/>
                </a:cubicBezTo>
                <a:cubicBezTo>
                  <a:pt x="5826776" y="145369"/>
                  <a:pt x="5791483" y="133965"/>
                  <a:pt x="5755341" y="126220"/>
                </a:cubicBezTo>
                <a:cubicBezTo>
                  <a:pt x="5728681" y="120507"/>
                  <a:pt x="5701275" y="118688"/>
                  <a:pt x="5674659" y="112773"/>
                </a:cubicBezTo>
                <a:cubicBezTo>
                  <a:pt x="5660822" y="109698"/>
                  <a:pt x="5648300" y="101656"/>
                  <a:pt x="5634318" y="99326"/>
                </a:cubicBezTo>
                <a:cubicBezTo>
                  <a:pt x="5511566" y="78868"/>
                  <a:pt x="5297497" y="76497"/>
                  <a:pt x="5204012" y="72432"/>
                </a:cubicBezTo>
                <a:cubicBezTo>
                  <a:pt x="4774766" y="-70650"/>
                  <a:pt x="5109966" y="36205"/>
                  <a:pt x="3926541" y="72432"/>
                </a:cubicBezTo>
                <a:cubicBezTo>
                  <a:pt x="3871638" y="74113"/>
                  <a:pt x="3839539" y="108959"/>
                  <a:pt x="3792071" y="126220"/>
                </a:cubicBezTo>
                <a:cubicBezTo>
                  <a:pt x="3761403" y="137372"/>
                  <a:pt x="3729738" y="145776"/>
                  <a:pt x="3697941" y="153114"/>
                </a:cubicBezTo>
                <a:cubicBezTo>
                  <a:pt x="3592949" y="177343"/>
                  <a:pt x="3647831" y="154699"/>
                  <a:pt x="3563471" y="180008"/>
                </a:cubicBezTo>
                <a:cubicBezTo>
                  <a:pt x="3536317" y="188154"/>
                  <a:pt x="3509682" y="197938"/>
                  <a:pt x="3482788" y="206903"/>
                </a:cubicBezTo>
                <a:cubicBezTo>
                  <a:pt x="3455894" y="215868"/>
                  <a:pt x="3428427" y="223269"/>
                  <a:pt x="3402106" y="233797"/>
                </a:cubicBezTo>
                <a:cubicBezTo>
                  <a:pt x="3379694" y="242762"/>
                  <a:pt x="3358473" y="255633"/>
                  <a:pt x="3334871" y="260691"/>
                </a:cubicBezTo>
                <a:cubicBezTo>
                  <a:pt x="3295182" y="269196"/>
                  <a:pt x="3254367" y="271755"/>
                  <a:pt x="3213847" y="274138"/>
                </a:cubicBezTo>
                <a:cubicBezTo>
                  <a:pt x="3101892" y="280724"/>
                  <a:pt x="2989730" y="283103"/>
                  <a:pt x="2877671" y="287585"/>
                </a:cubicBezTo>
                <a:cubicBezTo>
                  <a:pt x="2699495" y="346977"/>
                  <a:pt x="2866628" y="295097"/>
                  <a:pt x="2407024" y="327926"/>
                </a:cubicBezTo>
                <a:cubicBezTo>
                  <a:pt x="2362091" y="331135"/>
                  <a:pt x="2317377" y="336891"/>
                  <a:pt x="2272553" y="341373"/>
                </a:cubicBezTo>
                <a:cubicBezTo>
                  <a:pt x="2259106" y="345855"/>
                  <a:pt x="2244890" y="348481"/>
                  <a:pt x="2232212" y="354820"/>
                </a:cubicBezTo>
                <a:cubicBezTo>
                  <a:pt x="2217757" y="362048"/>
                  <a:pt x="2205903" y="373696"/>
                  <a:pt x="2191871" y="381714"/>
                </a:cubicBezTo>
                <a:cubicBezTo>
                  <a:pt x="2174467" y="391659"/>
                  <a:pt x="2156401" y="400467"/>
                  <a:pt x="2138083" y="408608"/>
                </a:cubicBezTo>
                <a:cubicBezTo>
                  <a:pt x="2116025" y="418412"/>
                  <a:pt x="2091546" y="423084"/>
                  <a:pt x="2070847" y="435503"/>
                </a:cubicBezTo>
                <a:cubicBezTo>
                  <a:pt x="2046236" y="450270"/>
                  <a:pt x="2027950" y="474080"/>
                  <a:pt x="2003612" y="489291"/>
                </a:cubicBezTo>
                <a:cubicBezTo>
                  <a:pt x="1991592" y="496803"/>
                  <a:pt x="1976848" y="498665"/>
                  <a:pt x="1963271" y="502738"/>
                </a:cubicBezTo>
                <a:cubicBezTo>
                  <a:pt x="1932015" y="512115"/>
                  <a:pt x="1900518" y="520667"/>
                  <a:pt x="1869141" y="529632"/>
                </a:cubicBezTo>
                <a:cubicBezTo>
                  <a:pt x="1846729" y="543079"/>
                  <a:pt x="1826173" y="560266"/>
                  <a:pt x="1801906" y="569973"/>
                </a:cubicBezTo>
                <a:cubicBezTo>
                  <a:pt x="1780685" y="578461"/>
                  <a:pt x="1756844" y="577877"/>
                  <a:pt x="1734671" y="583420"/>
                </a:cubicBezTo>
                <a:cubicBezTo>
                  <a:pt x="1720920" y="586858"/>
                  <a:pt x="1707959" y="592973"/>
                  <a:pt x="1694330" y="596867"/>
                </a:cubicBezTo>
                <a:cubicBezTo>
                  <a:pt x="1676560" y="601944"/>
                  <a:pt x="1658471" y="605832"/>
                  <a:pt x="1640541" y="610314"/>
                </a:cubicBezTo>
                <a:cubicBezTo>
                  <a:pt x="1615237" y="625497"/>
                  <a:pt x="1560556" y="656857"/>
                  <a:pt x="1532965" y="677550"/>
                </a:cubicBezTo>
                <a:cubicBezTo>
                  <a:pt x="1510004" y="694771"/>
                  <a:pt x="1490068" y="716127"/>
                  <a:pt x="1465730" y="731338"/>
                </a:cubicBezTo>
                <a:cubicBezTo>
                  <a:pt x="1453710" y="738851"/>
                  <a:pt x="1438660" y="739808"/>
                  <a:pt x="1425388" y="744785"/>
                </a:cubicBezTo>
                <a:cubicBezTo>
                  <a:pt x="1402787" y="753260"/>
                  <a:pt x="1380565" y="762714"/>
                  <a:pt x="1358153" y="771679"/>
                </a:cubicBezTo>
                <a:cubicBezTo>
                  <a:pt x="1349188" y="785126"/>
                  <a:pt x="1342687" y="800592"/>
                  <a:pt x="1331259" y="812020"/>
                </a:cubicBezTo>
                <a:cubicBezTo>
                  <a:pt x="1298364" y="844915"/>
                  <a:pt x="1237211" y="876533"/>
                  <a:pt x="1196788" y="892703"/>
                </a:cubicBezTo>
                <a:cubicBezTo>
                  <a:pt x="1179629" y="899567"/>
                  <a:pt x="1160830" y="901287"/>
                  <a:pt x="1143000" y="906150"/>
                </a:cubicBezTo>
                <a:cubicBezTo>
                  <a:pt x="1111518" y="914736"/>
                  <a:pt x="1080353" y="924458"/>
                  <a:pt x="1048871" y="933044"/>
                </a:cubicBezTo>
                <a:cubicBezTo>
                  <a:pt x="1031041" y="937907"/>
                  <a:pt x="1012853" y="941414"/>
                  <a:pt x="995083" y="946491"/>
                </a:cubicBezTo>
                <a:cubicBezTo>
                  <a:pt x="981454" y="950385"/>
                  <a:pt x="968370" y="956044"/>
                  <a:pt x="954741" y="959938"/>
                </a:cubicBezTo>
                <a:cubicBezTo>
                  <a:pt x="936971" y="965015"/>
                  <a:pt x="918112" y="966521"/>
                  <a:pt x="900953" y="973385"/>
                </a:cubicBezTo>
                <a:cubicBezTo>
                  <a:pt x="841492" y="997169"/>
                  <a:pt x="826114" y="1009831"/>
                  <a:pt x="779930" y="1040620"/>
                </a:cubicBezTo>
                <a:cubicBezTo>
                  <a:pt x="713437" y="1140359"/>
                  <a:pt x="790012" y="1031211"/>
                  <a:pt x="726141" y="1107856"/>
                </a:cubicBezTo>
                <a:cubicBezTo>
                  <a:pt x="663593" y="1182913"/>
                  <a:pt x="713469" y="1143198"/>
                  <a:pt x="645459" y="1188538"/>
                </a:cubicBezTo>
                <a:cubicBezTo>
                  <a:pt x="583808" y="1281014"/>
                  <a:pt x="622335" y="1258999"/>
                  <a:pt x="551330" y="1282667"/>
                </a:cubicBezTo>
                <a:cubicBezTo>
                  <a:pt x="536203" y="1297794"/>
                  <a:pt x="461398" y="1378938"/>
                  <a:pt x="430306" y="1390244"/>
                </a:cubicBezTo>
                <a:cubicBezTo>
                  <a:pt x="400519" y="1401076"/>
                  <a:pt x="367553" y="1399209"/>
                  <a:pt x="336177" y="1403691"/>
                </a:cubicBezTo>
                <a:cubicBezTo>
                  <a:pt x="322730" y="1408173"/>
                  <a:pt x="307990" y="1409845"/>
                  <a:pt x="295836" y="1417138"/>
                </a:cubicBezTo>
                <a:cubicBezTo>
                  <a:pt x="252764" y="1442981"/>
                  <a:pt x="282028" y="1449390"/>
                  <a:pt x="242047" y="1484373"/>
                </a:cubicBezTo>
                <a:cubicBezTo>
                  <a:pt x="217722" y="1505658"/>
                  <a:pt x="184220" y="1515305"/>
                  <a:pt x="161365" y="1538161"/>
                </a:cubicBezTo>
                <a:cubicBezTo>
                  <a:pt x="152400" y="1547126"/>
                  <a:pt x="142391" y="1555156"/>
                  <a:pt x="134471" y="1565056"/>
                </a:cubicBezTo>
                <a:cubicBezTo>
                  <a:pt x="124375" y="1577676"/>
                  <a:pt x="119005" y="1593969"/>
                  <a:pt x="107577" y="1605397"/>
                </a:cubicBezTo>
                <a:cubicBezTo>
                  <a:pt x="96149" y="1616825"/>
                  <a:pt x="80683" y="1623326"/>
                  <a:pt x="67236" y="1632291"/>
                </a:cubicBezTo>
                <a:cubicBezTo>
                  <a:pt x="9931" y="1718247"/>
                  <a:pt x="36303" y="1690117"/>
                  <a:pt x="0" y="1726420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 4"/>
          <p:cNvSpPr/>
          <p:nvPr/>
        </p:nvSpPr>
        <p:spPr>
          <a:xfrm>
            <a:off x="1492624" y="3294529"/>
            <a:ext cx="4370294" cy="981636"/>
          </a:xfrm>
          <a:custGeom>
            <a:avLst/>
            <a:gdLst>
              <a:gd name="connsiteX0" fmla="*/ 0 w 4370294"/>
              <a:gd name="connsiteY0" fmla="*/ 0 h 981636"/>
              <a:gd name="connsiteX1" fmla="*/ 40341 w 4370294"/>
              <a:gd name="connsiteY1" fmla="*/ 322730 h 981636"/>
              <a:gd name="connsiteX2" fmla="*/ 53788 w 4370294"/>
              <a:gd name="connsiteY2" fmla="*/ 376518 h 981636"/>
              <a:gd name="connsiteX3" fmla="*/ 94129 w 4370294"/>
              <a:gd name="connsiteY3" fmla="*/ 430306 h 981636"/>
              <a:gd name="connsiteX4" fmla="*/ 161364 w 4370294"/>
              <a:gd name="connsiteY4" fmla="*/ 564777 h 981636"/>
              <a:gd name="connsiteX5" fmla="*/ 201705 w 4370294"/>
              <a:gd name="connsiteY5" fmla="*/ 632012 h 981636"/>
              <a:gd name="connsiteX6" fmla="*/ 228600 w 4370294"/>
              <a:gd name="connsiteY6" fmla="*/ 672353 h 981636"/>
              <a:gd name="connsiteX7" fmla="*/ 336176 w 4370294"/>
              <a:gd name="connsiteY7" fmla="*/ 739589 h 981636"/>
              <a:gd name="connsiteX8" fmla="*/ 416858 w 4370294"/>
              <a:gd name="connsiteY8" fmla="*/ 793377 h 981636"/>
              <a:gd name="connsiteX9" fmla="*/ 457200 w 4370294"/>
              <a:gd name="connsiteY9" fmla="*/ 806824 h 981636"/>
              <a:gd name="connsiteX10" fmla="*/ 510988 w 4370294"/>
              <a:gd name="connsiteY10" fmla="*/ 833718 h 981636"/>
              <a:gd name="connsiteX11" fmla="*/ 685800 w 4370294"/>
              <a:gd name="connsiteY11" fmla="*/ 887506 h 981636"/>
              <a:gd name="connsiteX12" fmla="*/ 1344705 w 4370294"/>
              <a:gd name="connsiteY12" fmla="*/ 914400 h 981636"/>
              <a:gd name="connsiteX13" fmla="*/ 1452282 w 4370294"/>
              <a:gd name="connsiteY13" fmla="*/ 927847 h 981636"/>
              <a:gd name="connsiteX14" fmla="*/ 1600200 w 4370294"/>
              <a:gd name="connsiteY14" fmla="*/ 954742 h 981636"/>
              <a:gd name="connsiteX15" fmla="*/ 1869141 w 4370294"/>
              <a:gd name="connsiteY15" fmla="*/ 981636 h 981636"/>
              <a:gd name="connsiteX16" fmla="*/ 3146611 w 4370294"/>
              <a:gd name="connsiteY16" fmla="*/ 954742 h 981636"/>
              <a:gd name="connsiteX17" fmla="*/ 3200400 w 4370294"/>
              <a:gd name="connsiteY17" fmla="*/ 941295 h 981636"/>
              <a:gd name="connsiteX18" fmla="*/ 3267635 w 4370294"/>
              <a:gd name="connsiteY18" fmla="*/ 927847 h 981636"/>
              <a:gd name="connsiteX19" fmla="*/ 3469341 w 4370294"/>
              <a:gd name="connsiteY19" fmla="*/ 914400 h 981636"/>
              <a:gd name="connsiteX20" fmla="*/ 3563470 w 4370294"/>
              <a:gd name="connsiteY20" fmla="*/ 900953 h 981636"/>
              <a:gd name="connsiteX21" fmla="*/ 3630705 w 4370294"/>
              <a:gd name="connsiteY21" fmla="*/ 874059 h 981636"/>
              <a:gd name="connsiteX22" fmla="*/ 3711388 w 4370294"/>
              <a:gd name="connsiteY22" fmla="*/ 860612 h 981636"/>
              <a:gd name="connsiteX23" fmla="*/ 3845858 w 4370294"/>
              <a:gd name="connsiteY23" fmla="*/ 833718 h 981636"/>
              <a:gd name="connsiteX24" fmla="*/ 3926541 w 4370294"/>
              <a:gd name="connsiteY24" fmla="*/ 806824 h 981636"/>
              <a:gd name="connsiteX25" fmla="*/ 3993776 w 4370294"/>
              <a:gd name="connsiteY25" fmla="*/ 779930 h 981636"/>
              <a:gd name="connsiteX26" fmla="*/ 4114800 w 4370294"/>
              <a:gd name="connsiteY26" fmla="*/ 766483 h 981636"/>
              <a:gd name="connsiteX27" fmla="*/ 4195482 w 4370294"/>
              <a:gd name="connsiteY27" fmla="*/ 726142 h 981636"/>
              <a:gd name="connsiteX28" fmla="*/ 4235823 w 4370294"/>
              <a:gd name="connsiteY28" fmla="*/ 712695 h 981636"/>
              <a:gd name="connsiteX29" fmla="*/ 4303058 w 4370294"/>
              <a:gd name="connsiteY29" fmla="*/ 685800 h 981636"/>
              <a:gd name="connsiteX30" fmla="*/ 4370294 w 4370294"/>
              <a:gd name="connsiteY30" fmla="*/ 712695 h 98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370294" h="981636">
                <a:moveTo>
                  <a:pt x="0" y="0"/>
                </a:moveTo>
                <a:cubicBezTo>
                  <a:pt x="18417" y="331508"/>
                  <a:pt x="-13298" y="143932"/>
                  <a:pt x="40341" y="322730"/>
                </a:cubicBezTo>
                <a:cubicBezTo>
                  <a:pt x="45651" y="340432"/>
                  <a:pt x="45523" y="359988"/>
                  <a:pt x="53788" y="376518"/>
                </a:cubicBezTo>
                <a:cubicBezTo>
                  <a:pt x="63811" y="396564"/>
                  <a:pt x="80682" y="412377"/>
                  <a:pt x="94129" y="430306"/>
                </a:cubicBezTo>
                <a:cubicBezTo>
                  <a:pt x="136170" y="556432"/>
                  <a:pt x="97641" y="469193"/>
                  <a:pt x="161364" y="564777"/>
                </a:cubicBezTo>
                <a:cubicBezTo>
                  <a:pt x="175862" y="586524"/>
                  <a:pt x="187853" y="609849"/>
                  <a:pt x="201705" y="632012"/>
                </a:cubicBezTo>
                <a:cubicBezTo>
                  <a:pt x="210271" y="645717"/>
                  <a:pt x="217172" y="660925"/>
                  <a:pt x="228600" y="672353"/>
                </a:cubicBezTo>
                <a:cubicBezTo>
                  <a:pt x="275425" y="719178"/>
                  <a:pt x="282914" y="707632"/>
                  <a:pt x="336176" y="739589"/>
                </a:cubicBezTo>
                <a:cubicBezTo>
                  <a:pt x="363892" y="756219"/>
                  <a:pt x="388603" y="777680"/>
                  <a:pt x="416858" y="793377"/>
                </a:cubicBezTo>
                <a:cubicBezTo>
                  <a:pt x="429249" y="800261"/>
                  <a:pt x="444171" y="801240"/>
                  <a:pt x="457200" y="806824"/>
                </a:cubicBezTo>
                <a:cubicBezTo>
                  <a:pt x="475625" y="814720"/>
                  <a:pt x="492279" y="826522"/>
                  <a:pt x="510988" y="833718"/>
                </a:cubicBezTo>
                <a:cubicBezTo>
                  <a:pt x="516889" y="835988"/>
                  <a:pt x="648412" y="882833"/>
                  <a:pt x="685800" y="887506"/>
                </a:cubicBezTo>
                <a:cubicBezTo>
                  <a:pt x="873559" y="910976"/>
                  <a:pt x="1220284" y="911037"/>
                  <a:pt x="1344705" y="914400"/>
                </a:cubicBezTo>
                <a:cubicBezTo>
                  <a:pt x="1380564" y="918882"/>
                  <a:pt x="1416636" y="921906"/>
                  <a:pt x="1452282" y="927847"/>
                </a:cubicBezTo>
                <a:cubicBezTo>
                  <a:pt x="1626176" y="956830"/>
                  <a:pt x="1334526" y="925223"/>
                  <a:pt x="1600200" y="954742"/>
                </a:cubicBezTo>
                <a:cubicBezTo>
                  <a:pt x="1689743" y="964691"/>
                  <a:pt x="1779494" y="972671"/>
                  <a:pt x="1869141" y="981636"/>
                </a:cubicBezTo>
                <a:cubicBezTo>
                  <a:pt x="1906252" y="981134"/>
                  <a:pt x="2831782" y="979928"/>
                  <a:pt x="3146611" y="954742"/>
                </a:cubicBezTo>
                <a:cubicBezTo>
                  <a:pt x="3165034" y="953268"/>
                  <a:pt x="3182359" y="945304"/>
                  <a:pt x="3200400" y="941295"/>
                </a:cubicBezTo>
                <a:cubicBezTo>
                  <a:pt x="3222711" y="936337"/>
                  <a:pt x="3244893" y="930121"/>
                  <a:pt x="3267635" y="927847"/>
                </a:cubicBezTo>
                <a:cubicBezTo>
                  <a:pt x="3334685" y="921142"/>
                  <a:pt x="3402106" y="918882"/>
                  <a:pt x="3469341" y="914400"/>
                </a:cubicBezTo>
                <a:cubicBezTo>
                  <a:pt x="3500717" y="909918"/>
                  <a:pt x="3532721" y="908640"/>
                  <a:pt x="3563470" y="900953"/>
                </a:cubicBezTo>
                <a:cubicBezTo>
                  <a:pt x="3586887" y="895099"/>
                  <a:pt x="3607417" y="880410"/>
                  <a:pt x="3630705" y="874059"/>
                </a:cubicBezTo>
                <a:cubicBezTo>
                  <a:pt x="3657010" y="866885"/>
                  <a:pt x="3684494" y="865094"/>
                  <a:pt x="3711388" y="860612"/>
                </a:cubicBezTo>
                <a:cubicBezTo>
                  <a:pt x="3823257" y="823322"/>
                  <a:pt x="3644990" y="880072"/>
                  <a:pt x="3845858" y="833718"/>
                </a:cubicBezTo>
                <a:cubicBezTo>
                  <a:pt x="3873481" y="827343"/>
                  <a:pt x="3899899" y="816512"/>
                  <a:pt x="3926541" y="806824"/>
                </a:cubicBezTo>
                <a:cubicBezTo>
                  <a:pt x="3949226" y="798575"/>
                  <a:pt x="3970174" y="784988"/>
                  <a:pt x="3993776" y="779930"/>
                </a:cubicBezTo>
                <a:cubicBezTo>
                  <a:pt x="4033465" y="771425"/>
                  <a:pt x="4074459" y="770965"/>
                  <a:pt x="4114800" y="766483"/>
                </a:cubicBezTo>
                <a:cubicBezTo>
                  <a:pt x="4216198" y="732684"/>
                  <a:pt x="4091212" y="778277"/>
                  <a:pt x="4195482" y="726142"/>
                </a:cubicBezTo>
                <a:cubicBezTo>
                  <a:pt x="4208160" y="719803"/>
                  <a:pt x="4222551" y="717672"/>
                  <a:pt x="4235823" y="712695"/>
                </a:cubicBezTo>
                <a:cubicBezTo>
                  <a:pt x="4258424" y="704219"/>
                  <a:pt x="4280646" y="694765"/>
                  <a:pt x="4303058" y="685800"/>
                </a:cubicBezTo>
                <a:cubicBezTo>
                  <a:pt x="4362997" y="700784"/>
                  <a:pt x="4343779" y="686178"/>
                  <a:pt x="4370294" y="712695"/>
                </a:cubicBez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294529" y="4419600"/>
            <a:ext cx="123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delete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8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89611" y="4303059"/>
            <a:ext cx="1613647" cy="69924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Mem_expensive</a:t>
            </a:r>
            <a:r>
              <a:rPr lang="en-US" sz="1400" b="1" dirty="0" smtClean="0"/>
              <a:t> object</a:t>
            </a:r>
            <a:endParaRPr lang="en-IN" sz="1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70647" y="3442447"/>
            <a:ext cx="11322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75765" y="1801906"/>
            <a:ext cx="510988" cy="3496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IN" dirty="0"/>
          </a:p>
        </p:txBody>
      </p:sp>
      <p:cxnSp>
        <p:nvCxnSpPr>
          <p:cNvPr id="10" name="Elbow Connector 9"/>
          <p:cNvCxnSpPr>
            <a:stCxn id="8" idx="2"/>
            <a:endCxn id="4" idx="1"/>
          </p:cNvCxnSpPr>
          <p:nvPr/>
        </p:nvCxnSpPr>
        <p:spPr>
          <a:xfrm rot="16200000" flipH="1">
            <a:off x="1559858" y="1922930"/>
            <a:ext cx="2501154" cy="2958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82653" y="0"/>
            <a:ext cx="51659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void fun3(</a:t>
            </a:r>
            <a:r>
              <a:rPr lang="en-IN" sz="1600" b="1" dirty="0" err="1" smtClean="0"/>
              <a:t>shared_ptr</a:t>
            </a:r>
            <a:r>
              <a:rPr lang="en-IN" sz="1600" b="1" dirty="0" smtClean="0"/>
              <a:t>&lt;CA&gt; p3)</a:t>
            </a:r>
          </a:p>
          <a:p>
            <a:r>
              <a:rPr lang="en-IN" sz="1600" b="1" dirty="0" smtClean="0"/>
              <a:t>{</a:t>
            </a:r>
          </a:p>
          <a:p>
            <a:r>
              <a:rPr lang="en-IN" sz="1600" b="1" dirty="0" smtClean="0"/>
              <a:t>  //..</a:t>
            </a:r>
          </a:p>
          <a:p>
            <a:r>
              <a:rPr lang="en-IN" sz="1600" b="1" dirty="0" smtClean="0"/>
              <a:t>  //...</a:t>
            </a:r>
          </a:p>
          <a:p>
            <a:r>
              <a:rPr lang="en-IN" sz="1600" b="1" dirty="0" smtClean="0"/>
              <a:t>}</a:t>
            </a:r>
          </a:p>
          <a:p>
            <a:endParaRPr lang="en-IN" sz="1600" b="1" dirty="0" smtClean="0"/>
          </a:p>
          <a:p>
            <a:r>
              <a:rPr lang="en-IN" sz="1600" b="1" dirty="0" smtClean="0"/>
              <a:t>void fun2(</a:t>
            </a:r>
            <a:r>
              <a:rPr lang="en-IN" sz="1600" b="1" dirty="0" err="1" smtClean="0"/>
              <a:t>shared_ptr</a:t>
            </a:r>
            <a:r>
              <a:rPr lang="en-IN" sz="1600" b="1" dirty="0" smtClean="0"/>
              <a:t>&lt;CA</a:t>
            </a:r>
            <a:r>
              <a:rPr lang="en-IN" sz="1600" b="1" dirty="0"/>
              <a:t>&gt; </a:t>
            </a:r>
            <a:r>
              <a:rPr lang="en-IN" sz="1600" b="1" dirty="0" smtClean="0"/>
              <a:t>p2)</a:t>
            </a:r>
          </a:p>
          <a:p>
            <a:r>
              <a:rPr lang="en-IN" sz="1600" b="1" dirty="0" smtClean="0"/>
              <a:t>{</a:t>
            </a:r>
          </a:p>
          <a:p>
            <a:r>
              <a:rPr lang="en-IN" sz="1600" b="1" dirty="0" smtClean="0"/>
              <a:t>  //..</a:t>
            </a:r>
          </a:p>
          <a:p>
            <a:r>
              <a:rPr lang="en-IN" sz="1600" b="1" dirty="0" smtClean="0"/>
              <a:t>  fun3(p2);</a:t>
            </a:r>
          </a:p>
          <a:p>
            <a:r>
              <a:rPr lang="en-IN" sz="1600" b="1" dirty="0" smtClean="0"/>
              <a:t>  //..</a:t>
            </a:r>
          </a:p>
          <a:p>
            <a:r>
              <a:rPr lang="en-IN" sz="1600" b="1" dirty="0" smtClean="0"/>
              <a:t>}</a:t>
            </a:r>
          </a:p>
          <a:p>
            <a:endParaRPr lang="en-IN" sz="1600" b="1" dirty="0" smtClean="0"/>
          </a:p>
          <a:p>
            <a:r>
              <a:rPr lang="en-IN" sz="1600" b="1" dirty="0" smtClean="0"/>
              <a:t>void fun1(</a:t>
            </a:r>
            <a:r>
              <a:rPr lang="en-IN" sz="1600" b="1" dirty="0" err="1" smtClean="0"/>
              <a:t>shared_ptr</a:t>
            </a:r>
            <a:r>
              <a:rPr lang="en-IN" sz="1600" b="1" dirty="0" smtClean="0"/>
              <a:t>&lt;CA</a:t>
            </a:r>
            <a:r>
              <a:rPr lang="en-IN" sz="1600" b="1" dirty="0"/>
              <a:t>&gt; </a:t>
            </a:r>
            <a:r>
              <a:rPr lang="en-IN" sz="1600" b="1" dirty="0" smtClean="0"/>
              <a:t>p1)</a:t>
            </a:r>
          </a:p>
          <a:p>
            <a:r>
              <a:rPr lang="en-IN" sz="1600" b="1" dirty="0" smtClean="0"/>
              <a:t>{</a:t>
            </a:r>
          </a:p>
          <a:p>
            <a:r>
              <a:rPr lang="en-IN" sz="1600" b="1" dirty="0" smtClean="0"/>
              <a:t>  fun2(p1)</a:t>
            </a:r>
          </a:p>
          <a:p>
            <a:r>
              <a:rPr lang="en-IN" sz="1600" b="1" dirty="0" smtClean="0"/>
              <a:t>  //..</a:t>
            </a:r>
          </a:p>
          <a:p>
            <a:r>
              <a:rPr lang="en-IN" sz="1600" b="1" dirty="0" smtClean="0"/>
              <a:t>}</a:t>
            </a:r>
          </a:p>
          <a:p>
            <a:endParaRPr lang="en-IN" sz="1600" b="1" dirty="0" smtClean="0"/>
          </a:p>
          <a:p>
            <a:r>
              <a:rPr lang="en-IN" sz="1600" b="1" dirty="0" err="1" smtClean="0"/>
              <a:t>int</a:t>
            </a:r>
            <a:r>
              <a:rPr lang="en-IN" sz="1600" b="1" dirty="0" smtClean="0"/>
              <a:t> main()</a:t>
            </a:r>
          </a:p>
          <a:p>
            <a:r>
              <a:rPr lang="en-IN" sz="1600" b="1" dirty="0" smtClean="0"/>
              <a:t>{</a:t>
            </a:r>
          </a:p>
          <a:p>
            <a:r>
              <a:rPr lang="en-IN" sz="1600" b="1" dirty="0" err="1" smtClean="0"/>
              <a:t>shared_ptr</a:t>
            </a:r>
            <a:r>
              <a:rPr lang="en-IN" sz="1600" b="1" dirty="0" smtClean="0"/>
              <a:t>&lt;CA&gt; p =</a:t>
            </a:r>
            <a:r>
              <a:rPr lang="en-IN" sz="1600" b="1" dirty="0" err="1" smtClean="0"/>
              <a:t>make_shared</a:t>
            </a:r>
            <a:r>
              <a:rPr lang="en-IN" sz="1600" b="1" dirty="0" smtClean="0"/>
              <a:t>&lt;CA&gt;();</a:t>
            </a:r>
          </a:p>
          <a:p>
            <a:r>
              <a:rPr lang="en-IN" sz="1600" b="1" dirty="0" smtClean="0"/>
              <a:t>  fun1(p);</a:t>
            </a:r>
          </a:p>
          <a:p>
            <a:r>
              <a:rPr lang="en-IN" sz="1600" b="1" dirty="0" smtClean="0"/>
              <a:t>}</a:t>
            </a:r>
            <a:endParaRPr lang="en-IN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2191870" y="1828797"/>
            <a:ext cx="510988" cy="3496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IN" dirty="0"/>
          </a:p>
        </p:txBody>
      </p:sp>
      <p:cxnSp>
        <p:nvCxnSpPr>
          <p:cNvPr id="3" name="Elbow Connector 2"/>
          <p:cNvCxnSpPr>
            <a:stCxn id="7" idx="2"/>
            <a:endCxn id="4" idx="1"/>
          </p:cNvCxnSpPr>
          <p:nvPr/>
        </p:nvCxnSpPr>
        <p:spPr>
          <a:xfrm rot="16200000" flipH="1">
            <a:off x="2131356" y="2494427"/>
            <a:ext cx="2474263" cy="1842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60911" y="1804142"/>
            <a:ext cx="510988" cy="3989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IN" dirty="0"/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2992250" y="2727230"/>
            <a:ext cx="2005855" cy="957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51294" y="1806382"/>
            <a:ext cx="510988" cy="3989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IN" dirty="0"/>
          </a:p>
        </p:txBody>
      </p:sp>
      <p:cxnSp>
        <p:nvCxnSpPr>
          <p:cNvPr id="15" name="Elbow Connector 14"/>
          <p:cNvCxnSpPr>
            <a:stCxn id="13" idx="2"/>
          </p:cNvCxnSpPr>
          <p:nvPr/>
        </p:nvCxnSpPr>
        <p:spPr>
          <a:xfrm rot="16200000" flipH="1">
            <a:off x="4217892" y="2994209"/>
            <a:ext cx="2097744" cy="519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2-Point Star 18"/>
          <p:cNvSpPr/>
          <p:nvPr/>
        </p:nvSpPr>
        <p:spPr>
          <a:xfrm>
            <a:off x="900953" y="5002306"/>
            <a:ext cx="2259106" cy="1855694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String_count</a:t>
            </a:r>
            <a:r>
              <a:rPr lang="en-US" dirty="0" smtClean="0"/>
              <a:t> : 0</a:t>
            </a:r>
            <a:endParaRPr lang="en-IN" dirty="0"/>
          </a:p>
        </p:txBody>
      </p:sp>
      <p:sp>
        <p:nvSpPr>
          <p:cNvPr id="20" name="Multiply 19"/>
          <p:cNvSpPr/>
          <p:nvPr/>
        </p:nvSpPr>
        <p:spPr>
          <a:xfrm>
            <a:off x="4447615" y="3953439"/>
            <a:ext cx="1147482" cy="15329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55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89611" y="4303059"/>
            <a:ext cx="1613647" cy="69924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Mem_expensive</a:t>
            </a:r>
            <a:r>
              <a:rPr lang="en-US" sz="1400" b="1" dirty="0" smtClean="0"/>
              <a:t> object</a:t>
            </a:r>
            <a:endParaRPr lang="en-IN" sz="1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70647" y="3442447"/>
            <a:ext cx="11322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75765" y="1801906"/>
            <a:ext cx="510988" cy="3496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IN" dirty="0"/>
          </a:p>
        </p:txBody>
      </p:sp>
      <p:cxnSp>
        <p:nvCxnSpPr>
          <p:cNvPr id="10" name="Elbow Connector 9"/>
          <p:cNvCxnSpPr>
            <a:stCxn id="8" idx="2"/>
            <a:endCxn id="4" idx="1"/>
          </p:cNvCxnSpPr>
          <p:nvPr/>
        </p:nvCxnSpPr>
        <p:spPr>
          <a:xfrm rot="16200000" flipH="1">
            <a:off x="1559858" y="1922930"/>
            <a:ext cx="2501154" cy="2958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82653" y="0"/>
            <a:ext cx="516591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void fun3(</a:t>
            </a:r>
            <a:r>
              <a:rPr lang="en-IN" sz="1600" b="1" dirty="0" err="1" smtClean="0"/>
              <a:t>shared_ptr</a:t>
            </a:r>
            <a:r>
              <a:rPr lang="en-IN" sz="1600" b="1" dirty="0" smtClean="0"/>
              <a:t>&lt;CA&gt; p3)</a:t>
            </a:r>
          </a:p>
          <a:p>
            <a:r>
              <a:rPr lang="en-IN" sz="1600" b="1" dirty="0" smtClean="0"/>
              <a:t>{</a:t>
            </a:r>
          </a:p>
          <a:p>
            <a:r>
              <a:rPr lang="en-IN" sz="1600" b="1" dirty="0" smtClean="0"/>
              <a:t>  //..</a:t>
            </a:r>
          </a:p>
          <a:p>
            <a:r>
              <a:rPr lang="en-IN" sz="1600" b="1" dirty="0" smtClean="0"/>
              <a:t>  //...</a:t>
            </a:r>
          </a:p>
          <a:p>
            <a:r>
              <a:rPr lang="en-IN" sz="1600" b="1" dirty="0" smtClean="0"/>
              <a:t>}</a:t>
            </a:r>
          </a:p>
          <a:p>
            <a:endParaRPr lang="en-IN" sz="1600" b="1" dirty="0" smtClean="0"/>
          </a:p>
          <a:p>
            <a:r>
              <a:rPr lang="en-IN" sz="1600" b="1" dirty="0" smtClean="0"/>
              <a:t>void fun2(</a:t>
            </a:r>
            <a:r>
              <a:rPr lang="en-IN" sz="1600" b="1" dirty="0" err="1" smtClean="0"/>
              <a:t>shared_ptr</a:t>
            </a:r>
            <a:r>
              <a:rPr lang="en-IN" sz="1600" b="1" dirty="0" smtClean="0"/>
              <a:t>&lt;CA</a:t>
            </a:r>
            <a:r>
              <a:rPr lang="en-IN" sz="1600" b="1" dirty="0"/>
              <a:t>&gt; </a:t>
            </a:r>
            <a:r>
              <a:rPr lang="en-IN" sz="1600" b="1" dirty="0" smtClean="0"/>
              <a:t>p2)</a:t>
            </a:r>
          </a:p>
          <a:p>
            <a:r>
              <a:rPr lang="en-IN" sz="1600" b="1" dirty="0" smtClean="0"/>
              <a:t>{</a:t>
            </a:r>
          </a:p>
          <a:p>
            <a:r>
              <a:rPr lang="en-IN" sz="1600" b="1" dirty="0" smtClean="0"/>
              <a:t>  //..</a:t>
            </a:r>
          </a:p>
          <a:p>
            <a:r>
              <a:rPr lang="en-IN" sz="1600" b="1" dirty="0" smtClean="0"/>
              <a:t>  fun3(p2);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p2.reset();</a:t>
            </a:r>
          </a:p>
          <a:p>
            <a:r>
              <a:rPr lang="en-US" sz="1600" b="1" dirty="0" smtClean="0"/>
              <a:t>p2 = </a:t>
            </a:r>
            <a:r>
              <a:rPr lang="en-US" sz="1600" b="1" dirty="0" err="1" smtClean="0"/>
              <a:t>make_shared</a:t>
            </a:r>
            <a:r>
              <a:rPr lang="en-US" sz="1600" b="1" dirty="0" smtClean="0"/>
              <a:t>&lt;CA&gt;();</a:t>
            </a:r>
            <a:endParaRPr lang="en-IN" sz="1600" b="1" dirty="0" smtClean="0"/>
          </a:p>
          <a:p>
            <a:r>
              <a:rPr lang="en-IN" sz="1600" b="1" dirty="0" smtClean="0"/>
              <a:t>  //..</a:t>
            </a:r>
          </a:p>
          <a:p>
            <a:r>
              <a:rPr lang="en-IN" sz="1600" b="1" dirty="0" smtClean="0"/>
              <a:t>}</a:t>
            </a:r>
          </a:p>
          <a:p>
            <a:endParaRPr lang="en-IN" sz="1600" b="1" dirty="0" smtClean="0"/>
          </a:p>
          <a:p>
            <a:r>
              <a:rPr lang="en-IN" sz="1600" b="1" dirty="0" smtClean="0"/>
              <a:t>void fun1(</a:t>
            </a:r>
            <a:r>
              <a:rPr lang="en-IN" sz="1600" b="1" dirty="0" err="1" smtClean="0"/>
              <a:t>shared_ptr</a:t>
            </a:r>
            <a:r>
              <a:rPr lang="en-IN" sz="1600" b="1" dirty="0" smtClean="0"/>
              <a:t>&lt;CA</a:t>
            </a:r>
            <a:r>
              <a:rPr lang="en-IN" sz="1600" b="1" dirty="0"/>
              <a:t>&gt; </a:t>
            </a:r>
            <a:r>
              <a:rPr lang="en-IN" sz="1600" b="1" dirty="0" smtClean="0"/>
              <a:t>p1)</a:t>
            </a:r>
          </a:p>
          <a:p>
            <a:r>
              <a:rPr lang="en-IN" sz="1600" b="1" dirty="0" smtClean="0"/>
              <a:t>{</a:t>
            </a:r>
          </a:p>
          <a:p>
            <a:r>
              <a:rPr lang="en-IN" sz="1600" b="1" dirty="0" smtClean="0"/>
              <a:t>  fun2(p1)</a:t>
            </a:r>
          </a:p>
          <a:p>
            <a:r>
              <a:rPr lang="en-IN" sz="1600" b="1" dirty="0" smtClean="0"/>
              <a:t>  //..</a:t>
            </a:r>
          </a:p>
          <a:p>
            <a:r>
              <a:rPr lang="en-IN" sz="1600" b="1" dirty="0" smtClean="0"/>
              <a:t>}</a:t>
            </a:r>
          </a:p>
          <a:p>
            <a:endParaRPr lang="en-IN" sz="1600" b="1" dirty="0" smtClean="0"/>
          </a:p>
          <a:p>
            <a:r>
              <a:rPr lang="en-IN" sz="1600" b="1" dirty="0" err="1" smtClean="0"/>
              <a:t>int</a:t>
            </a:r>
            <a:r>
              <a:rPr lang="en-IN" sz="1600" b="1" dirty="0" smtClean="0"/>
              <a:t> main()</a:t>
            </a:r>
          </a:p>
          <a:p>
            <a:r>
              <a:rPr lang="en-IN" sz="1600" b="1" dirty="0" smtClean="0"/>
              <a:t>{</a:t>
            </a:r>
          </a:p>
          <a:p>
            <a:r>
              <a:rPr lang="en-IN" sz="1600" b="1" dirty="0" err="1" smtClean="0"/>
              <a:t>shared_ptr</a:t>
            </a:r>
            <a:r>
              <a:rPr lang="en-IN" sz="1600" b="1" dirty="0" smtClean="0"/>
              <a:t>&lt;CA&gt; p =</a:t>
            </a:r>
            <a:r>
              <a:rPr lang="en-IN" sz="1600" b="1" dirty="0" err="1" smtClean="0"/>
              <a:t>make_shared</a:t>
            </a:r>
            <a:r>
              <a:rPr lang="en-IN" sz="1600" b="1" dirty="0" smtClean="0"/>
              <a:t>&lt;CA&gt;();</a:t>
            </a:r>
          </a:p>
          <a:p>
            <a:r>
              <a:rPr lang="en-IN" sz="1600" b="1" dirty="0" smtClean="0"/>
              <a:t>  fun1(p);</a:t>
            </a:r>
          </a:p>
          <a:p>
            <a:r>
              <a:rPr lang="en-IN" sz="1600" b="1" dirty="0" smtClean="0"/>
              <a:t>}</a:t>
            </a:r>
            <a:endParaRPr lang="en-IN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2191870" y="1828797"/>
            <a:ext cx="510988" cy="3496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IN" dirty="0"/>
          </a:p>
        </p:txBody>
      </p:sp>
      <p:cxnSp>
        <p:nvCxnSpPr>
          <p:cNvPr id="3" name="Elbow Connector 2"/>
          <p:cNvCxnSpPr>
            <a:stCxn id="7" idx="2"/>
            <a:endCxn id="4" idx="1"/>
          </p:cNvCxnSpPr>
          <p:nvPr/>
        </p:nvCxnSpPr>
        <p:spPr>
          <a:xfrm rot="16200000" flipH="1">
            <a:off x="2131356" y="2494427"/>
            <a:ext cx="2474263" cy="1842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260911" y="1804142"/>
            <a:ext cx="510988" cy="3989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IN" dirty="0"/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2161471" y="3558008"/>
            <a:ext cx="3043522" cy="3336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51294" y="1806382"/>
            <a:ext cx="510988" cy="3989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IN" dirty="0"/>
          </a:p>
        </p:txBody>
      </p:sp>
      <p:cxnSp>
        <p:nvCxnSpPr>
          <p:cNvPr id="15" name="Elbow Connector 14"/>
          <p:cNvCxnSpPr>
            <a:stCxn id="13" idx="2"/>
          </p:cNvCxnSpPr>
          <p:nvPr/>
        </p:nvCxnSpPr>
        <p:spPr>
          <a:xfrm rot="16200000" flipH="1">
            <a:off x="4217892" y="2994209"/>
            <a:ext cx="2097744" cy="519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2-Point Star 18"/>
          <p:cNvSpPr/>
          <p:nvPr/>
        </p:nvSpPr>
        <p:spPr>
          <a:xfrm>
            <a:off x="188259" y="5002307"/>
            <a:ext cx="2514599" cy="1116106"/>
          </a:xfrm>
          <a:prstGeom prst="star12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String_count</a:t>
            </a:r>
            <a:r>
              <a:rPr lang="en-US" dirty="0" smtClean="0"/>
              <a:t> : 2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3368487" y="5246595"/>
            <a:ext cx="1613647" cy="699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Mem_expensive</a:t>
            </a:r>
            <a:r>
              <a:rPr lang="en-US" sz="1400" b="1" dirty="0" smtClean="0"/>
              <a:t> object</a:t>
            </a:r>
            <a:endParaRPr lang="en-IN" sz="1400" b="1" dirty="0"/>
          </a:p>
        </p:txBody>
      </p:sp>
      <p:sp>
        <p:nvSpPr>
          <p:cNvPr id="17" name="12-Point Star 16"/>
          <p:cNvSpPr/>
          <p:nvPr/>
        </p:nvSpPr>
        <p:spPr>
          <a:xfrm>
            <a:off x="3811726" y="5918951"/>
            <a:ext cx="3109261" cy="871818"/>
          </a:xfrm>
          <a:prstGeom prst="star12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String_count</a:t>
            </a:r>
            <a:r>
              <a:rPr lang="en-US" dirty="0" smtClean="0"/>
              <a:t> :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2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008529"/>
            <a:ext cx="699247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</a:t>
            </a:r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842247" y="1008529"/>
            <a:ext cx="699247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r>
              <a:rPr lang="en-US" sz="1400" dirty="0" smtClean="0"/>
              <a:t>0</a:t>
            </a:r>
            <a:endParaRPr lang="en-IN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331259"/>
            <a:ext cx="699247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842247" y="1331259"/>
            <a:ext cx="699247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50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1653989"/>
            <a:ext cx="699247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c_lm1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842247" y="1653989"/>
            <a:ext cx="699247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lm1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976719"/>
            <a:ext cx="699247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_lm2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42247" y="1976719"/>
            <a:ext cx="699247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lm2</a:t>
            </a: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358153" y="591670"/>
            <a:ext cx="118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 obj1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45738" y="2733346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CA </a:t>
            </a:r>
            <a:r>
              <a:rPr lang="en-IN" dirty="0">
                <a:solidFill>
                  <a:srgbClr val="795E26"/>
                </a:solidFill>
                <a:latin typeface="Consolas" panose="020B0609020204030204" pitchFamily="49" charset="0"/>
              </a:rPr>
              <a:t>obj1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(lm1,lm3,40,50);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82035" y="515215"/>
            <a:ext cx="766482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lm1 =[]() -&gt;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"lambda lm1 called"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;};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lm2 =[&amp;]() -&gt;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"lambda lm2 called"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"captured info x1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x1 &lt;&lt;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",and y1 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y1 &lt;&lt;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Elbow Connector 15"/>
          <p:cNvCxnSpPr>
            <a:stCxn id="9" idx="3"/>
          </p:cNvCxnSpPr>
          <p:nvPr/>
        </p:nvCxnSpPr>
        <p:spPr>
          <a:xfrm flipV="1">
            <a:off x="2541494" y="591670"/>
            <a:ext cx="2877671" cy="1216208"/>
          </a:xfrm>
          <a:prstGeom prst="bentConnector3">
            <a:avLst>
              <a:gd name="adj1" fmla="val 3457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541494" y="1532965"/>
            <a:ext cx="2877671" cy="59764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37181" y="451971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obj1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795E26"/>
                </a:solidFill>
                <a:latin typeface="Consolas" panose="020B0609020204030204" pitchFamily="49" charset="0"/>
              </a:rPr>
              <a:t>fun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50676" y="5647765"/>
            <a:ext cx="1223682" cy="739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2053491" y="4889050"/>
            <a:ext cx="1223682" cy="739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3395381" y="5863670"/>
            <a:ext cx="177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main() stack-frame</a:t>
            </a:r>
            <a:endParaRPr lang="en-IN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395381" y="5142801"/>
            <a:ext cx="177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CA::fun() stack-frame</a:t>
            </a:r>
            <a:endParaRPr lang="en-IN" sz="1400" dirty="0"/>
          </a:p>
        </p:txBody>
      </p:sp>
      <p:sp>
        <p:nvSpPr>
          <p:cNvPr id="29" name="Rectangle 28"/>
          <p:cNvSpPr/>
          <p:nvPr/>
        </p:nvSpPr>
        <p:spPr>
          <a:xfrm>
            <a:off x="5170393" y="4612975"/>
            <a:ext cx="69403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795E26"/>
                </a:solidFill>
                <a:latin typeface="Consolas" panose="020B0609020204030204" pitchFamily="49" charset="0"/>
              </a:rPr>
              <a:t>fun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I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"a="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a &lt;&lt;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",b="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b &lt;&lt;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I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"lambda lm1 called"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       </a:t>
            </a:r>
            <a:endParaRPr lang="en-IN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"lambda lm2 called"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"captured info x1 = 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x1 &lt;&lt;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",and y1 ="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y1 &lt;&lt;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   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19165" y="294420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795E26"/>
                </a:solidFill>
                <a:latin typeface="Consolas" panose="020B0609020204030204" pitchFamily="49" charset="0"/>
              </a:rPr>
              <a:t>fun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"a="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a &lt;&lt;</a:t>
            </a:r>
            <a:r>
              <a:rPr lang="en-IN" sz="1400" dirty="0">
                <a:solidFill>
                  <a:srgbClr val="A31515"/>
                </a:solidFill>
                <a:latin typeface="Consolas" panose="020B0609020204030204" pitchFamily="49" charset="0"/>
              </a:rPr>
              <a:t>",b="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b &lt;&lt;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>
                <a:solidFill>
                  <a:srgbClr val="795E26"/>
                </a:solidFill>
                <a:latin typeface="Consolas" panose="020B0609020204030204" pitchFamily="49" charset="0"/>
              </a:rPr>
              <a:t>c_lm1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>
                <a:solidFill>
                  <a:srgbClr val="795E26"/>
                </a:solidFill>
                <a:latin typeface="Consolas" panose="020B0609020204030204" pitchFamily="49" charset="0"/>
              </a:rPr>
              <a:t>c_lm2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   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497" y="1839217"/>
            <a:ext cx="28003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/>
              <a:t>class CA</a:t>
            </a:r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private:</a:t>
            </a:r>
          </a:p>
          <a:p>
            <a:r>
              <a:rPr lang="en-IN" sz="1200" b="1" dirty="0"/>
              <a:t>  </a:t>
            </a:r>
            <a:r>
              <a:rPr lang="en-IN" sz="1200" b="1" dirty="0" err="1"/>
              <a:t>int</a:t>
            </a:r>
            <a:r>
              <a:rPr lang="en-IN" sz="1200" b="1" dirty="0"/>
              <a:t> </a:t>
            </a:r>
            <a:r>
              <a:rPr lang="en-IN" sz="1200" b="1" dirty="0" err="1"/>
              <a:t>a,b</a:t>
            </a:r>
            <a:r>
              <a:rPr lang="en-IN" sz="1200" b="1" dirty="0"/>
              <a:t>;</a:t>
            </a:r>
          </a:p>
          <a:p>
            <a:r>
              <a:rPr lang="en-IN" sz="1200" b="1" dirty="0"/>
              <a:t>};</a:t>
            </a:r>
          </a:p>
          <a:p>
            <a:endParaRPr lang="en-IN" sz="1200" b="1" dirty="0"/>
          </a:p>
          <a:p>
            <a:r>
              <a:rPr lang="en-IN" sz="1200" b="1" dirty="0"/>
              <a:t>class CB</a:t>
            </a:r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private:</a:t>
            </a:r>
          </a:p>
          <a:p>
            <a:r>
              <a:rPr lang="en-IN" sz="1200" b="1" dirty="0"/>
              <a:t>  CA* p;  //</a:t>
            </a:r>
            <a:r>
              <a:rPr lang="en-IN" sz="1200" b="1" dirty="0" err="1"/>
              <a:t>pimpl</a:t>
            </a:r>
            <a:endParaRPr lang="en-IN" sz="1200" b="1" dirty="0"/>
          </a:p>
          <a:p>
            <a:r>
              <a:rPr lang="en-IN" sz="1200" b="1" dirty="0"/>
              <a:t>public:</a:t>
            </a:r>
          </a:p>
          <a:p>
            <a:r>
              <a:rPr lang="en-IN" sz="1200" b="1" dirty="0"/>
              <a:t>  CB()</a:t>
            </a:r>
          </a:p>
          <a:p>
            <a:r>
              <a:rPr lang="en-IN" sz="1200" b="1" dirty="0"/>
              <a:t>  {</a:t>
            </a:r>
          </a:p>
          <a:p>
            <a:r>
              <a:rPr lang="en-IN" sz="1200" b="1" dirty="0"/>
              <a:t>    p = new(</a:t>
            </a:r>
            <a:r>
              <a:rPr lang="en-IN" sz="1200" b="1" dirty="0" err="1"/>
              <a:t>nothrow</a:t>
            </a:r>
            <a:r>
              <a:rPr lang="en-IN" sz="1200" b="1" dirty="0"/>
              <a:t>) CA;</a:t>
            </a:r>
          </a:p>
          <a:p>
            <a:r>
              <a:rPr lang="en-IN" sz="1200" b="1" dirty="0"/>
              <a:t>  } </a:t>
            </a:r>
          </a:p>
          <a:p>
            <a:r>
              <a:rPr lang="en-IN" sz="1200" b="1" dirty="0"/>
              <a:t>  ~CB(){ delete p; } </a:t>
            </a:r>
          </a:p>
          <a:p>
            <a:r>
              <a:rPr lang="en-IN" sz="1200" b="1" dirty="0"/>
              <a:t>};</a:t>
            </a:r>
          </a:p>
          <a:p>
            <a:endParaRPr lang="en-IN" sz="1200" b="1" dirty="0"/>
          </a:p>
          <a:p>
            <a:r>
              <a:rPr lang="en-IN" sz="1200" b="1" dirty="0" err="1"/>
              <a:t>unique_ptr</a:t>
            </a:r>
            <a:r>
              <a:rPr lang="en-IN" sz="1200" b="1" dirty="0"/>
              <a:t>&lt;CA&gt; p1(new CA</a:t>
            </a:r>
            <a:r>
              <a:rPr lang="en-IN" sz="1200" b="1" dirty="0" smtClean="0"/>
              <a:t>);</a:t>
            </a:r>
          </a:p>
          <a:p>
            <a:endParaRPr lang="en-IN" sz="1200" b="1" dirty="0"/>
          </a:p>
          <a:p>
            <a:r>
              <a:rPr lang="en-IN" sz="1200" b="1" dirty="0" err="1"/>
              <a:t>unique_ptr</a:t>
            </a:r>
            <a:r>
              <a:rPr lang="en-IN" sz="1200" b="1" dirty="0"/>
              <a:t>&lt;CB&gt; p2(new CB);</a:t>
            </a:r>
          </a:p>
        </p:txBody>
      </p:sp>
      <p:sp>
        <p:nvSpPr>
          <p:cNvPr id="3" name="Minus 2"/>
          <p:cNvSpPr/>
          <p:nvPr/>
        </p:nvSpPr>
        <p:spPr>
          <a:xfrm>
            <a:off x="2743200" y="3399416"/>
            <a:ext cx="7100047" cy="12909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10069158" y="2065468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9913172" y="5079402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4066391" y="2434800"/>
            <a:ext cx="688489" cy="40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751730" y="2157801"/>
            <a:ext cx="15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u</a:t>
            </a:r>
            <a:r>
              <a:rPr lang="en-US" sz="1200" b="1" dirty="0" err="1" smtClean="0"/>
              <a:t>nique_ptr</a:t>
            </a:r>
            <a:r>
              <a:rPr lang="en-US" sz="1200" b="1" dirty="0" smtClean="0"/>
              <a:t>&lt;CA&gt; p1</a:t>
            </a:r>
            <a:endParaRPr lang="en-IN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4101353" y="3914434"/>
            <a:ext cx="534745" cy="27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4098664" y="4194132"/>
            <a:ext cx="534745" cy="27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3374091" y="4056982"/>
            <a:ext cx="51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CA</a:t>
            </a:r>
            <a:endParaRPr lang="en-IN" sz="1200" b="1" dirty="0"/>
          </a:p>
        </p:txBody>
      </p:sp>
      <p:cxnSp>
        <p:nvCxnSpPr>
          <p:cNvPr id="22" name="Straight Arrow Connector 21"/>
          <p:cNvCxnSpPr>
            <a:stCxn id="18" idx="2"/>
            <a:endCxn id="20" idx="0"/>
          </p:cNvCxnSpPr>
          <p:nvPr/>
        </p:nvCxnSpPr>
        <p:spPr>
          <a:xfrm flipH="1">
            <a:off x="4368726" y="2840019"/>
            <a:ext cx="41910" cy="107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282466" y="2427613"/>
            <a:ext cx="688489" cy="40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5967805" y="2150614"/>
            <a:ext cx="15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unique_ptr</a:t>
            </a:r>
            <a:r>
              <a:rPr lang="en-US" sz="1200" b="1" dirty="0" smtClean="0"/>
              <a:t>&lt;CB&gt; p2</a:t>
            </a:r>
            <a:endParaRPr lang="en-IN" sz="1200" b="1" dirty="0"/>
          </a:p>
        </p:txBody>
      </p:sp>
      <p:sp>
        <p:nvSpPr>
          <p:cNvPr id="23" name="Rectangle 22"/>
          <p:cNvSpPr/>
          <p:nvPr/>
        </p:nvSpPr>
        <p:spPr>
          <a:xfrm>
            <a:off x="6363148" y="3826151"/>
            <a:ext cx="763793" cy="270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CA* p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5764530" y="3824376"/>
            <a:ext cx="51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CB</a:t>
            </a:r>
            <a:endParaRPr lang="en-IN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6422315" y="4529311"/>
            <a:ext cx="551329" cy="2796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38" name="Rectangle 37"/>
          <p:cNvSpPr/>
          <p:nvPr/>
        </p:nvSpPr>
        <p:spPr>
          <a:xfrm>
            <a:off x="6422316" y="4809009"/>
            <a:ext cx="548640" cy="2796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5845212" y="4671859"/>
            <a:ext cx="51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CA</a:t>
            </a:r>
            <a:endParaRPr lang="en-IN" sz="1200" b="1" dirty="0"/>
          </a:p>
        </p:txBody>
      </p:sp>
      <p:cxnSp>
        <p:nvCxnSpPr>
          <p:cNvPr id="41" name="Straight Arrow Connector 40"/>
          <p:cNvCxnSpPr>
            <a:stCxn id="34" idx="2"/>
            <a:endCxn id="23" idx="0"/>
          </p:cNvCxnSpPr>
          <p:nvPr/>
        </p:nvCxnSpPr>
        <p:spPr>
          <a:xfrm>
            <a:off x="6626711" y="2832832"/>
            <a:ext cx="118334" cy="99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3" idx="2"/>
            <a:endCxn id="37" idx="0"/>
          </p:cNvCxnSpPr>
          <p:nvPr/>
        </p:nvCxnSpPr>
        <p:spPr>
          <a:xfrm flipH="1">
            <a:off x="6697980" y="4096441"/>
            <a:ext cx="47065" cy="43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7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inus 2"/>
          <p:cNvSpPr/>
          <p:nvPr/>
        </p:nvSpPr>
        <p:spPr>
          <a:xfrm>
            <a:off x="-193638" y="2289304"/>
            <a:ext cx="9671125" cy="14549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10069158" y="2065468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9913172" y="5079402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1742740" y="1584946"/>
            <a:ext cx="688489" cy="40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1428079" y="1307947"/>
            <a:ext cx="15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u</a:t>
            </a:r>
            <a:r>
              <a:rPr lang="en-US" sz="1200" b="1" dirty="0" err="1" smtClean="0"/>
              <a:t>nique_ptr</a:t>
            </a:r>
            <a:r>
              <a:rPr lang="en-US" sz="1200" b="1" dirty="0" smtClean="0"/>
              <a:t>&lt;CA&gt; ptr1</a:t>
            </a:r>
            <a:endParaRPr lang="en-IN" sz="1200" b="1" dirty="0"/>
          </a:p>
        </p:txBody>
      </p:sp>
      <p:sp>
        <p:nvSpPr>
          <p:cNvPr id="32" name="Rectangle 31"/>
          <p:cNvSpPr/>
          <p:nvPr/>
        </p:nvSpPr>
        <p:spPr>
          <a:xfrm>
            <a:off x="1838664" y="3067279"/>
            <a:ext cx="534745" cy="27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807498" y="3068628"/>
            <a:ext cx="1008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Resource</a:t>
            </a:r>
            <a:endParaRPr lang="en-IN" sz="1200" b="1" dirty="0"/>
          </a:p>
        </p:txBody>
      </p:sp>
      <p:cxnSp>
        <p:nvCxnSpPr>
          <p:cNvPr id="22" name="Straight Arrow Connector 21"/>
          <p:cNvCxnSpPr>
            <a:stCxn id="18" idx="2"/>
          </p:cNvCxnSpPr>
          <p:nvPr/>
        </p:nvCxnSpPr>
        <p:spPr>
          <a:xfrm flipH="1">
            <a:off x="2045075" y="1990165"/>
            <a:ext cx="41910" cy="107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247465" y="1584946"/>
            <a:ext cx="688489" cy="40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2932804" y="1307947"/>
            <a:ext cx="15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u</a:t>
            </a:r>
            <a:r>
              <a:rPr lang="en-US" sz="1200" b="1" dirty="0" err="1" smtClean="0"/>
              <a:t>nique_ptr</a:t>
            </a:r>
            <a:r>
              <a:rPr lang="en-US" sz="1200" b="1" dirty="0" smtClean="0"/>
              <a:t>&lt;CA&gt; ptr2</a:t>
            </a:r>
            <a:endParaRPr lang="en-IN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3343389" y="3067279"/>
            <a:ext cx="534745" cy="27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2312223" y="3068628"/>
            <a:ext cx="1008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Resource</a:t>
            </a:r>
            <a:endParaRPr lang="en-IN" sz="1200" b="1" dirty="0"/>
          </a:p>
        </p:txBody>
      </p:sp>
      <p:cxnSp>
        <p:nvCxnSpPr>
          <p:cNvPr id="27" name="Straight Arrow Connector 26"/>
          <p:cNvCxnSpPr>
            <a:stCxn id="21" idx="2"/>
          </p:cNvCxnSpPr>
          <p:nvPr/>
        </p:nvCxnSpPr>
        <p:spPr>
          <a:xfrm flipH="1">
            <a:off x="3549800" y="1990165"/>
            <a:ext cx="41910" cy="107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020013" y="1584945"/>
            <a:ext cx="688489" cy="40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4656942" y="1251457"/>
            <a:ext cx="15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u</a:t>
            </a:r>
            <a:r>
              <a:rPr lang="en-US" sz="1200" b="1" dirty="0" err="1" smtClean="0"/>
              <a:t>nique_ptr</a:t>
            </a:r>
            <a:r>
              <a:rPr lang="en-US" sz="1200" b="1" dirty="0" smtClean="0"/>
              <a:t>&lt;CA&gt; ptr3</a:t>
            </a:r>
            <a:endParaRPr lang="en-IN" sz="1200" b="1" dirty="0"/>
          </a:p>
        </p:txBody>
      </p:sp>
      <p:sp>
        <p:nvSpPr>
          <p:cNvPr id="30" name="Rectangle 29"/>
          <p:cNvSpPr/>
          <p:nvPr/>
        </p:nvSpPr>
        <p:spPr>
          <a:xfrm>
            <a:off x="5115937" y="3067278"/>
            <a:ext cx="534745" cy="27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4106959" y="3032932"/>
            <a:ext cx="1008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Resource</a:t>
            </a:r>
            <a:endParaRPr lang="en-IN" sz="1200" b="1" dirty="0"/>
          </a:p>
        </p:txBody>
      </p:sp>
      <p:cxnSp>
        <p:nvCxnSpPr>
          <p:cNvPr id="42" name="Straight Arrow Connector 41"/>
          <p:cNvCxnSpPr>
            <a:stCxn id="28" idx="2"/>
          </p:cNvCxnSpPr>
          <p:nvPr/>
        </p:nvCxnSpPr>
        <p:spPr>
          <a:xfrm flipH="1">
            <a:off x="5322348" y="1990164"/>
            <a:ext cx="41910" cy="107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887927" y="1614230"/>
            <a:ext cx="688489" cy="40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6573266" y="1337231"/>
            <a:ext cx="15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u</a:t>
            </a:r>
            <a:r>
              <a:rPr lang="en-US" sz="1200" b="1" dirty="0" err="1" smtClean="0"/>
              <a:t>nique_ptr</a:t>
            </a:r>
            <a:r>
              <a:rPr lang="en-US" sz="1200" b="1" dirty="0" smtClean="0"/>
              <a:t>&lt;CA&gt; ptr4</a:t>
            </a:r>
            <a:endParaRPr lang="en-IN" sz="1200" b="1" dirty="0"/>
          </a:p>
        </p:txBody>
      </p:sp>
      <p:sp>
        <p:nvSpPr>
          <p:cNvPr id="46" name="Rectangle 45"/>
          <p:cNvSpPr/>
          <p:nvPr/>
        </p:nvSpPr>
        <p:spPr>
          <a:xfrm>
            <a:off x="6983851" y="3096563"/>
            <a:ext cx="534745" cy="27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5952685" y="3097912"/>
            <a:ext cx="1008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Resource</a:t>
            </a:r>
            <a:endParaRPr lang="en-IN" sz="1200" b="1" dirty="0"/>
          </a:p>
        </p:txBody>
      </p:sp>
      <p:cxnSp>
        <p:nvCxnSpPr>
          <p:cNvPr id="48" name="Straight Arrow Connector 47"/>
          <p:cNvCxnSpPr>
            <a:stCxn id="44" idx="2"/>
          </p:cNvCxnSpPr>
          <p:nvPr/>
        </p:nvCxnSpPr>
        <p:spPr>
          <a:xfrm flipH="1">
            <a:off x="7190262" y="2019449"/>
            <a:ext cx="41910" cy="107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1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inus 2"/>
          <p:cNvSpPr/>
          <p:nvPr/>
        </p:nvSpPr>
        <p:spPr>
          <a:xfrm>
            <a:off x="-193638" y="2289304"/>
            <a:ext cx="9671125" cy="14549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10069158" y="2065468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9913172" y="5079402"/>
            <a:ext cx="102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IN" dirty="0"/>
          </a:p>
        </p:txBody>
      </p:sp>
      <p:sp>
        <p:nvSpPr>
          <p:cNvPr id="18" name="Rounded Rectangle 17"/>
          <p:cNvSpPr/>
          <p:nvPr/>
        </p:nvSpPr>
        <p:spPr>
          <a:xfrm>
            <a:off x="1742740" y="1584946"/>
            <a:ext cx="688489" cy="40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1428079" y="1307947"/>
            <a:ext cx="15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u</a:t>
            </a:r>
            <a:r>
              <a:rPr lang="en-US" sz="1200" b="1" dirty="0" err="1" smtClean="0"/>
              <a:t>nique_ptr</a:t>
            </a:r>
            <a:r>
              <a:rPr lang="en-US" sz="1200" b="1" dirty="0" smtClean="0"/>
              <a:t>&lt;CA&gt; ptr1</a:t>
            </a:r>
            <a:endParaRPr lang="en-IN" sz="1200" b="1" dirty="0"/>
          </a:p>
        </p:txBody>
      </p:sp>
      <p:sp>
        <p:nvSpPr>
          <p:cNvPr id="32" name="Rectangle 31"/>
          <p:cNvSpPr/>
          <p:nvPr/>
        </p:nvSpPr>
        <p:spPr>
          <a:xfrm>
            <a:off x="1838664" y="3067279"/>
            <a:ext cx="534745" cy="27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1601547" y="3388852"/>
            <a:ext cx="1008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Resource</a:t>
            </a:r>
            <a:endParaRPr lang="en-IN" sz="1200" b="1" dirty="0"/>
          </a:p>
        </p:txBody>
      </p:sp>
      <p:cxnSp>
        <p:nvCxnSpPr>
          <p:cNvPr id="22" name="Straight Arrow Connector 21"/>
          <p:cNvCxnSpPr>
            <a:stCxn id="18" idx="2"/>
          </p:cNvCxnSpPr>
          <p:nvPr/>
        </p:nvCxnSpPr>
        <p:spPr>
          <a:xfrm flipH="1">
            <a:off x="2086984" y="1990165"/>
            <a:ext cx="1" cy="755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3247465" y="1584946"/>
            <a:ext cx="688489" cy="40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2932804" y="1307947"/>
            <a:ext cx="15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u</a:t>
            </a:r>
            <a:r>
              <a:rPr lang="en-US" sz="1200" b="1" dirty="0" err="1" smtClean="0"/>
              <a:t>nique_ptr</a:t>
            </a:r>
            <a:r>
              <a:rPr lang="en-US" sz="1200" b="1" dirty="0" smtClean="0"/>
              <a:t>&lt;CA&gt; ptr2</a:t>
            </a:r>
            <a:endParaRPr lang="en-IN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3343389" y="3067279"/>
            <a:ext cx="534745" cy="27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3138718" y="3399414"/>
            <a:ext cx="1008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Resource</a:t>
            </a:r>
            <a:endParaRPr lang="en-IN" sz="1200" b="1" dirty="0"/>
          </a:p>
        </p:txBody>
      </p:sp>
      <p:cxnSp>
        <p:nvCxnSpPr>
          <p:cNvPr id="27" name="Straight Arrow Connector 26"/>
          <p:cNvCxnSpPr>
            <a:stCxn id="21" idx="2"/>
          </p:cNvCxnSpPr>
          <p:nvPr/>
        </p:nvCxnSpPr>
        <p:spPr>
          <a:xfrm flipH="1">
            <a:off x="3549800" y="1990165"/>
            <a:ext cx="41910" cy="107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020013" y="1584945"/>
            <a:ext cx="688489" cy="40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4656942" y="1251457"/>
            <a:ext cx="15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u</a:t>
            </a:r>
            <a:r>
              <a:rPr lang="en-US" sz="1200" b="1" dirty="0" err="1" smtClean="0"/>
              <a:t>nique_ptr</a:t>
            </a:r>
            <a:r>
              <a:rPr lang="en-US" sz="1200" b="1" dirty="0" smtClean="0"/>
              <a:t>&lt;CA&gt; ptr3</a:t>
            </a:r>
            <a:endParaRPr lang="en-IN" sz="1200" b="1" dirty="0"/>
          </a:p>
        </p:txBody>
      </p:sp>
      <p:sp>
        <p:nvSpPr>
          <p:cNvPr id="30" name="Rectangle 29"/>
          <p:cNvSpPr/>
          <p:nvPr/>
        </p:nvSpPr>
        <p:spPr>
          <a:xfrm>
            <a:off x="5115937" y="3067278"/>
            <a:ext cx="534745" cy="27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4878820" y="3453151"/>
            <a:ext cx="1008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Resource</a:t>
            </a:r>
            <a:endParaRPr lang="en-IN" sz="1200" b="1" dirty="0"/>
          </a:p>
        </p:txBody>
      </p:sp>
      <p:cxnSp>
        <p:nvCxnSpPr>
          <p:cNvPr id="42" name="Straight Arrow Connector 41"/>
          <p:cNvCxnSpPr>
            <a:stCxn id="28" idx="2"/>
          </p:cNvCxnSpPr>
          <p:nvPr/>
        </p:nvCxnSpPr>
        <p:spPr>
          <a:xfrm flipH="1">
            <a:off x="5322348" y="1990164"/>
            <a:ext cx="41910" cy="107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887927" y="1614230"/>
            <a:ext cx="688489" cy="40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6573266" y="1337231"/>
            <a:ext cx="15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u</a:t>
            </a:r>
            <a:r>
              <a:rPr lang="en-US" sz="1200" b="1" dirty="0" err="1" smtClean="0"/>
              <a:t>nique_ptr</a:t>
            </a:r>
            <a:r>
              <a:rPr lang="en-US" sz="1200" b="1" dirty="0" smtClean="0"/>
              <a:t>&lt;CA&gt; ptr4</a:t>
            </a:r>
            <a:endParaRPr lang="en-IN" sz="1200" b="1" dirty="0"/>
          </a:p>
        </p:txBody>
      </p:sp>
      <p:sp>
        <p:nvSpPr>
          <p:cNvPr id="46" name="Rectangle 45"/>
          <p:cNvSpPr/>
          <p:nvPr/>
        </p:nvSpPr>
        <p:spPr>
          <a:xfrm>
            <a:off x="6983851" y="3096563"/>
            <a:ext cx="534745" cy="279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6746734" y="3453150"/>
            <a:ext cx="1008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Resource</a:t>
            </a:r>
            <a:endParaRPr lang="en-IN" sz="1200" b="1" dirty="0"/>
          </a:p>
        </p:txBody>
      </p:sp>
      <p:cxnSp>
        <p:nvCxnSpPr>
          <p:cNvPr id="48" name="Straight Arrow Connector 47"/>
          <p:cNvCxnSpPr>
            <a:stCxn id="44" idx="2"/>
          </p:cNvCxnSpPr>
          <p:nvPr/>
        </p:nvCxnSpPr>
        <p:spPr>
          <a:xfrm flipH="1">
            <a:off x="7190262" y="2019449"/>
            <a:ext cx="41910" cy="1074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77266" y="429876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795E26"/>
                </a:solidFill>
                <a:latin typeface="Consolas" panose="020B0609020204030204" pitchFamily="49" charset="0"/>
              </a:rPr>
              <a:t>fun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000" dirty="0" err="1">
                <a:solidFill>
                  <a:srgbClr val="066555"/>
                </a:solidFill>
                <a:latin typeface="Consolas" panose="020B0609020204030204" pitchFamily="49" charset="0"/>
              </a:rPr>
              <a:t>unique_ptr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000" dirty="0">
                <a:solidFill>
                  <a:srgbClr val="066555"/>
                </a:solidFill>
                <a:latin typeface="Consolas" panose="020B0609020204030204" pitchFamily="49" charset="0"/>
              </a:rPr>
              <a:t>Resource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ptr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N" sz="1000" dirty="0">
                <a:solidFill>
                  <a:srgbClr val="008000"/>
                </a:solidFill>
                <a:latin typeface="Consolas" panose="020B0609020204030204" pitchFamily="49" charset="0"/>
              </a:rPr>
              <a:t> // '</a:t>
            </a:r>
            <a:r>
              <a:rPr lang="en-IN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ptr</a:t>
            </a:r>
            <a:r>
              <a:rPr lang="en-IN" sz="1000" dirty="0">
                <a:solidFill>
                  <a:srgbClr val="008000"/>
                </a:solidFill>
                <a:latin typeface="Consolas" panose="020B0609020204030204" pitchFamily="49" charset="0"/>
              </a:rPr>
              <a:t>' gets move constructed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IN" sz="1000" dirty="0">
                <a:solidFill>
                  <a:srgbClr val="A31515"/>
                </a:solidFill>
                <a:latin typeface="Consolas" panose="020B0609020204030204" pitchFamily="49" charset="0"/>
              </a:rPr>
              <a:t>"fun execution started..."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000" dirty="0">
                <a:solidFill>
                  <a:srgbClr val="008000"/>
                </a:solidFill>
                <a:latin typeface="Consolas" panose="020B0609020204030204" pitchFamily="49" charset="0"/>
              </a:rPr>
              <a:t>    //...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IN" sz="1000" dirty="0">
                <a:solidFill>
                  <a:srgbClr val="A31515"/>
                </a:solidFill>
                <a:latin typeface="Consolas" panose="020B0609020204030204" pitchFamily="49" charset="0"/>
              </a:rPr>
              <a:t>"fun execution completed..."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50682" y="4585851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795E26"/>
                </a:solidFill>
                <a:latin typeface="Consolas" panose="020B0609020204030204" pitchFamily="49" charset="0"/>
              </a:rPr>
              <a:t>fun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IN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(ptr1));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05387" y="1550599"/>
            <a:ext cx="688489" cy="405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>
            <a:off x="849632" y="1955818"/>
            <a:ext cx="1256405" cy="1111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89" y="1223573"/>
            <a:ext cx="157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/>
              <a:t>u</a:t>
            </a:r>
            <a:r>
              <a:rPr lang="en-US" sz="1200" b="1" dirty="0" err="1" smtClean="0"/>
              <a:t>nique_ptr</a:t>
            </a:r>
            <a:r>
              <a:rPr lang="en-US" sz="1200" b="1" dirty="0" smtClean="0"/>
              <a:t>&lt;CA&gt; </a:t>
            </a:r>
            <a:r>
              <a:rPr lang="en-US" sz="1200" b="1" dirty="0" err="1" smtClean="0"/>
              <a:t>ptr</a:t>
            </a:r>
            <a:endParaRPr lang="en-IN" sz="12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244977" y="1816839"/>
            <a:ext cx="356570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y 10"/>
          <p:cNvSpPr/>
          <p:nvPr/>
        </p:nvSpPr>
        <p:spPr>
          <a:xfrm>
            <a:off x="1950494" y="2345023"/>
            <a:ext cx="286425" cy="38795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6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2173" y="1969477"/>
            <a:ext cx="1955409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515729" y="1420837"/>
            <a:ext cx="130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unique_ptr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5964701" y="2240277"/>
            <a:ext cx="1350498" cy="52753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2919047" y="2222639"/>
            <a:ext cx="1392701" cy="53814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639950" y="1605503"/>
            <a:ext cx="118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get()</a:t>
            </a:r>
          </a:p>
          <a:p>
            <a:r>
              <a:rPr lang="en-US" dirty="0" smtClean="0"/>
              <a:t>release()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108960" y="192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reset()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59655" y="1420837"/>
            <a:ext cx="32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Provides a </a:t>
            </a:r>
            <a:r>
              <a:rPr lang="en-US" dirty="0" err="1" smtClean="0"/>
              <a:t>raw_pointer</a:t>
            </a:r>
            <a:r>
              <a:rPr lang="en-US" dirty="0" smtClean="0"/>
              <a:t> </a:t>
            </a:r>
            <a:r>
              <a:rPr lang="en-US" dirty="0" err="1" smtClean="0"/>
              <a:t>adress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189784" y="2886608"/>
            <a:ext cx="326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Extracts the existing address and provides the same to a </a:t>
            </a:r>
            <a:r>
              <a:rPr lang="en-US" dirty="0" err="1" smtClean="0"/>
              <a:t>raw_pointer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1420836" y="4698610"/>
            <a:ext cx="1688124" cy="717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709223" y="5484559"/>
            <a:ext cx="165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Shared_ptr</a:t>
            </a:r>
            <a:endParaRPr lang="en-IN" dirty="0"/>
          </a:p>
        </p:txBody>
      </p:sp>
      <p:sp>
        <p:nvSpPr>
          <p:cNvPr id="15" name="Down Arrow 14"/>
          <p:cNvSpPr/>
          <p:nvPr/>
        </p:nvSpPr>
        <p:spPr>
          <a:xfrm rot="3178216">
            <a:off x="3001791" y="4124239"/>
            <a:ext cx="668216" cy="590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5"/>
          <p:cNvSpPr/>
          <p:nvPr/>
        </p:nvSpPr>
        <p:spPr>
          <a:xfrm rot="5400000">
            <a:off x="3297213" y="4760890"/>
            <a:ext cx="668216" cy="590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 rot="7165793">
            <a:off x="2985866" y="5418285"/>
            <a:ext cx="668216" cy="695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3631321" y="3924101"/>
            <a:ext cx="2417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Raw_pointer</a:t>
            </a:r>
            <a:r>
              <a:rPr lang="en-US" dirty="0" smtClean="0"/>
              <a:t> – new, 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4042068" y="4864299"/>
            <a:ext cx="510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Make_shared</a:t>
            </a:r>
            <a:r>
              <a:rPr lang="en-US" dirty="0" smtClean="0"/>
              <a:t>, 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3686641" y="5815599"/>
            <a:ext cx="3064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or any other </a:t>
            </a:r>
            <a:r>
              <a:rPr lang="en-US" dirty="0" err="1"/>
              <a:t>shared_ptr</a:t>
            </a:r>
            <a:r>
              <a:rPr lang="en-US" dirty="0"/>
              <a:t> object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8609427" y="4384780"/>
            <a:ext cx="1688124" cy="7174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9036146" y="5110770"/>
            <a:ext cx="165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weak_ptr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7821636" y="826451"/>
            <a:ext cx="2982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CA* p = new CA;</a:t>
            </a:r>
          </a:p>
          <a:p>
            <a:r>
              <a:rPr lang="en-US" dirty="0" err="1" smtClean="0"/>
              <a:t>Shared_ptr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r>
              <a:rPr lang="en-US" dirty="0" smtClean="0"/>
              <a:t> = p;</a:t>
            </a:r>
          </a:p>
          <a:p>
            <a:r>
              <a:rPr lang="en-US" dirty="0" err="1" smtClean="0"/>
              <a:t>Weak_ptr</a:t>
            </a:r>
            <a:r>
              <a:rPr lang="en-US" dirty="0" smtClean="0"/>
              <a:t> wk1(</a:t>
            </a:r>
            <a:r>
              <a:rPr lang="en-US" dirty="0" err="1" smtClean="0"/>
              <a:t>ptr</a:t>
            </a:r>
            <a:r>
              <a:rPr lang="en-US" dirty="0" smtClean="0"/>
              <a:t>);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3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23084" y="5017493"/>
            <a:ext cx="2982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CA* p = new CA;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hared_ptr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r>
              <a:rPr lang="en-US" dirty="0" smtClean="0"/>
              <a:t> = p;</a:t>
            </a:r>
          </a:p>
          <a:p>
            <a:r>
              <a:rPr lang="en-US" dirty="0" err="1" smtClean="0"/>
              <a:t>weak_ptr</a:t>
            </a:r>
            <a:r>
              <a:rPr lang="en-US" dirty="0" smtClean="0"/>
              <a:t> wk1(</a:t>
            </a:r>
            <a:r>
              <a:rPr lang="en-US" dirty="0" err="1" smtClean="0"/>
              <a:t>ptr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elete p; </a:t>
            </a:r>
            <a:endParaRPr lang="en-IN" dirty="0"/>
          </a:p>
        </p:txBody>
      </p:sp>
      <p:grpSp>
        <p:nvGrpSpPr>
          <p:cNvPr id="25" name="Group 24"/>
          <p:cNvGrpSpPr/>
          <p:nvPr/>
        </p:nvGrpSpPr>
        <p:grpSpPr>
          <a:xfrm>
            <a:off x="3794589" y="4364076"/>
            <a:ext cx="1452507" cy="1881418"/>
            <a:chOff x="3794589" y="4364076"/>
            <a:chExt cx="1452507" cy="1881418"/>
          </a:xfrm>
        </p:grpSpPr>
        <p:sp>
          <p:nvSpPr>
            <p:cNvPr id="26" name="Rectangle 25"/>
            <p:cNvSpPr/>
            <p:nvPr/>
          </p:nvSpPr>
          <p:spPr>
            <a:xfrm>
              <a:off x="3794589" y="4364076"/>
              <a:ext cx="1452507" cy="18814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91423" y="4419959"/>
              <a:ext cx="1266521" cy="4135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Pointer to CA object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91423" y="4867029"/>
              <a:ext cx="825388" cy="4135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Strong_count</a:t>
              </a:r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12971" y="4867029"/>
              <a:ext cx="444972" cy="413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91423" y="5314099"/>
              <a:ext cx="825388" cy="4135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</a:rPr>
                <a:t>Weak_count</a:t>
              </a:r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12971" y="5314099"/>
              <a:ext cx="444972" cy="4135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1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91422" y="5761168"/>
              <a:ext cx="1266521" cy="4135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Handle to delete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 and More..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0388" y="1962144"/>
            <a:ext cx="9017368" cy="4038098"/>
            <a:chOff x="540388" y="1962144"/>
            <a:chExt cx="9017368" cy="4038098"/>
          </a:xfrm>
        </p:grpSpPr>
        <p:sp>
          <p:nvSpPr>
            <p:cNvPr id="34" name="Bevel 33"/>
            <p:cNvSpPr/>
            <p:nvPr/>
          </p:nvSpPr>
          <p:spPr>
            <a:xfrm>
              <a:off x="4125685" y="3556632"/>
              <a:ext cx="702313" cy="517807"/>
            </a:xfrm>
            <a:prstGeom prst="bevel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CA object</a:t>
              </a:r>
              <a:endParaRPr lang="en-IN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4776" y="5353911"/>
              <a:ext cx="1249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CONTROL BLOCK</a:t>
              </a:r>
              <a:endParaRPr lang="en-IN" b="1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22844" y="3381201"/>
              <a:ext cx="8934912" cy="33529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40388" y="2493059"/>
              <a:ext cx="848740" cy="44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Stack memory</a:t>
              </a:r>
              <a:endParaRPr lang="en-IN" sz="1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3034" y="3552978"/>
              <a:ext cx="848740" cy="44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Heap memory</a:t>
              </a:r>
              <a:endParaRPr lang="en-IN" sz="1400" b="1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643969" y="2590867"/>
              <a:ext cx="655728" cy="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299698" y="2590867"/>
              <a:ext cx="0" cy="95952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rot="16200000" flipH="1">
              <a:off x="3091698" y="3407233"/>
              <a:ext cx="1082215" cy="8314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34" idx="2"/>
            </p:cNvCxnSpPr>
            <p:nvPr/>
          </p:nvCxnSpPr>
          <p:spPr>
            <a:xfrm flipH="1" flipV="1">
              <a:off x="4476842" y="4074439"/>
              <a:ext cx="10142" cy="289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930287" y="2054931"/>
              <a:ext cx="501156" cy="261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ptr1</a:t>
              </a:r>
              <a:endParaRPr lang="en-IN" sz="1400" b="1" dirty="0"/>
            </a:p>
          </p:txBody>
        </p:sp>
        <p:cxnSp>
          <p:nvCxnSpPr>
            <p:cNvPr id="45" name="Elbow Connector 44"/>
            <p:cNvCxnSpPr/>
            <p:nvPr/>
          </p:nvCxnSpPr>
          <p:spPr>
            <a:xfrm rot="5400000">
              <a:off x="4868850" y="3259071"/>
              <a:ext cx="1124777" cy="108523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7473297" y="2350867"/>
              <a:ext cx="1227705" cy="82211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49686" y="2451597"/>
              <a:ext cx="535514" cy="303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026019" y="2451598"/>
              <a:ext cx="594695" cy="3069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CA*</a:t>
              </a:r>
              <a:endParaRPr lang="en-IN" sz="1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549686" y="2775753"/>
              <a:ext cx="1071029" cy="301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Pointer to Control Block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87711" y="1962144"/>
              <a:ext cx="619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wk1</a:t>
              </a:r>
              <a:endParaRPr lang="en-IN" sz="1400" b="1" dirty="0"/>
            </a:p>
          </p:txBody>
        </p:sp>
        <p:cxnSp>
          <p:nvCxnSpPr>
            <p:cNvPr id="53" name="Elbow Connector 52"/>
            <p:cNvCxnSpPr/>
            <p:nvPr/>
          </p:nvCxnSpPr>
          <p:spPr>
            <a:xfrm rot="10800000" flipV="1">
              <a:off x="5247098" y="2945265"/>
              <a:ext cx="2379989" cy="1573668"/>
            </a:xfrm>
            <a:prstGeom prst="bentConnector3">
              <a:avLst>
                <a:gd name="adj1" fmla="val 15633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/>
            <p:nvPr/>
          </p:nvCxnSpPr>
          <p:spPr>
            <a:xfrm rot="10800000" flipV="1">
              <a:off x="4836863" y="2642626"/>
              <a:ext cx="2721144" cy="959524"/>
            </a:xfrm>
            <a:prstGeom prst="bentConnector3">
              <a:avLst>
                <a:gd name="adj1" fmla="val 30345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356613" y="2401121"/>
            <a:ext cx="1328678" cy="895595"/>
            <a:chOff x="2552731" y="2386266"/>
            <a:chExt cx="1328678" cy="895595"/>
          </a:xfrm>
        </p:grpSpPr>
        <p:sp>
          <p:nvSpPr>
            <p:cNvPr id="56" name="Rectangle 55"/>
            <p:cNvSpPr/>
            <p:nvPr/>
          </p:nvSpPr>
          <p:spPr>
            <a:xfrm>
              <a:off x="2552731" y="2386266"/>
              <a:ext cx="1328678" cy="89559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47636" y="2472381"/>
              <a:ext cx="579979" cy="310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CA* 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27615" y="2472381"/>
              <a:ext cx="579979" cy="310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IN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647636" y="2834063"/>
              <a:ext cx="1159958" cy="3272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Pointer to Control Block</a:t>
              </a:r>
              <a:endParaRPr lang="en-IN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12970" y="1730326"/>
            <a:ext cx="112470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CA* p</a:t>
            </a:r>
            <a:endParaRPr lang="en-IN" dirty="0"/>
          </a:p>
        </p:txBody>
      </p:sp>
      <p:cxnSp>
        <p:nvCxnSpPr>
          <p:cNvPr id="7" name="Straight Arrow Connector 6"/>
          <p:cNvCxnSpPr>
            <a:stCxn id="2" idx="2"/>
          </p:cNvCxnSpPr>
          <p:nvPr/>
        </p:nvCxnSpPr>
        <p:spPr>
          <a:xfrm flipH="1">
            <a:off x="4712970" y="2099658"/>
            <a:ext cx="562353" cy="145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87761" y="5353911"/>
            <a:ext cx="453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shared_ptr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dirty="0" err="1" smtClean="0"/>
              <a:t>make_shared</a:t>
            </a:r>
            <a:r>
              <a:rPr lang="en-US" dirty="0" smtClean="0"/>
              <a:t>&lt;CA&gt;()</a:t>
            </a:r>
          </a:p>
          <a:p>
            <a:r>
              <a:rPr lang="en-US" dirty="0" err="1" smtClean="0"/>
              <a:t>weak_ptr</a:t>
            </a:r>
            <a:r>
              <a:rPr lang="en-US" dirty="0" smtClean="0"/>
              <a:t> wk1(</a:t>
            </a:r>
            <a:r>
              <a:rPr lang="en-US" dirty="0" err="1" smtClean="0"/>
              <a:t>ptr</a:t>
            </a:r>
            <a:r>
              <a:rPr lang="en-US" dirty="0" smtClean="0"/>
              <a:t>);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1015" y="4364076"/>
            <a:ext cx="2928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Traditional with modern approach - Dangerous</a:t>
            </a:r>
            <a:endParaRPr lang="en-IN" sz="1600" b="1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7627087" y="4293975"/>
            <a:ext cx="2928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Totally modern approach – we avoid the use new and delete. Very safe.</a:t>
            </a:r>
            <a:endParaRPr lang="en-IN" sz="1600" b="1" i="1" dirty="0"/>
          </a:p>
        </p:txBody>
      </p:sp>
    </p:spTree>
    <p:extLst>
      <p:ext uri="{BB962C8B-B14F-4D97-AF65-F5344CB8AC3E}">
        <p14:creationId xmlns:p14="http://schemas.microsoft.com/office/powerpoint/2010/main" val="10449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6095" y="1139483"/>
            <a:ext cx="3488788" cy="47970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1533378" y="1378634"/>
            <a:ext cx="1364567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segment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094892" y="1378634"/>
            <a:ext cx="1364567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segment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1533378" y="2011681"/>
            <a:ext cx="1364567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094892" y="2011683"/>
            <a:ext cx="1364567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registers</a:t>
            </a:r>
            <a:endParaRPr lang="en-IN" dirty="0"/>
          </a:p>
        </p:txBody>
      </p:sp>
      <p:sp>
        <p:nvSpPr>
          <p:cNvPr id="9" name="Freeform 8"/>
          <p:cNvSpPr/>
          <p:nvPr/>
        </p:nvSpPr>
        <p:spPr>
          <a:xfrm>
            <a:off x="2827606" y="3052689"/>
            <a:ext cx="506437" cy="2224560"/>
          </a:xfrm>
          <a:custGeom>
            <a:avLst/>
            <a:gdLst>
              <a:gd name="connsiteX0" fmla="*/ 506437 w 506437"/>
              <a:gd name="connsiteY0" fmla="*/ 0 h 2224560"/>
              <a:gd name="connsiteX1" fmla="*/ 196948 w 506437"/>
              <a:gd name="connsiteY1" fmla="*/ 14068 h 2224560"/>
              <a:gd name="connsiteX2" fmla="*/ 154745 w 506437"/>
              <a:gd name="connsiteY2" fmla="*/ 28136 h 2224560"/>
              <a:gd name="connsiteX3" fmla="*/ 126609 w 506437"/>
              <a:gd name="connsiteY3" fmla="*/ 112542 h 2224560"/>
              <a:gd name="connsiteX4" fmla="*/ 98474 w 506437"/>
              <a:gd name="connsiteY4" fmla="*/ 182880 h 2224560"/>
              <a:gd name="connsiteX5" fmla="*/ 84406 w 506437"/>
              <a:gd name="connsiteY5" fmla="*/ 253219 h 2224560"/>
              <a:gd name="connsiteX6" fmla="*/ 70339 w 506437"/>
              <a:gd name="connsiteY6" fmla="*/ 309489 h 2224560"/>
              <a:gd name="connsiteX7" fmla="*/ 84406 w 506437"/>
              <a:gd name="connsiteY7" fmla="*/ 633046 h 2224560"/>
              <a:gd name="connsiteX8" fmla="*/ 154745 w 506437"/>
              <a:gd name="connsiteY8" fmla="*/ 703385 h 2224560"/>
              <a:gd name="connsiteX9" fmla="*/ 182880 w 506437"/>
              <a:gd name="connsiteY9" fmla="*/ 759656 h 2224560"/>
              <a:gd name="connsiteX10" fmla="*/ 267286 w 506437"/>
              <a:gd name="connsiteY10" fmla="*/ 787791 h 2224560"/>
              <a:gd name="connsiteX11" fmla="*/ 295422 w 506437"/>
              <a:gd name="connsiteY11" fmla="*/ 815926 h 2224560"/>
              <a:gd name="connsiteX12" fmla="*/ 309489 w 506437"/>
              <a:gd name="connsiteY12" fmla="*/ 858129 h 2224560"/>
              <a:gd name="connsiteX13" fmla="*/ 337625 w 506437"/>
              <a:gd name="connsiteY13" fmla="*/ 928468 h 2224560"/>
              <a:gd name="connsiteX14" fmla="*/ 323557 w 506437"/>
              <a:gd name="connsiteY14" fmla="*/ 1153551 h 2224560"/>
              <a:gd name="connsiteX15" fmla="*/ 267286 w 506437"/>
              <a:gd name="connsiteY15" fmla="*/ 1181686 h 2224560"/>
              <a:gd name="connsiteX16" fmla="*/ 225083 w 506437"/>
              <a:gd name="connsiteY16" fmla="*/ 1195754 h 2224560"/>
              <a:gd name="connsiteX17" fmla="*/ 168812 w 506437"/>
              <a:gd name="connsiteY17" fmla="*/ 1223889 h 2224560"/>
              <a:gd name="connsiteX18" fmla="*/ 98474 w 506437"/>
              <a:gd name="connsiteY18" fmla="*/ 1237957 h 2224560"/>
              <a:gd name="connsiteX19" fmla="*/ 70339 w 506437"/>
              <a:gd name="connsiteY19" fmla="*/ 1266093 h 2224560"/>
              <a:gd name="connsiteX20" fmla="*/ 56271 w 506437"/>
              <a:gd name="connsiteY20" fmla="*/ 1308296 h 2224560"/>
              <a:gd name="connsiteX21" fmla="*/ 14068 w 506437"/>
              <a:gd name="connsiteY21" fmla="*/ 1336431 h 2224560"/>
              <a:gd name="connsiteX22" fmla="*/ 0 w 506437"/>
              <a:gd name="connsiteY22" fmla="*/ 1378634 h 2224560"/>
              <a:gd name="connsiteX23" fmla="*/ 28136 w 506437"/>
              <a:gd name="connsiteY23" fmla="*/ 1617785 h 2224560"/>
              <a:gd name="connsiteX24" fmla="*/ 56271 w 506437"/>
              <a:gd name="connsiteY24" fmla="*/ 1716259 h 2224560"/>
              <a:gd name="connsiteX25" fmla="*/ 84406 w 506437"/>
              <a:gd name="connsiteY25" fmla="*/ 1828800 h 2224560"/>
              <a:gd name="connsiteX26" fmla="*/ 98474 w 506437"/>
              <a:gd name="connsiteY26" fmla="*/ 1871003 h 2224560"/>
              <a:gd name="connsiteX27" fmla="*/ 126609 w 506437"/>
              <a:gd name="connsiteY27" fmla="*/ 1913206 h 2224560"/>
              <a:gd name="connsiteX28" fmla="*/ 140677 w 506437"/>
              <a:gd name="connsiteY28" fmla="*/ 1955409 h 2224560"/>
              <a:gd name="connsiteX29" fmla="*/ 168812 w 506437"/>
              <a:gd name="connsiteY29" fmla="*/ 1997613 h 2224560"/>
              <a:gd name="connsiteX30" fmla="*/ 196948 w 506437"/>
              <a:gd name="connsiteY30" fmla="*/ 2096086 h 2224560"/>
              <a:gd name="connsiteX31" fmla="*/ 182880 w 506437"/>
              <a:gd name="connsiteY31" fmla="*/ 2194560 h 2224560"/>
              <a:gd name="connsiteX32" fmla="*/ 154745 w 506437"/>
              <a:gd name="connsiteY32" fmla="*/ 2222696 h 2224560"/>
              <a:gd name="connsiteX33" fmla="*/ 168812 w 506437"/>
              <a:gd name="connsiteY33" fmla="*/ 2222696 h 222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06437" h="2224560">
                <a:moveTo>
                  <a:pt x="506437" y="0"/>
                </a:moveTo>
                <a:cubicBezTo>
                  <a:pt x="403274" y="4689"/>
                  <a:pt x="299889" y="5833"/>
                  <a:pt x="196948" y="14068"/>
                </a:cubicBezTo>
                <a:cubicBezTo>
                  <a:pt x="182167" y="15251"/>
                  <a:pt x="163364" y="16069"/>
                  <a:pt x="154745" y="28136"/>
                </a:cubicBezTo>
                <a:cubicBezTo>
                  <a:pt x="137507" y="52269"/>
                  <a:pt x="137623" y="85006"/>
                  <a:pt x="126609" y="112542"/>
                </a:cubicBezTo>
                <a:cubicBezTo>
                  <a:pt x="117231" y="135988"/>
                  <a:pt x="105730" y="158693"/>
                  <a:pt x="98474" y="182880"/>
                </a:cubicBezTo>
                <a:cubicBezTo>
                  <a:pt x="91603" y="205782"/>
                  <a:pt x="89593" y="229878"/>
                  <a:pt x="84406" y="253219"/>
                </a:cubicBezTo>
                <a:cubicBezTo>
                  <a:pt x="80212" y="272093"/>
                  <a:pt x="75028" y="290732"/>
                  <a:pt x="70339" y="309489"/>
                </a:cubicBezTo>
                <a:cubicBezTo>
                  <a:pt x="75028" y="417341"/>
                  <a:pt x="61787" y="527488"/>
                  <a:pt x="84406" y="633046"/>
                </a:cubicBezTo>
                <a:cubicBezTo>
                  <a:pt x="91354" y="665468"/>
                  <a:pt x="154745" y="703385"/>
                  <a:pt x="154745" y="703385"/>
                </a:cubicBezTo>
                <a:cubicBezTo>
                  <a:pt x="164123" y="722142"/>
                  <a:pt x="166103" y="747073"/>
                  <a:pt x="182880" y="759656"/>
                </a:cubicBezTo>
                <a:cubicBezTo>
                  <a:pt x="206606" y="777450"/>
                  <a:pt x="267286" y="787791"/>
                  <a:pt x="267286" y="787791"/>
                </a:cubicBezTo>
                <a:cubicBezTo>
                  <a:pt x="276665" y="797169"/>
                  <a:pt x="288598" y="804553"/>
                  <a:pt x="295422" y="815926"/>
                </a:cubicBezTo>
                <a:cubicBezTo>
                  <a:pt x="303051" y="828641"/>
                  <a:pt x="304282" y="844245"/>
                  <a:pt x="309489" y="858129"/>
                </a:cubicBezTo>
                <a:cubicBezTo>
                  <a:pt x="318356" y="881774"/>
                  <a:pt x="328246" y="905022"/>
                  <a:pt x="337625" y="928468"/>
                </a:cubicBezTo>
                <a:cubicBezTo>
                  <a:pt x="332936" y="1003496"/>
                  <a:pt x="343677" y="1081119"/>
                  <a:pt x="323557" y="1153551"/>
                </a:cubicBezTo>
                <a:cubicBezTo>
                  <a:pt x="317944" y="1173757"/>
                  <a:pt x="286561" y="1173425"/>
                  <a:pt x="267286" y="1181686"/>
                </a:cubicBezTo>
                <a:cubicBezTo>
                  <a:pt x="253656" y="1187527"/>
                  <a:pt x="238713" y="1189913"/>
                  <a:pt x="225083" y="1195754"/>
                </a:cubicBezTo>
                <a:cubicBezTo>
                  <a:pt x="205808" y="1204015"/>
                  <a:pt x="188707" y="1217257"/>
                  <a:pt x="168812" y="1223889"/>
                </a:cubicBezTo>
                <a:cubicBezTo>
                  <a:pt x="146129" y="1231450"/>
                  <a:pt x="121920" y="1233268"/>
                  <a:pt x="98474" y="1237957"/>
                </a:cubicBezTo>
                <a:cubicBezTo>
                  <a:pt x="89096" y="1247336"/>
                  <a:pt x="77163" y="1254720"/>
                  <a:pt x="70339" y="1266093"/>
                </a:cubicBezTo>
                <a:cubicBezTo>
                  <a:pt x="62710" y="1278809"/>
                  <a:pt x="65534" y="1296717"/>
                  <a:pt x="56271" y="1308296"/>
                </a:cubicBezTo>
                <a:cubicBezTo>
                  <a:pt x="45709" y="1321498"/>
                  <a:pt x="28136" y="1327053"/>
                  <a:pt x="14068" y="1336431"/>
                </a:cubicBezTo>
                <a:cubicBezTo>
                  <a:pt x="9379" y="1350499"/>
                  <a:pt x="0" y="1363805"/>
                  <a:pt x="0" y="1378634"/>
                </a:cubicBezTo>
                <a:cubicBezTo>
                  <a:pt x="0" y="1493319"/>
                  <a:pt x="4157" y="1529861"/>
                  <a:pt x="28136" y="1617785"/>
                </a:cubicBezTo>
                <a:cubicBezTo>
                  <a:pt x="37118" y="1650720"/>
                  <a:pt x="47475" y="1683274"/>
                  <a:pt x="56271" y="1716259"/>
                </a:cubicBezTo>
                <a:cubicBezTo>
                  <a:pt x="66234" y="1753622"/>
                  <a:pt x="72178" y="1792116"/>
                  <a:pt x="84406" y="1828800"/>
                </a:cubicBezTo>
                <a:cubicBezTo>
                  <a:pt x="89095" y="1842868"/>
                  <a:pt x="91842" y="1857740"/>
                  <a:pt x="98474" y="1871003"/>
                </a:cubicBezTo>
                <a:cubicBezTo>
                  <a:pt x="106035" y="1886125"/>
                  <a:pt x="119048" y="1898084"/>
                  <a:pt x="126609" y="1913206"/>
                </a:cubicBezTo>
                <a:cubicBezTo>
                  <a:pt x="133241" y="1926469"/>
                  <a:pt x="134045" y="1942146"/>
                  <a:pt x="140677" y="1955409"/>
                </a:cubicBezTo>
                <a:cubicBezTo>
                  <a:pt x="148238" y="1970532"/>
                  <a:pt x="161251" y="1982490"/>
                  <a:pt x="168812" y="1997613"/>
                </a:cubicBezTo>
                <a:cubicBezTo>
                  <a:pt x="178903" y="2017796"/>
                  <a:pt x="192440" y="2078055"/>
                  <a:pt x="196948" y="2096086"/>
                </a:cubicBezTo>
                <a:cubicBezTo>
                  <a:pt x="192259" y="2128911"/>
                  <a:pt x="193365" y="2163104"/>
                  <a:pt x="182880" y="2194560"/>
                </a:cubicBezTo>
                <a:cubicBezTo>
                  <a:pt x="178686" y="2207143"/>
                  <a:pt x="160676" y="2210833"/>
                  <a:pt x="154745" y="2222696"/>
                </a:cubicBezTo>
                <a:cubicBezTo>
                  <a:pt x="152648" y="2226890"/>
                  <a:pt x="164123" y="2222696"/>
                  <a:pt x="168812" y="222269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324615" y="1139483"/>
            <a:ext cx="6675124" cy="47970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5641141" y="1343232"/>
            <a:ext cx="2419644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segment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8965806" y="1414270"/>
            <a:ext cx="2468881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segment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5641141" y="2018715"/>
            <a:ext cx="759659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Stack</a:t>
            </a:r>
            <a:endParaRPr lang="en-IN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6520371" y="2025282"/>
            <a:ext cx="858130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registers</a:t>
            </a:r>
            <a:endParaRPr lang="en-IN" sz="1400" dirty="0"/>
          </a:p>
        </p:txBody>
      </p:sp>
      <p:sp>
        <p:nvSpPr>
          <p:cNvPr id="15" name="Freeform 14"/>
          <p:cNvSpPr/>
          <p:nvPr/>
        </p:nvSpPr>
        <p:spPr>
          <a:xfrm>
            <a:off x="5774781" y="3108028"/>
            <a:ext cx="506437" cy="2224560"/>
          </a:xfrm>
          <a:custGeom>
            <a:avLst/>
            <a:gdLst>
              <a:gd name="connsiteX0" fmla="*/ 506437 w 506437"/>
              <a:gd name="connsiteY0" fmla="*/ 0 h 2224560"/>
              <a:gd name="connsiteX1" fmla="*/ 196948 w 506437"/>
              <a:gd name="connsiteY1" fmla="*/ 14068 h 2224560"/>
              <a:gd name="connsiteX2" fmla="*/ 154745 w 506437"/>
              <a:gd name="connsiteY2" fmla="*/ 28136 h 2224560"/>
              <a:gd name="connsiteX3" fmla="*/ 126609 w 506437"/>
              <a:gd name="connsiteY3" fmla="*/ 112542 h 2224560"/>
              <a:gd name="connsiteX4" fmla="*/ 98474 w 506437"/>
              <a:gd name="connsiteY4" fmla="*/ 182880 h 2224560"/>
              <a:gd name="connsiteX5" fmla="*/ 84406 w 506437"/>
              <a:gd name="connsiteY5" fmla="*/ 253219 h 2224560"/>
              <a:gd name="connsiteX6" fmla="*/ 70339 w 506437"/>
              <a:gd name="connsiteY6" fmla="*/ 309489 h 2224560"/>
              <a:gd name="connsiteX7" fmla="*/ 84406 w 506437"/>
              <a:gd name="connsiteY7" fmla="*/ 633046 h 2224560"/>
              <a:gd name="connsiteX8" fmla="*/ 154745 w 506437"/>
              <a:gd name="connsiteY8" fmla="*/ 703385 h 2224560"/>
              <a:gd name="connsiteX9" fmla="*/ 182880 w 506437"/>
              <a:gd name="connsiteY9" fmla="*/ 759656 h 2224560"/>
              <a:gd name="connsiteX10" fmla="*/ 267286 w 506437"/>
              <a:gd name="connsiteY10" fmla="*/ 787791 h 2224560"/>
              <a:gd name="connsiteX11" fmla="*/ 295422 w 506437"/>
              <a:gd name="connsiteY11" fmla="*/ 815926 h 2224560"/>
              <a:gd name="connsiteX12" fmla="*/ 309489 w 506437"/>
              <a:gd name="connsiteY12" fmla="*/ 858129 h 2224560"/>
              <a:gd name="connsiteX13" fmla="*/ 337625 w 506437"/>
              <a:gd name="connsiteY13" fmla="*/ 928468 h 2224560"/>
              <a:gd name="connsiteX14" fmla="*/ 323557 w 506437"/>
              <a:gd name="connsiteY14" fmla="*/ 1153551 h 2224560"/>
              <a:gd name="connsiteX15" fmla="*/ 267286 w 506437"/>
              <a:gd name="connsiteY15" fmla="*/ 1181686 h 2224560"/>
              <a:gd name="connsiteX16" fmla="*/ 225083 w 506437"/>
              <a:gd name="connsiteY16" fmla="*/ 1195754 h 2224560"/>
              <a:gd name="connsiteX17" fmla="*/ 168812 w 506437"/>
              <a:gd name="connsiteY17" fmla="*/ 1223889 h 2224560"/>
              <a:gd name="connsiteX18" fmla="*/ 98474 w 506437"/>
              <a:gd name="connsiteY18" fmla="*/ 1237957 h 2224560"/>
              <a:gd name="connsiteX19" fmla="*/ 70339 w 506437"/>
              <a:gd name="connsiteY19" fmla="*/ 1266093 h 2224560"/>
              <a:gd name="connsiteX20" fmla="*/ 56271 w 506437"/>
              <a:gd name="connsiteY20" fmla="*/ 1308296 h 2224560"/>
              <a:gd name="connsiteX21" fmla="*/ 14068 w 506437"/>
              <a:gd name="connsiteY21" fmla="*/ 1336431 h 2224560"/>
              <a:gd name="connsiteX22" fmla="*/ 0 w 506437"/>
              <a:gd name="connsiteY22" fmla="*/ 1378634 h 2224560"/>
              <a:gd name="connsiteX23" fmla="*/ 28136 w 506437"/>
              <a:gd name="connsiteY23" fmla="*/ 1617785 h 2224560"/>
              <a:gd name="connsiteX24" fmla="*/ 56271 w 506437"/>
              <a:gd name="connsiteY24" fmla="*/ 1716259 h 2224560"/>
              <a:gd name="connsiteX25" fmla="*/ 84406 w 506437"/>
              <a:gd name="connsiteY25" fmla="*/ 1828800 h 2224560"/>
              <a:gd name="connsiteX26" fmla="*/ 98474 w 506437"/>
              <a:gd name="connsiteY26" fmla="*/ 1871003 h 2224560"/>
              <a:gd name="connsiteX27" fmla="*/ 126609 w 506437"/>
              <a:gd name="connsiteY27" fmla="*/ 1913206 h 2224560"/>
              <a:gd name="connsiteX28" fmla="*/ 140677 w 506437"/>
              <a:gd name="connsiteY28" fmla="*/ 1955409 h 2224560"/>
              <a:gd name="connsiteX29" fmla="*/ 168812 w 506437"/>
              <a:gd name="connsiteY29" fmla="*/ 1997613 h 2224560"/>
              <a:gd name="connsiteX30" fmla="*/ 196948 w 506437"/>
              <a:gd name="connsiteY30" fmla="*/ 2096086 h 2224560"/>
              <a:gd name="connsiteX31" fmla="*/ 182880 w 506437"/>
              <a:gd name="connsiteY31" fmla="*/ 2194560 h 2224560"/>
              <a:gd name="connsiteX32" fmla="*/ 154745 w 506437"/>
              <a:gd name="connsiteY32" fmla="*/ 2222696 h 2224560"/>
              <a:gd name="connsiteX33" fmla="*/ 168812 w 506437"/>
              <a:gd name="connsiteY33" fmla="*/ 2222696 h 222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06437" h="2224560">
                <a:moveTo>
                  <a:pt x="506437" y="0"/>
                </a:moveTo>
                <a:cubicBezTo>
                  <a:pt x="403274" y="4689"/>
                  <a:pt x="299889" y="5833"/>
                  <a:pt x="196948" y="14068"/>
                </a:cubicBezTo>
                <a:cubicBezTo>
                  <a:pt x="182167" y="15251"/>
                  <a:pt x="163364" y="16069"/>
                  <a:pt x="154745" y="28136"/>
                </a:cubicBezTo>
                <a:cubicBezTo>
                  <a:pt x="137507" y="52269"/>
                  <a:pt x="137623" y="85006"/>
                  <a:pt x="126609" y="112542"/>
                </a:cubicBezTo>
                <a:cubicBezTo>
                  <a:pt x="117231" y="135988"/>
                  <a:pt x="105730" y="158693"/>
                  <a:pt x="98474" y="182880"/>
                </a:cubicBezTo>
                <a:cubicBezTo>
                  <a:pt x="91603" y="205782"/>
                  <a:pt x="89593" y="229878"/>
                  <a:pt x="84406" y="253219"/>
                </a:cubicBezTo>
                <a:cubicBezTo>
                  <a:pt x="80212" y="272093"/>
                  <a:pt x="75028" y="290732"/>
                  <a:pt x="70339" y="309489"/>
                </a:cubicBezTo>
                <a:cubicBezTo>
                  <a:pt x="75028" y="417341"/>
                  <a:pt x="61787" y="527488"/>
                  <a:pt x="84406" y="633046"/>
                </a:cubicBezTo>
                <a:cubicBezTo>
                  <a:pt x="91354" y="665468"/>
                  <a:pt x="154745" y="703385"/>
                  <a:pt x="154745" y="703385"/>
                </a:cubicBezTo>
                <a:cubicBezTo>
                  <a:pt x="164123" y="722142"/>
                  <a:pt x="166103" y="747073"/>
                  <a:pt x="182880" y="759656"/>
                </a:cubicBezTo>
                <a:cubicBezTo>
                  <a:pt x="206606" y="777450"/>
                  <a:pt x="267286" y="787791"/>
                  <a:pt x="267286" y="787791"/>
                </a:cubicBezTo>
                <a:cubicBezTo>
                  <a:pt x="276665" y="797169"/>
                  <a:pt x="288598" y="804553"/>
                  <a:pt x="295422" y="815926"/>
                </a:cubicBezTo>
                <a:cubicBezTo>
                  <a:pt x="303051" y="828641"/>
                  <a:pt x="304282" y="844245"/>
                  <a:pt x="309489" y="858129"/>
                </a:cubicBezTo>
                <a:cubicBezTo>
                  <a:pt x="318356" y="881774"/>
                  <a:pt x="328246" y="905022"/>
                  <a:pt x="337625" y="928468"/>
                </a:cubicBezTo>
                <a:cubicBezTo>
                  <a:pt x="332936" y="1003496"/>
                  <a:pt x="343677" y="1081119"/>
                  <a:pt x="323557" y="1153551"/>
                </a:cubicBezTo>
                <a:cubicBezTo>
                  <a:pt x="317944" y="1173757"/>
                  <a:pt x="286561" y="1173425"/>
                  <a:pt x="267286" y="1181686"/>
                </a:cubicBezTo>
                <a:cubicBezTo>
                  <a:pt x="253656" y="1187527"/>
                  <a:pt x="238713" y="1189913"/>
                  <a:pt x="225083" y="1195754"/>
                </a:cubicBezTo>
                <a:cubicBezTo>
                  <a:pt x="205808" y="1204015"/>
                  <a:pt x="188707" y="1217257"/>
                  <a:pt x="168812" y="1223889"/>
                </a:cubicBezTo>
                <a:cubicBezTo>
                  <a:pt x="146129" y="1231450"/>
                  <a:pt x="121920" y="1233268"/>
                  <a:pt x="98474" y="1237957"/>
                </a:cubicBezTo>
                <a:cubicBezTo>
                  <a:pt x="89096" y="1247336"/>
                  <a:pt x="77163" y="1254720"/>
                  <a:pt x="70339" y="1266093"/>
                </a:cubicBezTo>
                <a:cubicBezTo>
                  <a:pt x="62710" y="1278809"/>
                  <a:pt x="65534" y="1296717"/>
                  <a:pt x="56271" y="1308296"/>
                </a:cubicBezTo>
                <a:cubicBezTo>
                  <a:pt x="45709" y="1321498"/>
                  <a:pt x="28136" y="1327053"/>
                  <a:pt x="14068" y="1336431"/>
                </a:cubicBezTo>
                <a:cubicBezTo>
                  <a:pt x="9379" y="1350499"/>
                  <a:pt x="0" y="1363805"/>
                  <a:pt x="0" y="1378634"/>
                </a:cubicBezTo>
                <a:cubicBezTo>
                  <a:pt x="0" y="1493319"/>
                  <a:pt x="4157" y="1529861"/>
                  <a:pt x="28136" y="1617785"/>
                </a:cubicBezTo>
                <a:cubicBezTo>
                  <a:pt x="37118" y="1650720"/>
                  <a:pt x="47475" y="1683274"/>
                  <a:pt x="56271" y="1716259"/>
                </a:cubicBezTo>
                <a:cubicBezTo>
                  <a:pt x="66234" y="1753622"/>
                  <a:pt x="72178" y="1792116"/>
                  <a:pt x="84406" y="1828800"/>
                </a:cubicBezTo>
                <a:cubicBezTo>
                  <a:pt x="89095" y="1842868"/>
                  <a:pt x="91842" y="1857740"/>
                  <a:pt x="98474" y="1871003"/>
                </a:cubicBezTo>
                <a:cubicBezTo>
                  <a:pt x="106035" y="1886125"/>
                  <a:pt x="119048" y="1898084"/>
                  <a:pt x="126609" y="1913206"/>
                </a:cubicBezTo>
                <a:cubicBezTo>
                  <a:pt x="133241" y="1926469"/>
                  <a:pt x="134045" y="1942146"/>
                  <a:pt x="140677" y="1955409"/>
                </a:cubicBezTo>
                <a:cubicBezTo>
                  <a:pt x="148238" y="1970532"/>
                  <a:pt x="161251" y="1982490"/>
                  <a:pt x="168812" y="1997613"/>
                </a:cubicBezTo>
                <a:cubicBezTo>
                  <a:pt x="178903" y="2017796"/>
                  <a:pt x="192440" y="2078055"/>
                  <a:pt x="196948" y="2096086"/>
                </a:cubicBezTo>
                <a:cubicBezTo>
                  <a:pt x="192259" y="2128911"/>
                  <a:pt x="193365" y="2163104"/>
                  <a:pt x="182880" y="2194560"/>
                </a:cubicBezTo>
                <a:cubicBezTo>
                  <a:pt x="178686" y="2207143"/>
                  <a:pt x="160676" y="2210833"/>
                  <a:pt x="154745" y="2222696"/>
                </a:cubicBezTo>
                <a:cubicBezTo>
                  <a:pt x="152648" y="2226890"/>
                  <a:pt x="164123" y="2222696"/>
                  <a:pt x="168812" y="222269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reeform 15"/>
          <p:cNvSpPr/>
          <p:nvPr/>
        </p:nvSpPr>
        <p:spPr>
          <a:xfrm>
            <a:off x="10131081" y="3038622"/>
            <a:ext cx="506437" cy="2224560"/>
          </a:xfrm>
          <a:custGeom>
            <a:avLst/>
            <a:gdLst>
              <a:gd name="connsiteX0" fmla="*/ 506437 w 506437"/>
              <a:gd name="connsiteY0" fmla="*/ 0 h 2224560"/>
              <a:gd name="connsiteX1" fmla="*/ 196948 w 506437"/>
              <a:gd name="connsiteY1" fmla="*/ 14068 h 2224560"/>
              <a:gd name="connsiteX2" fmla="*/ 154745 w 506437"/>
              <a:gd name="connsiteY2" fmla="*/ 28136 h 2224560"/>
              <a:gd name="connsiteX3" fmla="*/ 126609 w 506437"/>
              <a:gd name="connsiteY3" fmla="*/ 112542 h 2224560"/>
              <a:gd name="connsiteX4" fmla="*/ 98474 w 506437"/>
              <a:gd name="connsiteY4" fmla="*/ 182880 h 2224560"/>
              <a:gd name="connsiteX5" fmla="*/ 84406 w 506437"/>
              <a:gd name="connsiteY5" fmla="*/ 253219 h 2224560"/>
              <a:gd name="connsiteX6" fmla="*/ 70339 w 506437"/>
              <a:gd name="connsiteY6" fmla="*/ 309489 h 2224560"/>
              <a:gd name="connsiteX7" fmla="*/ 84406 w 506437"/>
              <a:gd name="connsiteY7" fmla="*/ 633046 h 2224560"/>
              <a:gd name="connsiteX8" fmla="*/ 154745 w 506437"/>
              <a:gd name="connsiteY8" fmla="*/ 703385 h 2224560"/>
              <a:gd name="connsiteX9" fmla="*/ 182880 w 506437"/>
              <a:gd name="connsiteY9" fmla="*/ 759656 h 2224560"/>
              <a:gd name="connsiteX10" fmla="*/ 267286 w 506437"/>
              <a:gd name="connsiteY10" fmla="*/ 787791 h 2224560"/>
              <a:gd name="connsiteX11" fmla="*/ 295422 w 506437"/>
              <a:gd name="connsiteY11" fmla="*/ 815926 h 2224560"/>
              <a:gd name="connsiteX12" fmla="*/ 309489 w 506437"/>
              <a:gd name="connsiteY12" fmla="*/ 858129 h 2224560"/>
              <a:gd name="connsiteX13" fmla="*/ 337625 w 506437"/>
              <a:gd name="connsiteY13" fmla="*/ 928468 h 2224560"/>
              <a:gd name="connsiteX14" fmla="*/ 323557 w 506437"/>
              <a:gd name="connsiteY14" fmla="*/ 1153551 h 2224560"/>
              <a:gd name="connsiteX15" fmla="*/ 267286 w 506437"/>
              <a:gd name="connsiteY15" fmla="*/ 1181686 h 2224560"/>
              <a:gd name="connsiteX16" fmla="*/ 225083 w 506437"/>
              <a:gd name="connsiteY16" fmla="*/ 1195754 h 2224560"/>
              <a:gd name="connsiteX17" fmla="*/ 168812 w 506437"/>
              <a:gd name="connsiteY17" fmla="*/ 1223889 h 2224560"/>
              <a:gd name="connsiteX18" fmla="*/ 98474 w 506437"/>
              <a:gd name="connsiteY18" fmla="*/ 1237957 h 2224560"/>
              <a:gd name="connsiteX19" fmla="*/ 70339 w 506437"/>
              <a:gd name="connsiteY19" fmla="*/ 1266093 h 2224560"/>
              <a:gd name="connsiteX20" fmla="*/ 56271 w 506437"/>
              <a:gd name="connsiteY20" fmla="*/ 1308296 h 2224560"/>
              <a:gd name="connsiteX21" fmla="*/ 14068 w 506437"/>
              <a:gd name="connsiteY21" fmla="*/ 1336431 h 2224560"/>
              <a:gd name="connsiteX22" fmla="*/ 0 w 506437"/>
              <a:gd name="connsiteY22" fmla="*/ 1378634 h 2224560"/>
              <a:gd name="connsiteX23" fmla="*/ 28136 w 506437"/>
              <a:gd name="connsiteY23" fmla="*/ 1617785 h 2224560"/>
              <a:gd name="connsiteX24" fmla="*/ 56271 w 506437"/>
              <a:gd name="connsiteY24" fmla="*/ 1716259 h 2224560"/>
              <a:gd name="connsiteX25" fmla="*/ 84406 w 506437"/>
              <a:gd name="connsiteY25" fmla="*/ 1828800 h 2224560"/>
              <a:gd name="connsiteX26" fmla="*/ 98474 w 506437"/>
              <a:gd name="connsiteY26" fmla="*/ 1871003 h 2224560"/>
              <a:gd name="connsiteX27" fmla="*/ 126609 w 506437"/>
              <a:gd name="connsiteY27" fmla="*/ 1913206 h 2224560"/>
              <a:gd name="connsiteX28" fmla="*/ 140677 w 506437"/>
              <a:gd name="connsiteY28" fmla="*/ 1955409 h 2224560"/>
              <a:gd name="connsiteX29" fmla="*/ 168812 w 506437"/>
              <a:gd name="connsiteY29" fmla="*/ 1997613 h 2224560"/>
              <a:gd name="connsiteX30" fmla="*/ 196948 w 506437"/>
              <a:gd name="connsiteY30" fmla="*/ 2096086 h 2224560"/>
              <a:gd name="connsiteX31" fmla="*/ 182880 w 506437"/>
              <a:gd name="connsiteY31" fmla="*/ 2194560 h 2224560"/>
              <a:gd name="connsiteX32" fmla="*/ 154745 w 506437"/>
              <a:gd name="connsiteY32" fmla="*/ 2222696 h 2224560"/>
              <a:gd name="connsiteX33" fmla="*/ 168812 w 506437"/>
              <a:gd name="connsiteY33" fmla="*/ 2222696 h 222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06437" h="2224560">
                <a:moveTo>
                  <a:pt x="506437" y="0"/>
                </a:moveTo>
                <a:cubicBezTo>
                  <a:pt x="403274" y="4689"/>
                  <a:pt x="299889" y="5833"/>
                  <a:pt x="196948" y="14068"/>
                </a:cubicBezTo>
                <a:cubicBezTo>
                  <a:pt x="182167" y="15251"/>
                  <a:pt x="163364" y="16069"/>
                  <a:pt x="154745" y="28136"/>
                </a:cubicBezTo>
                <a:cubicBezTo>
                  <a:pt x="137507" y="52269"/>
                  <a:pt x="137623" y="85006"/>
                  <a:pt x="126609" y="112542"/>
                </a:cubicBezTo>
                <a:cubicBezTo>
                  <a:pt x="117231" y="135988"/>
                  <a:pt x="105730" y="158693"/>
                  <a:pt x="98474" y="182880"/>
                </a:cubicBezTo>
                <a:cubicBezTo>
                  <a:pt x="91603" y="205782"/>
                  <a:pt x="89593" y="229878"/>
                  <a:pt x="84406" y="253219"/>
                </a:cubicBezTo>
                <a:cubicBezTo>
                  <a:pt x="80212" y="272093"/>
                  <a:pt x="75028" y="290732"/>
                  <a:pt x="70339" y="309489"/>
                </a:cubicBezTo>
                <a:cubicBezTo>
                  <a:pt x="75028" y="417341"/>
                  <a:pt x="61787" y="527488"/>
                  <a:pt x="84406" y="633046"/>
                </a:cubicBezTo>
                <a:cubicBezTo>
                  <a:pt x="91354" y="665468"/>
                  <a:pt x="154745" y="703385"/>
                  <a:pt x="154745" y="703385"/>
                </a:cubicBezTo>
                <a:cubicBezTo>
                  <a:pt x="164123" y="722142"/>
                  <a:pt x="166103" y="747073"/>
                  <a:pt x="182880" y="759656"/>
                </a:cubicBezTo>
                <a:cubicBezTo>
                  <a:pt x="206606" y="777450"/>
                  <a:pt x="267286" y="787791"/>
                  <a:pt x="267286" y="787791"/>
                </a:cubicBezTo>
                <a:cubicBezTo>
                  <a:pt x="276665" y="797169"/>
                  <a:pt x="288598" y="804553"/>
                  <a:pt x="295422" y="815926"/>
                </a:cubicBezTo>
                <a:cubicBezTo>
                  <a:pt x="303051" y="828641"/>
                  <a:pt x="304282" y="844245"/>
                  <a:pt x="309489" y="858129"/>
                </a:cubicBezTo>
                <a:cubicBezTo>
                  <a:pt x="318356" y="881774"/>
                  <a:pt x="328246" y="905022"/>
                  <a:pt x="337625" y="928468"/>
                </a:cubicBezTo>
                <a:cubicBezTo>
                  <a:pt x="332936" y="1003496"/>
                  <a:pt x="343677" y="1081119"/>
                  <a:pt x="323557" y="1153551"/>
                </a:cubicBezTo>
                <a:cubicBezTo>
                  <a:pt x="317944" y="1173757"/>
                  <a:pt x="286561" y="1173425"/>
                  <a:pt x="267286" y="1181686"/>
                </a:cubicBezTo>
                <a:cubicBezTo>
                  <a:pt x="253656" y="1187527"/>
                  <a:pt x="238713" y="1189913"/>
                  <a:pt x="225083" y="1195754"/>
                </a:cubicBezTo>
                <a:cubicBezTo>
                  <a:pt x="205808" y="1204015"/>
                  <a:pt x="188707" y="1217257"/>
                  <a:pt x="168812" y="1223889"/>
                </a:cubicBezTo>
                <a:cubicBezTo>
                  <a:pt x="146129" y="1231450"/>
                  <a:pt x="121920" y="1233268"/>
                  <a:pt x="98474" y="1237957"/>
                </a:cubicBezTo>
                <a:cubicBezTo>
                  <a:pt x="89096" y="1247336"/>
                  <a:pt x="77163" y="1254720"/>
                  <a:pt x="70339" y="1266093"/>
                </a:cubicBezTo>
                <a:cubicBezTo>
                  <a:pt x="62710" y="1278809"/>
                  <a:pt x="65534" y="1296717"/>
                  <a:pt x="56271" y="1308296"/>
                </a:cubicBezTo>
                <a:cubicBezTo>
                  <a:pt x="45709" y="1321498"/>
                  <a:pt x="28136" y="1327053"/>
                  <a:pt x="14068" y="1336431"/>
                </a:cubicBezTo>
                <a:cubicBezTo>
                  <a:pt x="9379" y="1350499"/>
                  <a:pt x="0" y="1363805"/>
                  <a:pt x="0" y="1378634"/>
                </a:cubicBezTo>
                <a:cubicBezTo>
                  <a:pt x="0" y="1493319"/>
                  <a:pt x="4157" y="1529861"/>
                  <a:pt x="28136" y="1617785"/>
                </a:cubicBezTo>
                <a:cubicBezTo>
                  <a:pt x="37118" y="1650720"/>
                  <a:pt x="47475" y="1683274"/>
                  <a:pt x="56271" y="1716259"/>
                </a:cubicBezTo>
                <a:cubicBezTo>
                  <a:pt x="66234" y="1753622"/>
                  <a:pt x="72178" y="1792116"/>
                  <a:pt x="84406" y="1828800"/>
                </a:cubicBezTo>
                <a:cubicBezTo>
                  <a:pt x="89095" y="1842868"/>
                  <a:pt x="91842" y="1857740"/>
                  <a:pt x="98474" y="1871003"/>
                </a:cubicBezTo>
                <a:cubicBezTo>
                  <a:pt x="106035" y="1886125"/>
                  <a:pt x="119048" y="1898084"/>
                  <a:pt x="126609" y="1913206"/>
                </a:cubicBezTo>
                <a:cubicBezTo>
                  <a:pt x="133241" y="1926469"/>
                  <a:pt x="134045" y="1942146"/>
                  <a:pt x="140677" y="1955409"/>
                </a:cubicBezTo>
                <a:cubicBezTo>
                  <a:pt x="148238" y="1970532"/>
                  <a:pt x="161251" y="1982490"/>
                  <a:pt x="168812" y="1997613"/>
                </a:cubicBezTo>
                <a:cubicBezTo>
                  <a:pt x="178903" y="2017796"/>
                  <a:pt x="192440" y="2078055"/>
                  <a:pt x="196948" y="2096086"/>
                </a:cubicBezTo>
                <a:cubicBezTo>
                  <a:pt x="192259" y="2128911"/>
                  <a:pt x="193365" y="2163104"/>
                  <a:pt x="182880" y="2194560"/>
                </a:cubicBezTo>
                <a:cubicBezTo>
                  <a:pt x="178686" y="2207143"/>
                  <a:pt x="160676" y="2210833"/>
                  <a:pt x="154745" y="2222696"/>
                </a:cubicBezTo>
                <a:cubicBezTo>
                  <a:pt x="152648" y="2226890"/>
                  <a:pt x="164123" y="2222696"/>
                  <a:pt x="168812" y="222269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reeform 16"/>
          <p:cNvSpPr/>
          <p:nvPr/>
        </p:nvSpPr>
        <p:spPr>
          <a:xfrm>
            <a:off x="8105327" y="3038622"/>
            <a:ext cx="506437" cy="2224560"/>
          </a:xfrm>
          <a:custGeom>
            <a:avLst/>
            <a:gdLst>
              <a:gd name="connsiteX0" fmla="*/ 506437 w 506437"/>
              <a:gd name="connsiteY0" fmla="*/ 0 h 2224560"/>
              <a:gd name="connsiteX1" fmla="*/ 196948 w 506437"/>
              <a:gd name="connsiteY1" fmla="*/ 14068 h 2224560"/>
              <a:gd name="connsiteX2" fmla="*/ 154745 w 506437"/>
              <a:gd name="connsiteY2" fmla="*/ 28136 h 2224560"/>
              <a:gd name="connsiteX3" fmla="*/ 126609 w 506437"/>
              <a:gd name="connsiteY3" fmla="*/ 112542 h 2224560"/>
              <a:gd name="connsiteX4" fmla="*/ 98474 w 506437"/>
              <a:gd name="connsiteY4" fmla="*/ 182880 h 2224560"/>
              <a:gd name="connsiteX5" fmla="*/ 84406 w 506437"/>
              <a:gd name="connsiteY5" fmla="*/ 253219 h 2224560"/>
              <a:gd name="connsiteX6" fmla="*/ 70339 w 506437"/>
              <a:gd name="connsiteY6" fmla="*/ 309489 h 2224560"/>
              <a:gd name="connsiteX7" fmla="*/ 84406 w 506437"/>
              <a:gd name="connsiteY7" fmla="*/ 633046 h 2224560"/>
              <a:gd name="connsiteX8" fmla="*/ 154745 w 506437"/>
              <a:gd name="connsiteY8" fmla="*/ 703385 h 2224560"/>
              <a:gd name="connsiteX9" fmla="*/ 182880 w 506437"/>
              <a:gd name="connsiteY9" fmla="*/ 759656 h 2224560"/>
              <a:gd name="connsiteX10" fmla="*/ 267286 w 506437"/>
              <a:gd name="connsiteY10" fmla="*/ 787791 h 2224560"/>
              <a:gd name="connsiteX11" fmla="*/ 295422 w 506437"/>
              <a:gd name="connsiteY11" fmla="*/ 815926 h 2224560"/>
              <a:gd name="connsiteX12" fmla="*/ 309489 w 506437"/>
              <a:gd name="connsiteY12" fmla="*/ 858129 h 2224560"/>
              <a:gd name="connsiteX13" fmla="*/ 337625 w 506437"/>
              <a:gd name="connsiteY13" fmla="*/ 928468 h 2224560"/>
              <a:gd name="connsiteX14" fmla="*/ 323557 w 506437"/>
              <a:gd name="connsiteY14" fmla="*/ 1153551 h 2224560"/>
              <a:gd name="connsiteX15" fmla="*/ 267286 w 506437"/>
              <a:gd name="connsiteY15" fmla="*/ 1181686 h 2224560"/>
              <a:gd name="connsiteX16" fmla="*/ 225083 w 506437"/>
              <a:gd name="connsiteY16" fmla="*/ 1195754 h 2224560"/>
              <a:gd name="connsiteX17" fmla="*/ 168812 w 506437"/>
              <a:gd name="connsiteY17" fmla="*/ 1223889 h 2224560"/>
              <a:gd name="connsiteX18" fmla="*/ 98474 w 506437"/>
              <a:gd name="connsiteY18" fmla="*/ 1237957 h 2224560"/>
              <a:gd name="connsiteX19" fmla="*/ 70339 w 506437"/>
              <a:gd name="connsiteY19" fmla="*/ 1266093 h 2224560"/>
              <a:gd name="connsiteX20" fmla="*/ 56271 w 506437"/>
              <a:gd name="connsiteY20" fmla="*/ 1308296 h 2224560"/>
              <a:gd name="connsiteX21" fmla="*/ 14068 w 506437"/>
              <a:gd name="connsiteY21" fmla="*/ 1336431 h 2224560"/>
              <a:gd name="connsiteX22" fmla="*/ 0 w 506437"/>
              <a:gd name="connsiteY22" fmla="*/ 1378634 h 2224560"/>
              <a:gd name="connsiteX23" fmla="*/ 28136 w 506437"/>
              <a:gd name="connsiteY23" fmla="*/ 1617785 h 2224560"/>
              <a:gd name="connsiteX24" fmla="*/ 56271 w 506437"/>
              <a:gd name="connsiteY24" fmla="*/ 1716259 h 2224560"/>
              <a:gd name="connsiteX25" fmla="*/ 84406 w 506437"/>
              <a:gd name="connsiteY25" fmla="*/ 1828800 h 2224560"/>
              <a:gd name="connsiteX26" fmla="*/ 98474 w 506437"/>
              <a:gd name="connsiteY26" fmla="*/ 1871003 h 2224560"/>
              <a:gd name="connsiteX27" fmla="*/ 126609 w 506437"/>
              <a:gd name="connsiteY27" fmla="*/ 1913206 h 2224560"/>
              <a:gd name="connsiteX28" fmla="*/ 140677 w 506437"/>
              <a:gd name="connsiteY28" fmla="*/ 1955409 h 2224560"/>
              <a:gd name="connsiteX29" fmla="*/ 168812 w 506437"/>
              <a:gd name="connsiteY29" fmla="*/ 1997613 h 2224560"/>
              <a:gd name="connsiteX30" fmla="*/ 196948 w 506437"/>
              <a:gd name="connsiteY30" fmla="*/ 2096086 h 2224560"/>
              <a:gd name="connsiteX31" fmla="*/ 182880 w 506437"/>
              <a:gd name="connsiteY31" fmla="*/ 2194560 h 2224560"/>
              <a:gd name="connsiteX32" fmla="*/ 154745 w 506437"/>
              <a:gd name="connsiteY32" fmla="*/ 2222696 h 2224560"/>
              <a:gd name="connsiteX33" fmla="*/ 168812 w 506437"/>
              <a:gd name="connsiteY33" fmla="*/ 2222696 h 222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06437" h="2224560">
                <a:moveTo>
                  <a:pt x="506437" y="0"/>
                </a:moveTo>
                <a:cubicBezTo>
                  <a:pt x="403274" y="4689"/>
                  <a:pt x="299889" y="5833"/>
                  <a:pt x="196948" y="14068"/>
                </a:cubicBezTo>
                <a:cubicBezTo>
                  <a:pt x="182167" y="15251"/>
                  <a:pt x="163364" y="16069"/>
                  <a:pt x="154745" y="28136"/>
                </a:cubicBezTo>
                <a:cubicBezTo>
                  <a:pt x="137507" y="52269"/>
                  <a:pt x="137623" y="85006"/>
                  <a:pt x="126609" y="112542"/>
                </a:cubicBezTo>
                <a:cubicBezTo>
                  <a:pt x="117231" y="135988"/>
                  <a:pt x="105730" y="158693"/>
                  <a:pt x="98474" y="182880"/>
                </a:cubicBezTo>
                <a:cubicBezTo>
                  <a:pt x="91603" y="205782"/>
                  <a:pt x="89593" y="229878"/>
                  <a:pt x="84406" y="253219"/>
                </a:cubicBezTo>
                <a:cubicBezTo>
                  <a:pt x="80212" y="272093"/>
                  <a:pt x="75028" y="290732"/>
                  <a:pt x="70339" y="309489"/>
                </a:cubicBezTo>
                <a:cubicBezTo>
                  <a:pt x="75028" y="417341"/>
                  <a:pt x="61787" y="527488"/>
                  <a:pt x="84406" y="633046"/>
                </a:cubicBezTo>
                <a:cubicBezTo>
                  <a:pt x="91354" y="665468"/>
                  <a:pt x="154745" y="703385"/>
                  <a:pt x="154745" y="703385"/>
                </a:cubicBezTo>
                <a:cubicBezTo>
                  <a:pt x="164123" y="722142"/>
                  <a:pt x="166103" y="747073"/>
                  <a:pt x="182880" y="759656"/>
                </a:cubicBezTo>
                <a:cubicBezTo>
                  <a:pt x="206606" y="777450"/>
                  <a:pt x="267286" y="787791"/>
                  <a:pt x="267286" y="787791"/>
                </a:cubicBezTo>
                <a:cubicBezTo>
                  <a:pt x="276665" y="797169"/>
                  <a:pt x="288598" y="804553"/>
                  <a:pt x="295422" y="815926"/>
                </a:cubicBezTo>
                <a:cubicBezTo>
                  <a:pt x="303051" y="828641"/>
                  <a:pt x="304282" y="844245"/>
                  <a:pt x="309489" y="858129"/>
                </a:cubicBezTo>
                <a:cubicBezTo>
                  <a:pt x="318356" y="881774"/>
                  <a:pt x="328246" y="905022"/>
                  <a:pt x="337625" y="928468"/>
                </a:cubicBezTo>
                <a:cubicBezTo>
                  <a:pt x="332936" y="1003496"/>
                  <a:pt x="343677" y="1081119"/>
                  <a:pt x="323557" y="1153551"/>
                </a:cubicBezTo>
                <a:cubicBezTo>
                  <a:pt x="317944" y="1173757"/>
                  <a:pt x="286561" y="1173425"/>
                  <a:pt x="267286" y="1181686"/>
                </a:cubicBezTo>
                <a:cubicBezTo>
                  <a:pt x="253656" y="1187527"/>
                  <a:pt x="238713" y="1189913"/>
                  <a:pt x="225083" y="1195754"/>
                </a:cubicBezTo>
                <a:cubicBezTo>
                  <a:pt x="205808" y="1204015"/>
                  <a:pt x="188707" y="1217257"/>
                  <a:pt x="168812" y="1223889"/>
                </a:cubicBezTo>
                <a:cubicBezTo>
                  <a:pt x="146129" y="1231450"/>
                  <a:pt x="121920" y="1233268"/>
                  <a:pt x="98474" y="1237957"/>
                </a:cubicBezTo>
                <a:cubicBezTo>
                  <a:pt x="89096" y="1247336"/>
                  <a:pt x="77163" y="1254720"/>
                  <a:pt x="70339" y="1266093"/>
                </a:cubicBezTo>
                <a:cubicBezTo>
                  <a:pt x="62710" y="1278809"/>
                  <a:pt x="65534" y="1296717"/>
                  <a:pt x="56271" y="1308296"/>
                </a:cubicBezTo>
                <a:cubicBezTo>
                  <a:pt x="45709" y="1321498"/>
                  <a:pt x="28136" y="1327053"/>
                  <a:pt x="14068" y="1336431"/>
                </a:cubicBezTo>
                <a:cubicBezTo>
                  <a:pt x="9379" y="1350499"/>
                  <a:pt x="0" y="1363805"/>
                  <a:pt x="0" y="1378634"/>
                </a:cubicBezTo>
                <a:cubicBezTo>
                  <a:pt x="0" y="1493319"/>
                  <a:pt x="4157" y="1529861"/>
                  <a:pt x="28136" y="1617785"/>
                </a:cubicBezTo>
                <a:cubicBezTo>
                  <a:pt x="37118" y="1650720"/>
                  <a:pt x="47475" y="1683274"/>
                  <a:pt x="56271" y="1716259"/>
                </a:cubicBezTo>
                <a:cubicBezTo>
                  <a:pt x="66234" y="1753622"/>
                  <a:pt x="72178" y="1792116"/>
                  <a:pt x="84406" y="1828800"/>
                </a:cubicBezTo>
                <a:cubicBezTo>
                  <a:pt x="89095" y="1842868"/>
                  <a:pt x="91842" y="1857740"/>
                  <a:pt x="98474" y="1871003"/>
                </a:cubicBezTo>
                <a:cubicBezTo>
                  <a:pt x="106035" y="1886125"/>
                  <a:pt x="119048" y="1898084"/>
                  <a:pt x="126609" y="1913206"/>
                </a:cubicBezTo>
                <a:cubicBezTo>
                  <a:pt x="133241" y="1926469"/>
                  <a:pt x="134045" y="1942146"/>
                  <a:pt x="140677" y="1955409"/>
                </a:cubicBezTo>
                <a:cubicBezTo>
                  <a:pt x="148238" y="1970532"/>
                  <a:pt x="161251" y="1982490"/>
                  <a:pt x="168812" y="1997613"/>
                </a:cubicBezTo>
                <a:cubicBezTo>
                  <a:pt x="178903" y="2017796"/>
                  <a:pt x="192440" y="2078055"/>
                  <a:pt x="196948" y="2096086"/>
                </a:cubicBezTo>
                <a:cubicBezTo>
                  <a:pt x="192259" y="2128911"/>
                  <a:pt x="193365" y="2163104"/>
                  <a:pt x="182880" y="2194560"/>
                </a:cubicBezTo>
                <a:cubicBezTo>
                  <a:pt x="178686" y="2207143"/>
                  <a:pt x="160676" y="2210833"/>
                  <a:pt x="154745" y="2222696"/>
                </a:cubicBezTo>
                <a:cubicBezTo>
                  <a:pt x="152648" y="2226890"/>
                  <a:pt x="164123" y="2222696"/>
                  <a:pt x="168812" y="222269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7552000" y="2025282"/>
            <a:ext cx="759659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Stack</a:t>
            </a:r>
            <a:endParaRPr lang="en-IN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8431230" y="2031849"/>
            <a:ext cx="858130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registers</a:t>
            </a:r>
            <a:endParaRPr lang="en-IN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9624641" y="2025282"/>
            <a:ext cx="759659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Stack</a:t>
            </a:r>
            <a:endParaRPr lang="en-IN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10503871" y="2031849"/>
            <a:ext cx="858130" cy="478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registers</a:t>
            </a:r>
            <a:endParaRPr lang="en-IN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474623" y="2011681"/>
            <a:ext cx="0" cy="382641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418306" y="2011681"/>
            <a:ext cx="0" cy="382641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27270" y="478302"/>
            <a:ext cx="22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thread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7515658" y="492082"/>
            <a:ext cx="22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 thread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11585" y="4721189"/>
            <a:ext cx="779930" cy="6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fun3</a:t>
            </a:r>
            <a:endParaRPr lang="en-IN" dirty="0"/>
          </a:p>
        </p:txBody>
      </p:sp>
      <p:sp>
        <p:nvSpPr>
          <p:cNvPr id="5" name="Freeform 4"/>
          <p:cNvSpPr/>
          <p:nvPr/>
        </p:nvSpPr>
        <p:spPr>
          <a:xfrm>
            <a:off x="2877670" y="1337982"/>
            <a:ext cx="4505075" cy="282388"/>
          </a:xfrm>
          <a:custGeom>
            <a:avLst/>
            <a:gdLst>
              <a:gd name="connsiteX0" fmla="*/ 0 w 4505075"/>
              <a:gd name="connsiteY0" fmla="*/ 268941 h 282388"/>
              <a:gd name="connsiteX1" fmla="*/ 53789 w 4505075"/>
              <a:gd name="connsiteY1" fmla="*/ 201706 h 282388"/>
              <a:gd name="connsiteX2" fmla="*/ 80683 w 4505075"/>
              <a:gd name="connsiteY2" fmla="*/ 161365 h 282388"/>
              <a:gd name="connsiteX3" fmla="*/ 161365 w 4505075"/>
              <a:gd name="connsiteY3" fmla="*/ 107577 h 282388"/>
              <a:gd name="connsiteX4" fmla="*/ 215153 w 4505075"/>
              <a:gd name="connsiteY4" fmla="*/ 67235 h 282388"/>
              <a:gd name="connsiteX5" fmla="*/ 255495 w 4505075"/>
              <a:gd name="connsiteY5" fmla="*/ 53788 h 282388"/>
              <a:gd name="connsiteX6" fmla="*/ 363071 w 4505075"/>
              <a:gd name="connsiteY6" fmla="*/ 67235 h 282388"/>
              <a:gd name="connsiteX7" fmla="*/ 389965 w 4505075"/>
              <a:gd name="connsiteY7" fmla="*/ 94130 h 282388"/>
              <a:gd name="connsiteX8" fmla="*/ 430306 w 4505075"/>
              <a:gd name="connsiteY8" fmla="*/ 121024 h 282388"/>
              <a:gd name="connsiteX9" fmla="*/ 470648 w 4505075"/>
              <a:gd name="connsiteY9" fmla="*/ 161365 h 282388"/>
              <a:gd name="connsiteX10" fmla="*/ 618565 w 4505075"/>
              <a:gd name="connsiteY10" fmla="*/ 255494 h 282388"/>
              <a:gd name="connsiteX11" fmla="*/ 753036 w 4505075"/>
              <a:gd name="connsiteY11" fmla="*/ 242047 h 282388"/>
              <a:gd name="connsiteX12" fmla="*/ 779930 w 4505075"/>
              <a:gd name="connsiteY12" fmla="*/ 201706 h 282388"/>
              <a:gd name="connsiteX13" fmla="*/ 833718 w 4505075"/>
              <a:gd name="connsiteY13" fmla="*/ 161365 h 282388"/>
              <a:gd name="connsiteX14" fmla="*/ 900953 w 4505075"/>
              <a:gd name="connsiteY14" fmla="*/ 107577 h 282388"/>
              <a:gd name="connsiteX15" fmla="*/ 968189 w 4505075"/>
              <a:gd name="connsiteY15" fmla="*/ 26894 h 282388"/>
              <a:gd name="connsiteX16" fmla="*/ 1048871 w 4505075"/>
              <a:gd name="connsiteY16" fmla="*/ 0 h 282388"/>
              <a:gd name="connsiteX17" fmla="*/ 1143000 w 4505075"/>
              <a:gd name="connsiteY17" fmla="*/ 13447 h 282388"/>
              <a:gd name="connsiteX18" fmla="*/ 1264024 w 4505075"/>
              <a:gd name="connsiteY18" fmla="*/ 107577 h 282388"/>
              <a:gd name="connsiteX19" fmla="*/ 1304365 w 4505075"/>
              <a:gd name="connsiteY19" fmla="*/ 134471 h 282388"/>
              <a:gd name="connsiteX20" fmla="*/ 1344706 w 4505075"/>
              <a:gd name="connsiteY20" fmla="*/ 188259 h 282388"/>
              <a:gd name="connsiteX21" fmla="*/ 1398495 w 4505075"/>
              <a:gd name="connsiteY21" fmla="*/ 215153 h 282388"/>
              <a:gd name="connsiteX22" fmla="*/ 1438836 w 4505075"/>
              <a:gd name="connsiteY22" fmla="*/ 242047 h 282388"/>
              <a:gd name="connsiteX23" fmla="*/ 1613648 w 4505075"/>
              <a:gd name="connsiteY23" fmla="*/ 215153 h 282388"/>
              <a:gd name="connsiteX24" fmla="*/ 1667436 w 4505075"/>
              <a:gd name="connsiteY24" fmla="*/ 161365 h 282388"/>
              <a:gd name="connsiteX25" fmla="*/ 1788459 w 4505075"/>
              <a:gd name="connsiteY25" fmla="*/ 67235 h 282388"/>
              <a:gd name="connsiteX26" fmla="*/ 1828800 w 4505075"/>
              <a:gd name="connsiteY26" fmla="*/ 26894 h 282388"/>
              <a:gd name="connsiteX27" fmla="*/ 1869142 w 4505075"/>
              <a:gd name="connsiteY27" fmla="*/ 13447 h 282388"/>
              <a:gd name="connsiteX28" fmla="*/ 2097742 w 4505075"/>
              <a:gd name="connsiteY28" fmla="*/ 26894 h 282388"/>
              <a:gd name="connsiteX29" fmla="*/ 2245659 w 4505075"/>
              <a:gd name="connsiteY29" fmla="*/ 94130 h 282388"/>
              <a:gd name="connsiteX30" fmla="*/ 2299448 w 4505075"/>
              <a:gd name="connsiteY30" fmla="*/ 121024 h 282388"/>
              <a:gd name="connsiteX31" fmla="*/ 2407024 w 4505075"/>
              <a:gd name="connsiteY31" fmla="*/ 174812 h 282388"/>
              <a:gd name="connsiteX32" fmla="*/ 2447365 w 4505075"/>
              <a:gd name="connsiteY32" fmla="*/ 215153 h 282388"/>
              <a:gd name="connsiteX33" fmla="*/ 2514600 w 4505075"/>
              <a:gd name="connsiteY33" fmla="*/ 242047 h 282388"/>
              <a:gd name="connsiteX34" fmla="*/ 2622177 w 4505075"/>
              <a:gd name="connsiteY34" fmla="*/ 268941 h 282388"/>
              <a:gd name="connsiteX35" fmla="*/ 2675965 w 4505075"/>
              <a:gd name="connsiteY35" fmla="*/ 282388 h 282388"/>
              <a:gd name="connsiteX36" fmla="*/ 2756648 w 4505075"/>
              <a:gd name="connsiteY36" fmla="*/ 255494 h 282388"/>
              <a:gd name="connsiteX37" fmla="*/ 2918012 w 4505075"/>
              <a:gd name="connsiteY37" fmla="*/ 161365 h 282388"/>
              <a:gd name="connsiteX38" fmla="*/ 3052483 w 4505075"/>
              <a:gd name="connsiteY38" fmla="*/ 121024 h 282388"/>
              <a:gd name="connsiteX39" fmla="*/ 3294530 w 4505075"/>
              <a:gd name="connsiteY39" fmla="*/ 134471 h 282388"/>
              <a:gd name="connsiteX40" fmla="*/ 3375212 w 4505075"/>
              <a:gd name="connsiteY40" fmla="*/ 174812 h 282388"/>
              <a:gd name="connsiteX41" fmla="*/ 3429000 w 4505075"/>
              <a:gd name="connsiteY41" fmla="*/ 188259 h 282388"/>
              <a:gd name="connsiteX42" fmla="*/ 3469342 w 4505075"/>
              <a:gd name="connsiteY42" fmla="*/ 201706 h 282388"/>
              <a:gd name="connsiteX43" fmla="*/ 3671048 w 4505075"/>
              <a:gd name="connsiteY43" fmla="*/ 174812 h 282388"/>
              <a:gd name="connsiteX44" fmla="*/ 3953436 w 4505075"/>
              <a:gd name="connsiteY44" fmla="*/ 188259 h 282388"/>
              <a:gd name="connsiteX45" fmla="*/ 4235824 w 4505075"/>
              <a:gd name="connsiteY45" fmla="*/ 174812 h 282388"/>
              <a:gd name="connsiteX46" fmla="*/ 4249271 w 4505075"/>
              <a:gd name="connsiteY46" fmla="*/ 134471 h 282388"/>
              <a:gd name="connsiteX47" fmla="*/ 4437530 w 4505075"/>
              <a:gd name="connsiteY47" fmla="*/ 188259 h 282388"/>
              <a:gd name="connsiteX48" fmla="*/ 4504765 w 4505075"/>
              <a:gd name="connsiteY48" fmla="*/ 147918 h 2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505075" h="282388">
                <a:moveTo>
                  <a:pt x="0" y="268941"/>
                </a:moveTo>
                <a:cubicBezTo>
                  <a:pt x="17930" y="246529"/>
                  <a:pt x="36568" y="224667"/>
                  <a:pt x="53789" y="201706"/>
                </a:cubicBezTo>
                <a:cubicBezTo>
                  <a:pt x="63486" y="188777"/>
                  <a:pt x="68520" y="172007"/>
                  <a:pt x="80683" y="161365"/>
                </a:cubicBezTo>
                <a:cubicBezTo>
                  <a:pt x="105008" y="140080"/>
                  <a:pt x="135507" y="126971"/>
                  <a:pt x="161365" y="107577"/>
                </a:cubicBezTo>
                <a:cubicBezTo>
                  <a:pt x="179294" y="94130"/>
                  <a:pt x="195694" y="78354"/>
                  <a:pt x="215153" y="67235"/>
                </a:cubicBezTo>
                <a:cubicBezTo>
                  <a:pt x="227460" y="60202"/>
                  <a:pt x="242048" y="58270"/>
                  <a:pt x="255495" y="53788"/>
                </a:cubicBezTo>
                <a:cubicBezTo>
                  <a:pt x="291354" y="58270"/>
                  <a:pt x="328457" y="56851"/>
                  <a:pt x="363071" y="67235"/>
                </a:cubicBezTo>
                <a:cubicBezTo>
                  <a:pt x="375214" y="70878"/>
                  <a:pt x="380065" y="86210"/>
                  <a:pt x="389965" y="94130"/>
                </a:cubicBezTo>
                <a:cubicBezTo>
                  <a:pt x="402585" y="104226"/>
                  <a:pt x="417890" y="110678"/>
                  <a:pt x="430306" y="121024"/>
                </a:cubicBezTo>
                <a:cubicBezTo>
                  <a:pt x="444915" y="133198"/>
                  <a:pt x="455929" y="149323"/>
                  <a:pt x="470648" y="161365"/>
                </a:cubicBezTo>
                <a:cubicBezTo>
                  <a:pt x="572842" y="244978"/>
                  <a:pt x="540989" y="229635"/>
                  <a:pt x="618565" y="255494"/>
                </a:cubicBezTo>
                <a:cubicBezTo>
                  <a:pt x="663389" y="251012"/>
                  <a:pt x="710300" y="256292"/>
                  <a:pt x="753036" y="242047"/>
                </a:cubicBezTo>
                <a:cubicBezTo>
                  <a:pt x="768368" y="236936"/>
                  <a:pt x="768502" y="213134"/>
                  <a:pt x="779930" y="201706"/>
                </a:cubicBezTo>
                <a:cubicBezTo>
                  <a:pt x="795777" y="185859"/>
                  <a:pt x="817871" y="177212"/>
                  <a:pt x="833718" y="161365"/>
                </a:cubicBezTo>
                <a:cubicBezTo>
                  <a:pt x="894542" y="100541"/>
                  <a:pt x="822417" y="133756"/>
                  <a:pt x="900953" y="107577"/>
                </a:cubicBezTo>
                <a:cubicBezTo>
                  <a:pt x="917692" y="82469"/>
                  <a:pt x="940782" y="42120"/>
                  <a:pt x="968189" y="26894"/>
                </a:cubicBezTo>
                <a:cubicBezTo>
                  <a:pt x="992970" y="13127"/>
                  <a:pt x="1048871" y="0"/>
                  <a:pt x="1048871" y="0"/>
                </a:cubicBezTo>
                <a:cubicBezTo>
                  <a:pt x="1080247" y="4482"/>
                  <a:pt x="1114651" y="-727"/>
                  <a:pt x="1143000" y="13447"/>
                </a:cubicBezTo>
                <a:cubicBezTo>
                  <a:pt x="1188711" y="36303"/>
                  <a:pt x="1221500" y="79228"/>
                  <a:pt x="1264024" y="107577"/>
                </a:cubicBezTo>
                <a:cubicBezTo>
                  <a:pt x="1277471" y="116542"/>
                  <a:pt x="1292937" y="123043"/>
                  <a:pt x="1304365" y="134471"/>
                </a:cubicBezTo>
                <a:cubicBezTo>
                  <a:pt x="1320212" y="150318"/>
                  <a:pt x="1327690" y="173674"/>
                  <a:pt x="1344706" y="188259"/>
                </a:cubicBezTo>
                <a:cubicBezTo>
                  <a:pt x="1359926" y="201305"/>
                  <a:pt x="1381090" y="205208"/>
                  <a:pt x="1398495" y="215153"/>
                </a:cubicBezTo>
                <a:cubicBezTo>
                  <a:pt x="1412527" y="223171"/>
                  <a:pt x="1425389" y="233082"/>
                  <a:pt x="1438836" y="242047"/>
                </a:cubicBezTo>
                <a:cubicBezTo>
                  <a:pt x="1497107" y="233082"/>
                  <a:pt x="1558053" y="234775"/>
                  <a:pt x="1613648" y="215153"/>
                </a:cubicBezTo>
                <a:cubicBezTo>
                  <a:pt x="1637558" y="206714"/>
                  <a:pt x="1648080" y="177744"/>
                  <a:pt x="1667436" y="161365"/>
                </a:cubicBezTo>
                <a:cubicBezTo>
                  <a:pt x="1706450" y="128353"/>
                  <a:pt x="1752321" y="103373"/>
                  <a:pt x="1788459" y="67235"/>
                </a:cubicBezTo>
                <a:cubicBezTo>
                  <a:pt x="1801906" y="53788"/>
                  <a:pt x="1812977" y="37443"/>
                  <a:pt x="1828800" y="26894"/>
                </a:cubicBezTo>
                <a:cubicBezTo>
                  <a:pt x="1840594" y="19031"/>
                  <a:pt x="1855695" y="17929"/>
                  <a:pt x="1869142" y="13447"/>
                </a:cubicBezTo>
                <a:cubicBezTo>
                  <a:pt x="1945342" y="17929"/>
                  <a:pt x="2022051" y="17021"/>
                  <a:pt x="2097742" y="26894"/>
                </a:cubicBezTo>
                <a:cubicBezTo>
                  <a:pt x="2163261" y="35440"/>
                  <a:pt x="2190955" y="63739"/>
                  <a:pt x="2245659" y="94130"/>
                </a:cubicBezTo>
                <a:cubicBezTo>
                  <a:pt x="2263182" y="103865"/>
                  <a:pt x="2281518" y="112059"/>
                  <a:pt x="2299448" y="121024"/>
                </a:cubicBezTo>
                <a:cubicBezTo>
                  <a:pt x="2398825" y="220401"/>
                  <a:pt x="2269612" y="106106"/>
                  <a:pt x="2407024" y="174812"/>
                </a:cubicBezTo>
                <a:cubicBezTo>
                  <a:pt x="2424033" y="183317"/>
                  <a:pt x="2431239" y="205074"/>
                  <a:pt x="2447365" y="215153"/>
                </a:cubicBezTo>
                <a:cubicBezTo>
                  <a:pt x="2467834" y="227946"/>
                  <a:pt x="2491529" y="234948"/>
                  <a:pt x="2514600" y="242047"/>
                </a:cubicBezTo>
                <a:cubicBezTo>
                  <a:pt x="2549928" y="252917"/>
                  <a:pt x="2586318" y="259976"/>
                  <a:pt x="2622177" y="268941"/>
                </a:cubicBezTo>
                <a:lnTo>
                  <a:pt x="2675965" y="282388"/>
                </a:lnTo>
                <a:cubicBezTo>
                  <a:pt x="2702859" y="273423"/>
                  <a:pt x="2731292" y="268172"/>
                  <a:pt x="2756648" y="255494"/>
                </a:cubicBezTo>
                <a:cubicBezTo>
                  <a:pt x="2812345" y="227646"/>
                  <a:pt x="2858937" y="181056"/>
                  <a:pt x="2918012" y="161365"/>
                </a:cubicBezTo>
                <a:cubicBezTo>
                  <a:pt x="3016228" y="128627"/>
                  <a:pt x="2971192" y="141347"/>
                  <a:pt x="3052483" y="121024"/>
                </a:cubicBezTo>
                <a:cubicBezTo>
                  <a:pt x="3133165" y="125506"/>
                  <a:pt x="3214823" y="121186"/>
                  <a:pt x="3294530" y="134471"/>
                </a:cubicBezTo>
                <a:cubicBezTo>
                  <a:pt x="3324189" y="139414"/>
                  <a:pt x="3347294" y="163645"/>
                  <a:pt x="3375212" y="174812"/>
                </a:cubicBezTo>
                <a:cubicBezTo>
                  <a:pt x="3392371" y="181676"/>
                  <a:pt x="3411230" y="183182"/>
                  <a:pt x="3429000" y="188259"/>
                </a:cubicBezTo>
                <a:cubicBezTo>
                  <a:pt x="3442629" y="192153"/>
                  <a:pt x="3455895" y="197224"/>
                  <a:pt x="3469342" y="201706"/>
                </a:cubicBezTo>
                <a:cubicBezTo>
                  <a:pt x="3536577" y="192741"/>
                  <a:pt x="3603244" y="176695"/>
                  <a:pt x="3671048" y="174812"/>
                </a:cubicBezTo>
                <a:cubicBezTo>
                  <a:pt x="3765248" y="172195"/>
                  <a:pt x="3859200" y="188259"/>
                  <a:pt x="3953436" y="188259"/>
                </a:cubicBezTo>
                <a:cubicBezTo>
                  <a:pt x="4047672" y="188259"/>
                  <a:pt x="4141695" y="179294"/>
                  <a:pt x="4235824" y="174812"/>
                </a:cubicBezTo>
                <a:cubicBezTo>
                  <a:pt x="4240306" y="161365"/>
                  <a:pt x="4235325" y="137007"/>
                  <a:pt x="4249271" y="134471"/>
                </a:cubicBezTo>
                <a:cubicBezTo>
                  <a:pt x="4358629" y="114588"/>
                  <a:pt x="4371293" y="138581"/>
                  <a:pt x="4437530" y="188259"/>
                </a:cubicBezTo>
                <a:cubicBezTo>
                  <a:pt x="4513556" y="173054"/>
                  <a:pt x="4504765" y="197668"/>
                  <a:pt x="4504765" y="147918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568389" y="968650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fun1 thread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25824" y="591340"/>
            <a:ext cx="1981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400" b="1" dirty="0"/>
          </a:p>
          <a:p>
            <a:r>
              <a:rPr lang="en-IN" sz="1400" b="1" dirty="0"/>
              <a:t>void fun1()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  //...</a:t>
            </a:r>
          </a:p>
          <a:p>
            <a:r>
              <a:rPr lang="en-IN" sz="1400" b="1" dirty="0"/>
              <a:t>}</a:t>
            </a:r>
          </a:p>
          <a:p>
            <a:endParaRPr lang="en-IN" sz="1400" b="1" dirty="0"/>
          </a:p>
          <a:p>
            <a:r>
              <a:rPr lang="en-IN" sz="1400" b="1" dirty="0"/>
              <a:t>void fun2()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  //..</a:t>
            </a:r>
          </a:p>
          <a:p>
            <a:r>
              <a:rPr lang="en-IN" sz="1400" b="1" dirty="0"/>
              <a:t>}</a:t>
            </a:r>
          </a:p>
          <a:p>
            <a:endParaRPr lang="en-IN" sz="1400" b="1" dirty="0"/>
          </a:p>
          <a:p>
            <a:r>
              <a:rPr lang="en-IN" sz="1400" b="1" dirty="0" err="1"/>
              <a:t>int</a:t>
            </a:r>
            <a:r>
              <a:rPr lang="en-IN" sz="1400" b="1" dirty="0"/>
              <a:t> fun3()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  //...</a:t>
            </a:r>
          </a:p>
          <a:p>
            <a:r>
              <a:rPr lang="en-IN" sz="1400" b="1" dirty="0"/>
              <a:t>  return...;</a:t>
            </a:r>
          </a:p>
          <a:p>
            <a:r>
              <a:rPr lang="en-IN" sz="1400" b="1" dirty="0"/>
              <a:t>}</a:t>
            </a:r>
          </a:p>
          <a:p>
            <a:endParaRPr lang="en-IN" sz="1400" b="1" dirty="0"/>
          </a:p>
          <a:p>
            <a:r>
              <a:rPr lang="en-IN" sz="1400" b="1" dirty="0"/>
              <a:t>void fun4()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  //...</a:t>
            </a:r>
          </a:p>
          <a:p>
            <a:r>
              <a:rPr lang="en-IN" sz="1400" b="1" dirty="0"/>
              <a:t>  auto result = fun3</a:t>
            </a:r>
            <a:r>
              <a:rPr lang="en-IN" sz="1400" b="1" dirty="0" smtClean="0"/>
              <a:t>();</a:t>
            </a:r>
          </a:p>
          <a:p>
            <a:r>
              <a:rPr lang="en-US" sz="1400" b="1" dirty="0" smtClean="0"/>
              <a:t>//…</a:t>
            </a:r>
            <a:endParaRPr lang="en-IN" sz="1400" b="1" dirty="0"/>
          </a:p>
          <a:p>
            <a:r>
              <a:rPr lang="en-IN" sz="1400" b="1" dirty="0"/>
              <a:t>}</a:t>
            </a:r>
          </a:p>
        </p:txBody>
      </p:sp>
      <p:sp>
        <p:nvSpPr>
          <p:cNvPr id="8" name="Freeform 7"/>
          <p:cNvSpPr/>
          <p:nvPr/>
        </p:nvSpPr>
        <p:spPr>
          <a:xfrm>
            <a:off x="2877670" y="2359034"/>
            <a:ext cx="4505075" cy="282388"/>
          </a:xfrm>
          <a:custGeom>
            <a:avLst/>
            <a:gdLst>
              <a:gd name="connsiteX0" fmla="*/ 0 w 4505075"/>
              <a:gd name="connsiteY0" fmla="*/ 268941 h 282388"/>
              <a:gd name="connsiteX1" fmla="*/ 53789 w 4505075"/>
              <a:gd name="connsiteY1" fmla="*/ 201706 h 282388"/>
              <a:gd name="connsiteX2" fmla="*/ 80683 w 4505075"/>
              <a:gd name="connsiteY2" fmla="*/ 161365 h 282388"/>
              <a:gd name="connsiteX3" fmla="*/ 161365 w 4505075"/>
              <a:gd name="connsiteY3" fmla="*/ 107577 h 282388"/>
              <a:gd name="connsiteX4" fmla="*/ 215153 w 4505075"/>
              <a:gd name="connsiteY4" fmla="*/ 67235 h 282388"/>
              <a:gd name="connsiteX5" fmla="*/ 255495 w 4505075"/>
              <a:gd name="connsiteY5" fmla="*/ 53788 h 282388"/>
              <a:gd name="connsiteX6" fmla="*/ 363071 w 4505075"/>
              <a:gd name="connsiteY6" fmla="*/ 67235 h 282388"/>
              <a:gd name="connsiteX7" fmla="*/ 389965 w 4505075"/>
              <a:gd name="connsiteY7" fmla="*/ 94130 h 282388"/>
              <a:gd name="connsiteX8" fmla="*/ 430306 w 4505075"/>
              <a:gd name="connsiteY8" fmla="*/ 121024 h 282388"/>
              <a:gd name="connsiteX9" fmla="*/ 470648 w 4505075"/>
              <a:gd name="connsiteY9" fmla="*/ 161365 h 282388"/>
              <a:gd name="connsiteX10" fmla="*/ 618565 w 4505075"/>
              <a:gd name="connsiteY10" fmla="*/ 255494 h 282388"/>
              <a:gd name="connsiteX11" fmla="*/ 753036 w 4505075"/>
              <a:gd name="connsiteY11" fmla="*/ 242047 h 282388"/>
              <a:gd name="connsiteX12" fmla="*/ 779930 w 4505075"/>
              <a:gd name="connsiteY12" fmla="*/ 201706 h 282388"/>
              <a:gd name="connsiteX13" fmla="*/ 833718 w 4505075"/>
              <a:gd name="connsiteY13" fmla="*/ 161365 h 282388"/>
              <a:gd name="connsiteX14" fmla="*/ 900953 w 4505075"/>
              <a:gd name="connsiteY14" fmla="*/ 107577 h 282388"/>
              <a:gd name="connsiteX15" fmla="*/ 968189 w 4505075"/>
              <a:gd name="connsiteY15" fmla="*/ 26894 h 282388"/>
              <a:gd name="connsiteX16" fmla="*/ 1048871 w 4505075"/>
              <a:gd name="connsiteY16" fmla="*/ 0 h 282388"/>
              <a:gd name="connsiteX17" fmla="*/ 1143000 w 4505075"/>
              <a:gd name="connsiteY17" fmla="*/ 13447 h 282388"/>
              <a:gd name="connsiteX18" fmla="*/ 1264024 w 4505075"/>
              <a:gd name="connsiteY18" fmla="*/ 107577 h 282388"/>
              <a:gd name="connsiteX19" fmla="*/ 1304365 w 4505075"/>
              <a:gd name="connsiteY19" fmla="*/ 134471 h 282388"/>
              <a:gd name="connsiteX20" fmla="*/ 1344706 w 4505075"/>
              <a:gd name="connsiteY20" fmla="*/ 188259 h 282388"/>
              <a:gd name="connsiteX21" fmla="*/ 1398495 w 4505075"/>
              <a:gd name="connsiteY21" fmla="*/ 215153 h 282388"/>
              <a:gd name="connsiteX22" fmla="*/ 1438836 w 4505075"/>
              <a:gd name="connsiteY22" fmla="*/ 242047 h 282388"/>
              <a:gd name="connsiteX23" fmla="*/ 1613648 w 4505075"/>
              <a:gd name="connsiteY23" fmla="*/ 215153 h 282388"/>
              <a:gd name="connsiteX24" fmla="*/ 1667436 w 4505075"/>
              <a:gd name="connsiteY24" fmla="*/ 161365 h 282388"/>
              <a:gd name="connsiteX25" fmla="*/ 1788459 w 4505075"/>
              <a:gd name="connsiteY25" fmla="*/ 67235 h 282388"/>
              <a:gd name="connsiteX26" fmla="*/ 1828800 w 4505075"/>
              <a:gd name="connsiteY26" fmla="*/ 26894 h 282388"/>
              <a:gd name="connsiteX27" fmla="*/ 1869142 w 4505075"/>
              <a:gd name="connsiteY27" fmla="*/ 13447 h 282388"/>
              <a:gd name="connsiteX28" fmla="*/ 2097742 w 4505075"/>
              <a:gd name="connsiteY28" fmla="*/ 26894 h 282388"/>
              <a:gd name="connsiteX29" fmla="*/ 2245659 w 4505075"/>
              <a:gd name="connsiteY29" fmla="*/ 94130 h 282388"/>
              <a:gd name="connsiteX30" fmla="*/ 2299448 w 4505075"/>
              <a:gd name="connsiteY30" fmla="*/ 121024 h 282388"/>
              <a:gd name="connsiteX31" fmla="*/ 2407024 w 4505075"/>
              <a:gd name="connsiteY31" fmla="*/ 174812 h 282388"/>
              <a:gd name="connsiteX32" fmla="*/ 2447365 w 4505075"/>
              <a:gd name="connsiteY32" fmla="*/ 215153 h 282388"/>
              <a:gd name="connsiteX33" fmla="*/ 2514600 w 4505075"/>
              <a:gd name="connsiteY33" fmla="*/ 242047 h 282388"/>
              <a:gd name="connsiteX34" fmla="*/ 2622177 w 4505075"/>
              <a:gd name="connsiteY34" fmla="*/ 268941 h 282388"/>
              <a:gd name="connsiteX35" fmla="*/ 2675965 w 4505075"/>
              <a:gd name="connsiteY35" fmla="*/ 282388 h 282388"/>
              <a:gd name="connsiteX36" fmla="*/ 2756648 w 4505075"/>
              <a:gd name="connsiteY36" fmla="*/ 255494 h 282388"/>
              <a:gd name="connsiteX37" fmla="*/ 2918012 w 4505075"/>
              <a:gd name="connsiteY37" fmla="*/ 161365 h 282388"/>
              <a:gd name="connsiteX38" fmla="*/ 3052483 w 4505075"/>
              <a:gd name="connsiteY38" fmla="*/ 121024 h 282388"/>
              <a:gd name="connsiteX39" fmla="*/ 3294530 w 4505075"/>
              <a:gd name="connsiteY39" fmla="*/ 134471 h 282388"/>
              <a:gd name="connsiteX40" fmla="*/ 3375212 w 4505075"/>
              <a:gd name="connsiteY40" fmla="*/ 174812 h 282388"/>
              <a:gd name="connsiteX41" fmla="*/ 3429000 w 4505075"/>
              <a:gd name="connsiteY41" fmla="*/ 188259 h 282388"/>
              <a:gd name="connsiteX42" fmla="*/ 3469342 w 4505075"/>
              <a:gd name="connsiteY42" fmla="*/ 201706 h 282388"/>
              <a:gd name="connsiteX43" fmla="*/ 3671048 w 4505075"/>
              <a:gd name="connsiteY43" fmla="*/ 174812 h 282388"/>
              <a:gd name="connsiteX44" fmla="*/ 3953436 w 4505075"/>
              <a:gd name="connsiteY44" fmla="*/ 188259 h 282388"/>
              <a:gd name="connsiteX45" fmla="*/ 4235824 w 4505075"/>
              <a:gd name="connsiteY45" fmla="*/ 174812 h 282388"/>
              <a:gd name="connsiteX46" fmla="*/ 4249271 w 4505075"/>
              <a:gd name="connsiteY46" fmla="*/ 134471 h 282388"/>
              <a:gd name="connsiteX47" fmla="*/ 4437530 w 4505075"/>
              <a:gd name="connsiteY47" fmla="*/ 188259 h 282388"/>
              <a:gd name="connsiteX48" fmla="*/ 4504765 w 4505075"/>
              <a:gd name="connsiteY48" fmla="*/ 147918 h 2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505075" h="282388">
                <a:moveTo>
                  <a:pt x="0" y="268941"/>
                </a:moveTo>
                <a:cubicBezTo>
                  <a:pt x="17930" y="246529"/>
                  <a:pt x="36568" y="224667"/>
                  <a:pt x="53789" y="201706"/>
                </a:cubicBezTo>
                <a:cubicBezTo>
                  <a:pt x="63486" y="188777"/>
                  <a:pt x="68520" y="172007"/>
                  <a:pt x="80683" y="161365"/>
                </a:cubicBezTo>
                <a:cubicBezTo>
                  <a:pt x="105008" y="140080"/>
                  <a:pt x="135507" y="126971"/>
                  <a:pt x="161365" y="107577"/>
                </a:cubicBezTo>
                <a:cubicBezTo>
                  <a:pt x="179294" y="94130"/>
                  <a:pt x="195694" y="78354"/>
                  <a:pt x="215153" y="67235"/>
                </a:cubicBezTo>
                <a:cubicBezTo>
                  <a:pt x="227460" y="60202"/>
                  <a:pt x="242048" y="58270"/>
                  <a:pt x="255495" y="53788"/>
                </a:cubicBezTo>
                <a:cubicBezTo>
                  <a:pt x="291354" y="58270"/>
                  <a:pt x="328457" y="56851"/>
                  <a:pt x="363071" y="67235"/>
                </a:cubicBezTo>
                <a:cubicBezTo>
                  <a:pt x="375214" y="70878"/>
                  <a:pt x="380065" y="86210"/>
                  <a:pt x="389965" y="94130"/>
                </a:cubicBezTo>
                <a:cubicBezTo>
                  <a:pt x="402585" y="104226"/>
                  <a:pt x="417890" y="110678"/>
                  <a:pt x="430306" y="121024"/>
                </a:cubicBezTo>
                <a:cubicBezTo>
                  <a:pt x="444915" y="133198"/>
                  <a:pt x="455929" y="149323"/>
                  <a:pt x="470648" y="161365"/>
                </a:cubicBezTo>
                <a:cubicBezTo>
                  <a:pt x="572842" y="244978"/>
                  <a:pt x="540989" y="229635"/>
                  <a:pt x="618565" y="255494"/>
                </a:cubicBezTo>
                <a:cubicBezTo>
                  <a:pt x="663389" y="251012"/>
                  <a:pt x="710300" y="256292"/>
                  <a:pt x="753036" y="242047"/>
                </a:cubicBezTo>
                <a:cubicBezTo>
                  <a:pt x="768368" y="236936"/>
                  <a:pt x="768502" y="213134"/>
                  <a:pt x="779930" y="201706"/>
                </a:cubicBezTo>
                <a:cubicBezTo>
                  <a:pt x="795777" y="185859"/>
                  <a:pt x="817871" y="177212"/>
                  <a:pt x="833718" y="161365"/>
                </a:cubicBezTo>
                <a:cubicBezTo>
                  <a:pt x="894542" y="100541"/>
                  <a:pt x="822417" y="133756"/>
                  <a:pt x="900953" y="107577"/>
                </a:cubicBezTo>
                <a:cubicBezTo>
                  <a:pt x="917692" y="82469"/>
                  <a:pt x="940782" y="42120"/>
                  <a:pt x="968189" y="26894"/>
                </a:cubicBezTo>
                <a:cubicBezTo>
                  <a:pt x="992970" y="13127"/>
                  <a:pt x="1048871" y="0"/>
                  <a:pt x="1048871" y="0"/>
                </a:cubicBezTo>
                <a:cubicBezTo>
                  <a:pt x="1080247" y="4482"/>
                  <a:pt x="1114651" y="-727"/>
                  <a:pt x="1143000" y="13447"/>
                </a:cubicBezTo>
                <a:cubicBezTo>
                  <a:pt x="1188711" y="36303"/>
                  <a:pt x="1221500" y="79228"/>
                  <a:pt x="1264024" y="107577"/>
                </a:cubicBezTo>
                <a:cubicBezTo>
                  <a:pt x="1277471" y="116542"/>
                  <a:pt x="1292937" y="123043"/>
                  <a:pt x="1304365" y="134471"/>
                </a:cubicBezTo>
                <a:cubicBezTo>
                  <a:pt x="1320212" y="150318"/>
                  <a:pt x="1327690" y="173674"/>
                  <a:pt x="1344706" y="188259"/>
                </a:cubicBezTo>
                <a:cubicBezTo>
                  <a:pt x="1359926" y="201305"/>
                  <a:pt x="1381090" y="205208"/>
                  <a:pt x="1398495" y="215153"/>
                </a:cubicBezTo>
                <a:cubicBezTo>
                  <a:pt x="1412527" y="223171"/>
                  <a:pt x="1425389" y="233082"/>
                  <a:pt x="1438836" y="242047"/>
                </a:cubicBezTo>
                <a:cubicBezTo>
                  <a:pt x="1497107" y="233082"/>
                  <a:pt x="1558053" y="234775"/>
                  <a:pt x="1613648" y="215153"/>
                </a:cubicBezTo>
                <a:cubicBezTo>
                  <a:pt x="1637558" y="206714"/>
                  <a:pt x="1648080" y="177744"/>
                  <a:pt x="1667436" y="161365"/>
                </a:cubicBezTo>
                <a:cubicBezTo>
                  <a:pt x="1706450" y="128353"/>
                  <a:pt x="1752321" y="103373"/>
                  <a:pt x="1788459" y="67235"/>
                </a:cubicBezTo>
                <a:cubicBezTo>
                  <a:pt x="1801906" y="53788"/>
                  <a:pt x="1812977" y="37443"/>
                  <a:pt x="1828800" y="26894"/>
                </a:cubicBezTo>
                <a:cubicBezTo>
                  <a:pt x="1840594" y="19031"/>
                  <a:pt x="1855695" y="17929"/>
                  <a:pt x="1869142" y="13447"/>
                </a:cubicBezTo>
                <a:cubicBezTo>
                  <a:pt x="1945342" y="17929"/>
                  <a:pt x="2022051" y="17021"/>
                  <a:pt x="2097742" y="26894"/>
                </a:cubicBezTo>
                <a:cubicBezTo>
                  <a:pt x="2163261" y="35440"/>
                  <a:pt x="2190955" y="63739"/>
                  <a:pt x="2245659" y="94130"/>
                </a:cubicBezTo>
                <a:cubicBezTo>
                  <a:pt x="2263182" y="103865"/>
                  <a:pt x="2281518" y="112059"/>
                  <a:pt x="2299448" y="121024"/>
                </a:cubicBezTo>
                <a:cubicBezTo>
                  <a:pt x="2398825" y="220401"/>
                  <a:pt x="2269612" y="106106"/>
                  <a:pt x="2407024" y="174812"/>
                </a:cubicBezTo>
                <a:cubicBezTo>
                  <a:pt x="2424033" y="183317"/>
                  <a:pt x="2431239" y="205074"/>
                  <a:pt x="2447365" y="215153"/>
                </a:cubicBezTo>
                <a:cubicBezTo>
                  <a:pt x="2467834" y="227946"/>
                  <a:pt x="2491529" y="234948"/>
                  <a:pt x="2514600" y="242047"/>
                </a:cubicBezTo>
                <a:cubicBezTo>
                  <a:pt x="2549928" y="252917"/>
                  <a:pt x="2586318" y="259976"/>
                  <a:pt x="2622177" y="268941"/>
                </a:cubicBezTo>
                <a:lnTo>
                  <a:pt x="2675965" y="282388"/>
                </a:lnTo>
                <a:cubicBezTo>
                  <a:pt x="2702859" y="273423"/>
                  <a:pt x="2731292" y="268172"/>
                  <a:pt x="2756648" y="255494"/>
                </a:cubicBezTo>
                <a:cubicBezTo>
                  <a:pt x="2812345" y="227646"/>
                  <a:pt x="2858937" y="181056"/>
                  <a:pt x="2918012" y="161365"/>
                </a:cubicBezTo>
                <a:cubicBezTo>
                  <a:pt x="3016228" y="128627"/>
                  <a:pt x="2971192" y="141347"/>
                  <a:pt x="3052483" y="121024"/>
                </a:cubicBezTo>
                <a:cubicBezTo>
                  <a:pt x="3133165" y="125506"/>
                  <a:pt x="3214823" y="121186"/>
                  <a:pt x="3294530" y="134471"/>
                </a:cubicBezTo>
                <a:cubicBezTo>
                  <a:pt x="3324189" y="139414"/>
                  <a:pt x="3347294" y="163645"/>
                  <a:pt x="3375212" y="174812"/>
                </a:cubicBezTo>
                <a:cubicBezTo>
                  <a:pt x="3392371" y="181676"/>
                  <a:pt x="3411230" y="183182"/>
                  <a:pt x="3429000" y="188259"/>
                </a:cubicBezTo>
                <a:cubicBezTo>
                  <a:pt x="3442629" y="192153"/>
                  <a:pt x="3455895" y="197224"/>
                  <a:pt x="3469342" y="201706"/>
                </a:cubicBezTo>
                <a:cubicBezTo>
                  <a:pt x="3536577" y="192741"/>
                  <a:pt x="3603244" y="176695"/>
                  <a:pt x="3671048" y="174812"/>
                </a:cubicBezTo>
                <a:cubicBezTo>
                  <a:pt x="3765248" y="172195"/>
                  <a:pt x="3859200" y="188259"/>
                  <a:pt x="3953436" y="188259"/>
                </a:cubicBezTo>
                <a:cubicBezTo>
                  <a:pt x="4047672" y="188259"/>
                  <a:pt x="4141695" y="179294"/>
                  <a:pt x="4235824" y="174812"/>
                </a:cubicBezTo>
                <a:cubicBezTo>
                  <a:pt x="4240306" y="161365"/>
                  <a:pt x="4235325" y="137007"/>
                  <a:pt x="4249271" y="134471"/>
                </a:cubicBezTo>
                <a:cubicBezTo>
                  <a:pt x="4358629" y="114588"/>
                  <a:pt x="4371293" y="138581"/>
                  <a:pt x="4437530" y="188259"/>
                </a:cubicBezTo>
                <a:cubicBezTo>
                  <a:pt x="4513556" y="173054"/>
                  <a:pt x="4504765" y="197668"/>
                  <a:pt x="4504765" y="14791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568389" y="1989702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fun2 thread </a:t>
            </a:r>
            <a:endParaRPr lang="en-IN" dirty="0"/>
          </a:p>
        </p:txBody>
      </p:sp>
      <p:sp>
        <p:nvSpPr>
          <p:cNvPr id="10" name="Freeform 9"/>
          <p:cNvSpPr/>
          <p:nvPr/>
        </p:nvSpPr>
        <p:spPr>
          <a:xfrm>
            <a:off x="3160057" y="4995599"/>
            <a:ext cx="4505075" cy="282388"/>
          </a:xfrm>
          <a:custGeom>
            <a:avLst/>
            <a:gdLst>
              <a:gd name="connsiteX0" fmla="*/ 0 w 4505075"/>
              <a:gd name="connsiteY0" fmla="*/ 268941 h 282388"/>
              <a:gd name="connsiteX1" fmla="*/ 53789 w 4505075"/>
              <a:gd name="connsiteY1" fmla="*/ 201706 h 282388"/>
              <a:gd name="connsiteX2" fmla="*/ 80683 w 4505075"/>
              <a:gd name="connsiteY2" fmla="*/ 161365 h 282388"/>
              <a:gd name="connsiteX3" fmla="*/ 161365 w 4505075"/>
              <a:gd name="connsiteY3" fmla="*/ 107577 h 282388"/>
              <a:gd name="connsiteX4" fmla="*/ 215153 w 4505075"/>
              <a:gd name="connsiteY4" fmla="*/ 67235 h 282388"/>
              <a:gd name="connsiteX5" fmla="*/ 255495 w 4505075"/>
              <a:gd name="connsiteY5" fmla="*/ 53788 h 282388"/>
              <a:gd name="connsiteX6" fmla="*/ 363071 w 4505075"/>
              <a:gd name="connsiteY6" fmla="*/ 67235 h 282388"/>
              <a:gd name="connsiteX7" fmla="*/ 389965 w 4505075"/>
              <a:gd name="connsiteY7" fmla="*/ 94130 h 282388"/>
              <a:gd name="connsiteX8" fmla="*/ 430306 w 4505075"/>
              <a:gd name="connsiteY8" fmla="*/ 121024 h 282388"/>
              <a:gd name="connsiteX9" fmla="*/ 470648 w 4505075"/>
              <a:gd name="connsiteY9" fmla="*/ 161365 h 282388"/>
              <a:gd name="connsiteX10" fmla="*/ 618565 w 4505075"/>
              <a:gd name="connsiteY10" fmla="*/ 255494 h 282388"/>
              <a:gd name="connsiteX11" fmla="*/ 753036 w 4505075"/>
              <a:gd name="connsiteY11" fmla="*/ 242047 h 282388"/>
              <a:gd name="connsiteX12" fmla="*/ 779930 w 4505075"/>
              <a:gd name="connsiteY12" fmla="*/ 201706 h 282388"/>
              <a:gd name="connsiteX13" fmla="*/ 833718 w 4505075"/>
              <a:gd name="connsiteY13" fmla="*/ 161365 h 282388"/>
              <a:gd name="connsiteX14" fmla="*/ 900953 w 4505075"/>
              <a:gd name="connsiteY14" fmla="*/ 107577 h 282388"/>
              <a:gd name="connsiteX15" fmla="*/ 968189 w 4505075"/>
              <a:gd name="connsiteY15" fmla="*/ 26894 h 282388"/>
              <a:gd name="connsiteX16" fmla="*/ 1048871 w 4505075"/>
              <a:gd name="connsiteY16" fmla="*/ 0 h 282388"/>
              <a:gd name="connsiteX17" fmla="*/ 1143000 w 4505075"/>
              <a:gd name="connsiteY17" fmla="*/ 13447 h 282388"/>
              <a:gd name="connsiteX18" fmla="*/ 1264024 w 4505075"/>
              <a:gd name="connsiteY18" fmla="*/ 107577 h 282388"/>
              <a:gd name="connsiteX19" fmla="*/ 1304365 w 4505075"/>
              <a:gd name="connsiteY19" fmla="*/ 134471 h 282388"/>
              <a:gd name="connsiteX20" fmla="*/ 1344706 w 4505075"/>
              <a:gd name="connsiteY20" fmla="*/ 188259 h 282388"/>
              <a:gd name="connsiteX21" fmla="*/ 1398495 w 4505075"/>
              <a:gd name="connsiteY21" fmla="*/ 215153 h 282388"/>
              <a:gd name="connsiteX22" fmla="*/ 1438836 w 4505075"/>
              <a:gd name="connsiteY22" fmla="*/ 242047 h 282388"/>
              <a:gd name="connsiteX23" fmla="*/ 1613648 w 4505075"/>
              <a:gd name="connsiteY23" fmla="*/ 215153 h 282388"/>
              <a:gd name="connsiteX24" fmla="*/ 1667436 w 4505075"/>
              <a:gd name="connsiteY24" fmla="*/ 161365 h 282388"/>
              <a:gd name="connsiteX25" fmla="*/ 1788459 w 4505075"/>
              <a:gd name="connsiteY25" fmla="*/ 67235 h 282388"/>
              <a:gd name="connsiteX26" fmla="*/ 1828800 w 4505075"/>
              <a:gd name="connsiteY26" fmla="*/ 26894 h 282388"/>
              <a:gd name="connsiteX27" fmla="*/ 1869142 w 4505075"/>
              <a:gd name="connsiteY27" fmla="*/ 13447 h 282388"/>
              <a:gd name="connsiteX28" fmla="*/ 2097742 w 4505075"/>
              <a:gd name="connsiteY28" fmla="*/ 26894 h 282388"/>
              <a:gd name="connsiteX29" fmla="*/ 2245659 w 4505075"/>
              <a:gd name="connsiteY29" fmla="*/ 94130 h 282388"/>
              <a:gd name="connsiteX30" fmla="*/ 2299448 w 4505075"/>
              <a:gd name="connsiteY30" fmla="*/ 121024 h 282388"/>
              <a:gd name="connsiteX31" fmla="*/ 2407024 w 4505075"/>
              <a:gd name="connsiteY31" fmla="*/ 174812 h 282388"/>
              <a:gd name="connsiteX32" fmla="*/ 2447365 w 4505075"/>
              <a:gd name="connsiteY32" fmla="*/ 215153 h 282388"/>
              <a:gd name="connsiteX33" fmla="*/ 2514600 w 4505075"/>
              <a:gd name="connsiteY33" fmla="*/ 242047 h 282388"/>
              <a:gd name="connsiteX34" fmla="*/ 2622177 w 4505075"/>
              <a:gd name="connsiteY34" fmla="*/ 268941 h 282388"/>
              <a:gd name="connsiteX35" fmla="*/ 2675965 w 4505075"/>
              <a:gd name="connsiteY35" fmla="*/ 282388 h 282388"/>
              <a:gd name="connsiteX36" fmla="*/ 2756648 w 4505075"/>
              <a:gd name="connsiteY36" fmla="*/ 255494 h 282388"/>
              <a:gd name="connsiteX37" fmla="*/ 2918012 w 4505075"/>
              <a:gd name="connsiteY37" fmla="*/ 161365 h 282388"/>
              <a:gd name="connsiteX38" fmla="*/ 3052483 w 4505075"/>
              <a:gd name="connsiteY38" fmla="*/ 121024 h 282388"/>
              <a:gd name="connsiteX39" fmla="*/ 3294530 w 4505075"/>
              <a:gd name="connsiteY39" fmla="*/ 134471 h 282388"/>
              <a:gd name="connsiteX40" fmla="*/ 3375212 w 4505075"/>
              <a:gd name="connsiteY40" fmla="*/ 174812 h 282388"/>
              <a:gd name="connsiteX41" fmla="*/ 3429000 w 4505075"/>
              <a:gd name="connsiteY41" fmla="*/ 188259 h 282388"/>
              <a:gd name="connsiteX42" fmla="*/ 3469342 w 4505075"/>
              <a:gd name="connsiteY42" fmla="*/ 201706 h 282388"/>
              <a:gd name="connsiteX43" fmla="*/ 3671048 w 4505075"/>
              <a:gd name="connsiteY43" fmla="*/ 174812 h 282388"/>
              <a:gd name="connsiteX44" fmla="*/ 3953436 w 4505075"/>
              <a:gd name="connsiteY44" fmla="*/ 188259 h 282388"/>
              <a:gd name="connsiteX45" fmla="*/ 4235824 w 4505075"/>
              <a:gd name="connsiteY45" fmla="*/ 174812 h 282388"/>
              <a:gd name="connsiteX46" fmla="*/ 4249271 w 4505075"/>
              <a:gd name="connsiteY46" fmla="*/ 134471 h 282388"/>
              <a:gd name="connsiteX47" fmla="*/ 4437530 w 4505075"/>
              <a:gd name="connsiteY47" fmla="*/ 188259 h 282388"/>
              <a:gd name="connsiteX48" fmla="*/ 4504765 w 4505075"/>
              <a:gd name="connsiteY48" fmla="*/ 147918 h 2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505075" h="282388">
                <a:moveTo>
                  <a:pt x="0" y="268941"/>
                </a:moveTo>
                <a:cubicBezTo>
                  <a:pt x="17930" y="246529"/>
                  <a:pt x="36568" y="224667"/>
                  <a:pt x="53789" y="201706"/>
                </a:cubicBezTo>
                <a:cubicBezTo>
                  <a:pt x="63486" y="188777"/>
                  <a:pt x="68520" y="172007"/>
                  <a:pt x="80683" y="161365"/>
                </a:cubicBezTo>
                <a:cubicBezTo>
                  <a:pt x="105008" y="140080"/>
                  <a:pt x="135507" y="126971"/>
                  <a:pt x="161365" y="107577"/>
                </a:cubicBezTo>
                <a:cubicBezTo>
                  <a:pt x="179294" y="94130"/>
                  <a:pt x="195694" y="78354"/>
                  <a:pt x="215153" y="67235"/>
                </a:cubicBezTo>
                <a:cubicBezTo>
                  <a:pt x="227460" y="60202"/>
                  <a:pt x="242048" y="58270"/>
                  <a:pt x="255495" y="53788"/>
                </a:cubicBezTo>
                <a:cubicBezTo>
                  <a:pt x="291354" y="58270"/>
                  <a:pt x="328457" y="56851"/>
                  <a:pt x="363071" y="67235"/>
                </a:cubicBezTo>
                <a:cubicBezTo>
                  <a:pt x="375214" y="70878"/>
                  <a:pt x="380065" y="86210"/>
                  <a:pt x="389965" y="94130"/>
                </a:cubicBezTo>
                <a:cubicBezTo>
                  <a:pt x="402585" y="104226"/>
                  <a:pt x="417890" y="110678"/>
                  <a:pt x="430306" y="121024"/>
                </a:cubicBezTo>
                <a:cubicBezTo>
                  <a:pt x="444915" y="133198"/>
                  <a:pt x="455929" y="149323"/>
                  <a:pt x="470648" y="161365"/>
                </a:cubicBezTo>
                <a:cubicBezTo>
                  <a:pt x="572842" y="244978"/>
                  <a:pt x="540989" y="229635"/>
                  <a:pt x="618565" y="255494"/>
                </a:cubicBezTo>
                <a:cubicBezTo>
                  <a:pt x="663389" y="251012"/>
                  <a:pt x="710300" y="256292"/>
                  <a:pt x="753036" y="242047"/>
                </a:cubicBezTo>
                <a:cubicBezTo>
                  <a:pt x="768368" y="236936"/>
                  <a:pt x="768502" y="213134"/>
                  <a:pt x="779930" y="201706"/>
                </a:cubicBezTo>
                <a:cubicBezTo>
                  <a:pt x="795777" y="185859"/>
                  <a:pt x="817871" y="177212"/>
                  <a:pt x="833718" y="161365"/>
                </a:cubicBezTo>
                <a:cubicBezTo>
                  <a:pt x="894542" y="100541"/>
                  <a:pt x="822417" y="133756"/>
                  <a:pt x="900953" y="107577"/>
                </a:cubicBezTo>
                <a:cubicBezTo>
                  <a:pt x="917692" y="82469"/>
                  <a:pt x="940782" y="42120"/>
                  <a:pt x="968189" y="26894"/>
                </a:cubicBezTo>
                <a:cubicBezTo>
                  <a:pt x="992970" y="13127"/>
                  <a:pt x="1048871" y="0"/>
                  <a:pt x="1048871" y="0"/>
                </a:cubicBezTo>
                <a:cubicBezTo>
                  <a:pt x="1080247" y="4482"/>
                  <a:pt x="1114651" y="-727"/>
                  <a:pt x="1143000" y="13447"/>
                </a:cubicBezTo>
                <a:cubicBezTo>
                  <a:pt x="1188711" y="36303"/>
                  <a:pt x="1221500" y="79228"/>
                  <a:pt x="1264024" y="107577"/>
                </a:cubicBezTo>
                <a:cubicBezTo>
                  <a:pt x="1277471" y="116542"/>
                  <a:pt x="1292937" y="123043"/>
                  <a:pt x="1304365" y="134471"/>
                </a:cubicBezTo>
                <a:cubicBezTo>
                  <a:pt x="1320212" y="150318"/>
                  <a:pt x="1327690" y="173674"/>
                  <a:pt x="1344706" y="188259"/>
                </a:cubicBezTo>
                <a:cubicBezTo>
                  <a:pt x="1359926" y="201305"/>
                  <a:pt x="1381090" y="205208"/>
                  <a:pt x="1398495" y="215153"/>
                </a:cubicBezTo>
                <a:cubicBezTo>
                  <a:pt x="1412527" y="223171"/>
                  <a:pt x="1425389" y="233082"/>
                  <a:pt x="1438836" y="242047"/>
                </a:cubicBezTo>
                <a:cubicBezTo>
                  <a:pt x="1497107" y="233082"/>
                  <a:pt x="1558053" y="234775"/>
                  <a:pt x="1613648" y="215153"/>
                </a:cubicBezTo>
                <a:cubicBezTo>
                  <a:pt x="1637558" y="206714"/>
                  <a:pt x="1648080" y="177744"/>
                  <a:pt x="1667436" y="161365"/>
                </a:cubicBezTo>
                <a:cubicBezTo>
                  <a:pt x="1706450" y="128353"/>
                  <a:pt x="1752321" y="103373"/>
                  <a:pt x="1788459" y="67235"/>
                </a:cubicBezTo>
                <a:cubicBezTo>
                  <a:pt x="1801906" y="53788"/>
                  <a:pt x="1812977" y="37443"/>
                  <a:pt x="1828800" y="26894"/>
                </a:cubicBezTo>
                <a:cubicBezTo>
                  <a:pt x="1840594" y="19031"/>
                  <a:pt x="1855695" y="17929"/>
                  <a:pt x="1869142" y="13447"/>
                </a:cubicBezTo>
                <a:cubicBezTo>
                  <a:pt x="1945342" y="17929"/>
                  <a:pt x="2022051" y="17021"/>
                  <a:pt x="2097742" y="26894"/>
                </a:cubicBezTo>
                <a:cubicBezTo>
                  <a:pt x="2163261" y="35440"/>
                  <a:pt x="2190955" y="63739"/>
                  <a:pt x="2245659" y="94130"/>
                </a:cubicBezTo>
                <a:cubicBezTo>
                  <a:pt x="2263182" y="103865"/>
                  <a:pt x="2281518" y="112059"/>
                  <a:pt x="2299448" y="121024"/>
                </a:cubicBezTo>
                <a:cubicBezTo>
                  <a:pt x="2398825" y="220401"/>
                  <a:pt x="2269612" y="106106"/>
                  <a:pt x="2407024" y="174812"/>
                </a:cubicBezTo>
                <a:cubicBezTo>
                  <a:pt x="2424033" y="183317"/>
                  <a:pt x="2431239" y="205074"/>
                  <a:pt x="2447365" y="215153"/>
                </a:cubicBezTo>
                <a:cubicBezTo>
                  <a:pt x="2467834" y="227946"/>
                  <a:pt x="2491529" y="234948"/>
                  <a:pt x="2514600" y="242047"/>
                </a:cubicBezTo>
                <a:cubicBezTo>
                  <a:pt x="2549928" y="252917"/>
                  <a:pt x="2586318" y="259976"/>
                  <a:pt x="2622177" y="268941"/>
                </a:cubicBezTo>
                <a:lnTo>
                  <a:pt x="2675965" y="282388"/>
                </a:lnTo>
                <a:cubicBezTo>
                  <a:pt x="2702859" y="273423"/>
                  <a:pt x="2731292" y="268172"/>
                  <a:pt x="2756648" y="255494"/>
                </a:cubicBezTo>
                <a:cubicBezTo>
                  <a:pt x="2812345" y="227646"/>
                  <a:pt x="2858937" y="181056"/>
                  <a:pt x="2918012" y="161365"/>
                </a:cubicBezTo>
                <a:cubicBezTo>
                  <a:pt x="3016228" y="128627"/>
                  <a:pt x="2971192" y="141347"/>
                  <a:pt x="3052483" y="121024"/>
                </a:cubicBezTo>
                <a:cubicBezTo>
                  <a:pt x="3133165" y="125506"/>
                  <a:pt x="3214823" y="121186"/>
                  <a:pt x="3294530" y="134471"/>
                </a:cubicBezTo>
                <a:cubicBezTo>
                  <a:pt x="3324189" y="139414"/>
                  <a:pt x="3347294" y="163645"/>
                  <a:pt x="3375212" y="174812"/>
                </a:cubicBezTo>
                <a:cubicBezTo>
                  <a:pt x="3392371" y="181676"/>
                  <a:pt x="3411230" y="183182"/>
                  <a:pt x="3429000" y="188259"/>
                </a:cubicBezTo>
                <a:cubicBezTo>
                  <a:pt x="3442629" y="192153"/>
                  <a:pt x="3455895" y="197224"/>
                  <a:pt x="3469342" y="201706"/>
                </a:cubicBezTo>
                <a:cubicBezTo>
                  <a:pt x="3536577" y="192741"/>
                  <a:pt x="3603244" y="176695"/>
                  <a:pt x="3671048" y="174812"/>
                </a:cubicBezTo>
                <a:cubicBezTo>
                  <a:pt x="3765248" y="172195"/>
                  <a:pt x="3859200" y="188259"/>
                  <a:pt x="3953436" y="188259"/>
                </a:cubicBezTo>
                <a:cubicBezTo>
                  <a:pt x="4047672" y="188259"/>
                  <a:pt x="4141695" y="179294"/>
                  <a:pt x="4235824" y="174812"/>
                </a:cubicBezTo>
                <a:cubicBezTo>
                  <a:pt x="4240306" y="161365"/>
                  <a:pt x="4235325" y="137007"/>
                  <a:pt x="4249271" y="134471"/>
                </a:cubicBezTo>
                <a:cubicBezTo>
                  <a:pt x="4358629" y="114588"/>
                  <a:pt x="4371293" y="138581"/>
                  <a:pt x="4437530" y="188259"/>
                </a:cubicBezTo>
                <a:cubicBezTo>
                  <a:pt x="4513556" y="173054"/>
                  <a:pt x="4504765" y="197668"/>
                  <a:pt x="4504765" y="147918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877670" y="4523156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fun4 thread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568389" y="3700137"/>
            <a:ext cx="338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 don’t spawn ‘fun3’ as a separate thread.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308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953000" y="0"/>
            <a:ext cx="31242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latin typeface="Tw Cen MT Condensed Extra Bold" panose="020B0803020202020204" pitchFamily="34" charset="0"/>
              </a:rPr>
              <a:t>SHALLOW COPY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287000" y="838200"/>
            <a:ext cx="381000" cy="193899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STACK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287000" y="3429000"/>
            <a:ext cx="381000" cy="15696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HEAP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5638800" y="3048000"/>
            <a:ext cx="5029200" cy="0"/>
          </a:xfrm>
          <a:prstGeom prst="line">
            <a:avLst/>
          </a:prstGeom>
          <a:noFill/>
          <a:ln w="571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3246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6324600" y="2057400"/>
            <a:ext cx="762000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86868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8686800" y="2057400"/>
            <a:ext cx="762000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2484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obj1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86106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obj2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60960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60960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68580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68580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6667500" y="236220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63246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4114" name="Line 23"/>
          <p:cNvSpPr>
            <a:spLocks noChangeShapeType="1"/>
          </p:cNvSpPr>
          <p:nvPr/>
        </p:nvSpPr>
        <p:spPr bwMode="auto">
          <a:xfrm flipH="1">
            <a:off x="8305800" y="2362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6" name="Line 25"/>
          <p:cNvSpPr>
            <a:spLocks noChangeShapeType="1"/>
          </p:cNvSpPr>
          <p:nvPr/>
        </p:nvSpPr>
        <p:spPr bwMode="auto">
          <a:xfrm>
            <a:off x="7162800" y="2209800"/>
            <a:ext cx="1524000" cy="0"/>
          </a:xfrm>
          <a:prstGeom prst="line">
            <a:avLst/>
          </a:prstGeom>
          <a:noFill/>
          <a:ln w="38100">
            <a:solidFill>
              <a:srgbClr val="99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7" name="Text Box 26"/>
          <p:cNvSpPr txBox="1">
            <a:spLocks noChangeArrowheads="1"/>
          </p:cNvSpPr>
          <p:nvPr/>
        </p:nvSpPr>
        <p:spPr bwMode="auto">
          <a:xfrm>
            <a:off x="7162800" y="1905000"/>
            <a:ext cx="13716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Shallow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copy</a:t>
            </a:r>
          </a:p>
        </p:txBody>
      </p:sp>
      <p:sp>
        <p:nvSpPr>
          <p:cNvPr id="4118" name="TextBox 1"/>
          <p:cNvSpPr txBox="1">
            <a:spLocks noChangeArrowheads="1"/>
          </p:cNvSpPr>
          <p:nvPr/>
        </p:nvSpPr>
        <p:spPr bwMode="auto">
          <a:xfrm>
            <a:off x="6133307" y="1061244"/>
            <a:ext cx="17621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="1" dirty="0">
                <a:latin typeface="Calibri" panose="020F0502020204030204" pitchFamily="34" charset="0"/>
              </a:rPr>
              <a:t>When </a:t>
            </a:r>
            <a:r>
              <a:rPr lang="en-US" sz="1200" b="1" dirty="0" smtClean="0">
                <a:latin typeface="Calibri" panose="020F0502020204030204" pitchFamily="34" charset="0"/>
              </a:rPr>
              <a:t>obj1 </a:t>
            </a:r>
            <a:r>
              <a:rPr lang="en-US" sz="1200" b="1" dirty="0">
                <a:latin typeface="Calibri" panose="020F0502020204030204" pitchFamily="34" charset="0"/>
              </a:rPr>
              <a:t>perishes</a:t>
            </a:r>
            <a:endParaRPr lang="en-IN" sz="1200" b="1" dirty="0">
              <a:latin typeface="Calibri" panose="020F0502020204030204" pitchFamily="34" charset="0"/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5734050" y="3619500"/>
            <a:ext cx="723900" cy="990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4" name="Multiply 23"/>
          <p:cNvSpPr/>
          <p:nvPr/>
        </p:nvSpPr>
        <p:spPr>
          <a:xfrm>
            <a:off x="8897938" y="1671638"/>
            <a:ext cx="723900" cy="9906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4122" name="TextBox 3"/>
          <p:cNvSpPr txBox="1">
            <a:spLocks noChangeArrowheads="1"/>
          </p:cNvSpPr>
          <p:nvPr/>
        </p:nvSpPr>
        <p:spPr bwMode="auto">
          <a:xfrm>
            <a:off x="7124701" y="4572001"/>
            <a:ext cx="1541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>
                <a:latin typeface="Calibri" panose="020F0502020204030204" pitchFamily="34" charset="0"/>
              </a:rPr>
              <a:t>Leads to double delete</a:t>
            </a:r>
            <a:endParaRPr lang="en-IN" sz="1400">
              <a:latin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2707" y="2614593"/>
            <a:ext cx="2227729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~CB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111188" y="841968"/>
            <a:ext cx="4670612" cy="1726420"/>
          </a:xfrm>
          <a:custGeom>
            <a:avLst/>
            <a:gdLst>
              <a:gd name="connsiteX0" fmla="*/ 6575612 w 6575612"/>
              <a:gd name="connsiteY0" fmla="*/ 220350 h 1726420"/>
              <a:gd name="connsiteX1" fmla="*/ 6091518 w 6575612"/>
              <a:gd name="connsiteY1" fmla="*/ 180008 h 1726420"/>
              <a:gd name="connsiteX2" fmla="*/ 5862918 w 6575612"/>
              <a:gd name="connsiteY2" fmla="*/ 153114 h 1726420"/>
              <a:gd name="connsiteX3" fmla="*/ 5755341 w 6575612"/>
              <a:gd name="connsiteY3" fmla="*/ 126220 h 1726420"/>
              <a:gd name="connsiteX4" fmla="*/ 5674659 w 6575612"/>
              <a:gd name="connsiteY4" fmla="*/ 112773 h 1726420"/>
              <a:gd name="connsiteX5" fmla="*/ 5634318 w 6575612"/>
              <a:gd name="connsiteY5" fmla="*/ 99326 h 1726420"/>
              <a:gd name="connsiteX6" fmla="*/ 5204012 w 6575612"/>
              <a:gd name="connsiteY6" fmla="*/ 72432 h 1726420"/>
              <a:gd name="connsiteX7" fmla="*/ 3926541 w 6575612"/>
              <a:gd name="connsiteY7" fmla="*/ 72432 h 1726420"/>
              <a:gd name="connsiteX8" fmla="*/ 3792071 w 6575612"/>
              <a:gd name="connsiteY8" fmla="*/ 126220 h 1726420"/>
              <a:gd name="connsiteX9" fmla="*/ 3697941 w 6575612"/>
              <a:gd name="connsiteY9" fmla="*/ 153114 h 1726420"/>
              <a:gd name="connsiteX10" fmla="*/ 3563471 w 6575612"/>
              <a:gd name="connsiteY10" fmla="*/ 180008 h 1726420"/>
              <a:gd name="connsiteX11" fmla="*/ 3482788 w 6575612"/>
              <a:gd name="connsiteY11" fmla="*/ 206903 h 1726420"/>
              <a:gd name="connsiteX12" fmla="*/ 3402106 w 6575612"/>
              <a:gd name="connsiteY12" fmla="*/ 233797 h 1726420"/>
              <a:gd name="connsiteX13" fmla="*/ 3334871 w 6575612"/>
              <a:gd name="connsiteY13" fmla="*/ 260691 h 1726420"/>
              <a:gd name="connsiteX14" fmla="*/ 3213847 w 6575612"/>
              <a:gd name="connsiteY14" fmla="*/ 274138 h 1726420"/>
              <a:gd name="connsiteX15" fmla="*/ 2877671 w 6575612"/>
              <a:gd name="connsiteY15" fmla="*/ 287585 h 1726420"/>
              <a:gd name="connsiteX16" fmla="*/ 2407024 w 6575612"/>
              <a:gd name="connsiteY16" fmla="*/ 327926 h 1726420"/>
              <a:gd name="connsiteX17" fmla="*/ 2272553 w 6575612"/>
              <a:gd name="connsiteY17" fmla="*/ 341373 h 1726420"/>
              <a:gd name="connsiteX18" fmla="*/ 2232212 w 6575612"/>
              <a:gd name="connsiteY18" fmla="*/ 354820 h 1726420"/>
              <a:gd name="connsiteX19" fmla="*/ 2191871 w 6575612"/>
              <a:gd name="connsiteY19" fmla="*/ 381714 h 1726420"/>
              <a:gd name="connsiteX20" fmla="*/ 2138083 w 6575612"/>
              <a:gd name="connsiteY20" fmla="*/ 408608 h 1726420"/>
              <a:gd name="connsiteX21" fmla="*/ 2070847 w 6575612"/>
              <a:gd name="connsiteY21" fmla="*/ 435503 h 1726420"/>
              <a:gd name="connsiteX22" fmla="*/ 2003612 w 6575612"/>
              <a:gd name="connsiteY22" fmla="*/ 489291 h 1726420"/>
              <a:gd name="connsiteX23" fmla="*/ 1963271 w 6575612"/>
              <a:gd name="connsiteY23" fmla="*/ 502738 h 1726420"/>
              <a:gd name="connsiteX24" fmla="*/ 1869141 w 6575612"/>
              <a:gd name="connsiteY24" fmla="*/ 529632 h 1726420"/>
              <a:gd name="connsiteX25" fmla="*/ 1801906 w 6575612"/>
              <a:gd name="connsiteY25" fmla="*/ 569973 h 1726420"/>
              <a:gd name="connsiteX26" fmla="*/ 1734671 w 6575612"/>
              <a:gd name="connsiteY26" fmla="*/ 583420 h 1726420"/>
              <a:gd name="connsiteX27" fmla="*/ 1694330 w 6575612"/>
              <a:gd name="connsiteY27" fmla="*/ 596867 h 1726420"/>
              <a:gd name="connsiteX28" fmla="*/ 1640541 w 6575612"/>
              <a:gd name="connsiteY28" fmla="*/ 610314 h 1726420"/>
              <a:gd name="connsiteX29" fmla="*/ 1532965 w 6575612"/>
              <a:gd name="connsiteY29" fmla="*/ 677550 h 1726420"/>
              <a:gd name="connsiteX30" fmla="*/ 1465730 w 6575612"/>
              <a:gd name="connsiteY30" fmla="*/ 731338 h 1726420"/>
              <a:gd name="connsiteX31" fmla="*/ 1425388 w 6575612"/>
              <a:gd name="connsiteY31" fmla="*/ 744785 h 1726420"/>
              <a:gd name="connsiteX32" fmla="*/ 1358153 w 6575612"/>
              <a:gd name="connsiteY32" fmla="*/ 771679 h 1726420"/>
              <a:gd name="connsiteX33" fmla="*/ 1331259 w 6575612"/>
              <a:gd name="connsiteY33" fmla="*/ 812020 h 1726420"/>
              <a:gd name="connsiteX34" fmla="*/ 1196788 w 6575612"/>
              <a:gd name="connsiteY34" fmla="*/ 892703 h 1726420"/>
              <a:gd name="connsiteX35" fmla="*/ 1143000 w 6575612"/>
              <a:gd name="connsiteY35" fmla="*/ 906150 h 1726420"/>
              <a:gd name="connsiteX36" fmla="*/ 1048871 w 6575612"/>
              <a:gd name="connsiteY36" fmla="*/ 933044 h 1726420"/>
              <a:gd name="connsiteX37" fmla="*/ 995083 w 6575612"/>
              <a:gd name="connsiteY37" fmla="*/ 946491 h 1726420"/>
              <a:gd name="connsiteX38" fmla="*/ 954741 w 6575612"/>
              <a:gd name="connsiteY38" fmla="*/ 959938 h 1726420"/>
              <a:gd name="connsiteX39" fmla="*/ 900953 w 6575612"/>
              <a:gd name="connsiteY39" fmla="*/ 973385 h 1726420"/>
              <a:gd name="connsiteX40" fmla="*/ 779930 w 6575612"/>
              <a:gd name="connsiteY40" fmla="*/ 1040620 h 1726420"/>
              <a:gd name="connsiteX41" fmla="*/ 726141 w 6575612"/>
              <a:gd name="connsiteY41" fmla="*/ 1107856 h 1726420"/>
              <a:gd name="connsiteX42" fmla="*/ 645459 w 6575612"/>
              <a:gd name="connsiteY42" fmla="*/ 1188538 h 1726420"/>
              <a:gd name="connsiteX43" fmla="*/ 551330 w 6575612"/>
              <a:gd name="connsiteY43" fmla="*/ 1282667 h 1726420"/>
              <a:gd name="connsiteX44" fmla="*/ 430306 w 6575612"/>
              <a:gd name="connsiteY44" fmla="*/ 1390244 h 1726420"/>
              <a:gd name="connsiteX45" fmla="*/ 336177 w 6575612"/>
              <a:gd name="connsiteY45" fmla="*/ 1403691 h 1726420"/>
              <a:gd name="connsiteX46" fmla="*/ 295836 w 6575612"/>
              <a:gd name="connsiteY46" fmla="*/ 1417138 h 1726420"/>
              <a:gd name="connsiteX47" fmla="*/ 242047 w 6575612"/>
              <a:gd name="connsiteY47" fmla="*/ 1484373 h 1726420"/>
              <a:gd name="connsiteX48" fmla="*/ 161365 w 6575612"/>
              <a:gd name="connsiteY48" fmla="*/ 1538161 h 1726420"/>
              <a:gd name="connsiteX49" fmla="*/ 134471 w 6575612"/>
              <a:gd name="connsiteY49" fmla="*/ 1565056 h 1726420"/>
              <a:gd name="connsiteX50" fmla="*/ 107577 w 6575612"/>
              <a:gd name="connsiteY50" fmla="*/ 1605397 h 1726420"/>
              <a:gd name="connsiteX51" fmla="*/ 67236 w 6575612"/>
              <a:gd name="connsiteY51" fmla="*/ 1632291 h 1726420"/>
              <a:gd name="connsiteX52" fmla="*/ 0 w 6575612"/>
              <a:gd name="connsiteY52" fmla="*/ 1726420 h 172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575612" h="1726420">
                <a:moveTo>
                  <a:pt x="6575612" y="220350"/>
                </a:moveTo>
                <a:cubicBezTo>
                  <a:pt x="6375958" y="140488"/>
                  <a:pt x="6551725" y="201923"/>
                  <a:pt x="6091518" y="180008"/>
                </a:cubicBezTo>
                <a:cubicBezTo>
                  <a:pt x="6029114" y="177036"/>
                  <a:pt x="5930390" y="167572"/>
                  <a:pt x="5862918" y="153114"/>
                </a:cubicBezTo>
                <a:cubicBezTo>
                  <a:pt x="5826776" y="145369"/>
                  <a:pt x="5791483" y="133965"/>
                  <a:pt x="5755341" y="126220"/>
                </a:cubicBezTo>
                <a:cubicBezTo>
                  <a:pt x="5728681" y="120507"/>
                  <a:pt x="5701275" y="118688"/>
                  <a:pt x="5674659" y="112773"/>
                </a:cubicBezTo>
                <a:cubicBezTo>
                  <a:pt x="5660822" y="109698"/>
                  <a:pt x="5648300" y="101656"/>
                  <a:pt x="5634318" y="99326"/>
                </a:cubicBezTo>
                <a:cubicBezTo>
                  <a:pt x="5511566" y="78868"/>
                  <a:pt x="5297497" y="76497"/>
                  <a:pt x="5204012" y="72432"/>
                </a:cubicBezTo>
                <a:cubicBezTo>
                  <a:pt x="4774766" y="-70650"/>
                  <a:pt x="5109966" y="36205"/>
                  <a:pt x="3926541" y="72432"/>
                </a:cubicBezTo>
                <a:cubicBezTo>
                  <a:pt x="3871638" y="74113"/>
                  <a:pt x="3839539" y="108959"/>
                  <a:pt x="3792071" y="126220"/>
                </a:cubicBezTo>
                <a:cubicBezTo>
                  <a:pt x="3761403" y="137372"/>
                  <a:pt x="3729738" y="145776"/>
                  <a:pt x="3697941" y="153114"/>
                </a:cubicBezTo>
                <a:cubicBezTo>
                  <a:pt x="3592949" y="177343"/>
                  <a:pt x="3647831" y="154699"/>
                  <a:pt x="3563471" y="180008"/>
                </a:cubicBezTo>
                <a:cubicBezTo>
                  <a:pt x="3536317" y="188154"/>
                  <a:pt x="3509682" y="197938"/>
                  <a:pt x="3482788" y="206903"/>
                </a:cubicBezTo>
                <a:cubicBezTo>
                  <a:pt x="3455894" y="215868"/>
                  <a:pt x="3428427" y="223269"/>
                  <a:pt x="3402106" y="233797"/>
                </a:cubicBezTo>
                <a:cubicBezTo>
                  <a:pt x="3379694" y="242762"/>
                  <a:pt x="3358473" y="255633"/>
                  <a:pt x="3334871" y="260691"/>
                </a:cubicBezTo>
                <a:cubicBezTo>
                  <a:pt x="3295182" y="269196"/>
                  <a:pt x="3254367" y="271755"/>
                  <a:pt x="3213847" y="274138"/>
                </a:cubicBezTo>
                <a:cubicBezTo>
                  <a:pt x="3101892" y="280724"/>
                  <a:pt x="2989730" y="283103"/>
                  <a:pt x="2877671" y="287585"/>
                </a:cubicBezTo>
                <a:cubicBezTo>
                  <a:pt x="2699495" y="346977"/>
                  <a:pt x="2866628" y="295097"/>
                  <a:pt x="2407024" y="327926"/>
                </a:cubicBezTo>
                <a:cubicBezTo>
                  <a:pt x="2362091" y="331135"/>
                  <a:pt x="2317377" y="336891"/>
                  <a:pt x="2272553" y="341373"/>
                </a:cubicBezTo>
                <a:cubicBezTo>
                  <a:pt x="2259106" y="345855"/>
                  <a:pt x="2244890" y="348481"/>
                  <a:pt x="2232212" y="354820"/>
                </a:cubicBezTo>
                <a:cubicBezTo>
                  <a:pt x="2217757" y="362048"/>
                  <a:pt x="2205903" y="373696"/>
                  <a:pt x="2191871" y="381714"/>
                </a:cubicBezTo>
                <a:cubicBezTo>
                  <a:pt x="2174467" y="391659"/>
                  <a:pt x="2156401" y="400467"/>
                  <a:pt x="2138083" y="408608"/>
                </a:cubicBezTo>
                <a:cubicBezTo>
                  <a:pt x="2116025" y="418412"/>
                  <a:pt x="2091546" y="423084"/>
                  <a:pt x="2070847" y="435503"/>
                </a:cubicBezTo>
                <a:cubicBezTo>
                  <a:pt x="2046236" y="450270"/>
                  <a:pt x="2027950" y="474080"/>
                  <a:pt x="2003612" y="489291"/>
                </a:cubicBezTo>
                <a:cubicBezTo>
                  <a:pt x="1991592" y="496803"/>
                  <a:pt x="1976848" y="498665"/>
                  <a:pt x="1963271" y="502738"/>
                </a:cubicBezTo>
                <a:cubicBezTo>
                  <a:pt x="1932015" y="512115"/>
                  <a:pt x="1900518" y="520667"/>
                  <a:pt x="1869141" y="529632"/>
                </a:cubicBezTo>
                <a:cubicBezTo>
                  <a:pt x="1846729" y="543079"/>
                  <a:pt x="1826173" y="560266"/>
                  <a:pt x="1801906" y="569973"/>
                </a:cubicBezTo>
                <a:cubicBezTo>
                  <a:pt x="1780685" y="578461"/>
                  <a:pt x="1756844" y="577877"/>
                  <a:pt x="1734671" y="583420"/>
                </a:cubicBezTo>
                <a:cubicBezTo>
                  <a:pt x="1720920" y="586858"/>
                  <a:pt x="1707959" y="592973"/>
                  <a:pt x="1694330" y="596867"/>
                </a:cubicBezTo>
                <a:cubicBezTo>
                  <a:pt x="1676560" y="601944"/>
                  <a:pt x="1658471" y="605832"/>
                  <a:pt x="1640541" y="610314"/>
                </a:cubicBezTo>
                <a:cubicBezTo>
                  <a:pt x="1615237" y="625497"/>
                  <a:pt x="1560556" y="656857"/>
                  <a:pt x="1532965" y="677550"/>
                </a:cubicBezTo>
                <a:cubicBezTo>
                  <a:pt x="1510004" y="694771"/>
                  <a:pt x="1490068" y="716127"/>
                  <a:pt x="1465730" y="731338"/>
                </a:cubicBezTo>
                <a:cubicBezTo>
                  <a:pt x="1453710" y="738851"/>
                  <a:pt x="1438660" y="739808"/>
                  <a:pt x="1425388" y="744785"/>
                </a:cubicBezTo>
                <a:cubicBezTo>
                  <a:pt x="1402787" y="753260"/>
                  <a:pt x="1380565" y="762714"/>
                  <a:pt x="1358153" y="771679"/>
                </a:cubicBezTo>
                <a:cubicBezTo>
                  <a:pt x="1349188" y="785126"/>
                  <a:pt x="1342687" y="800592"/>
                  <a:pt x="1331259" y="812020"/>
                </a:cubicBezTo>
                <a:cubicBezTo>
                  <a:pt x="1298364" y="844915"/>
                  <a:pt x="1237211" y="876533"/>
                  <a:pt x="1196788" y="892703"/>
                </a:cubicBezTo>
                <a:cubicBezTo>
                  <a:pt x="1179629" y="899567"/>
                  <a:pt x="1160830" y="901287"/>
                  <a:pt x="1143000" y="906150"/>
                </a:cubicBezTo>
                <a:cubicBezTo>
                  <a:pt x="1111518" y="914736"/>
                  <a:pt x="1080353" y="924458"/>
                  <a:pt x="1048871" y="933044"/>
                </a:cubicBezTo>
                <a:cubicBezTo>
                  <a:pt x="1031041" y="937907"/>
                  <a:pt x="1012853" y="941414"/>
                  <a:pt x="995083" y="946491"/>
                </a:cubicBezTo>
                <a:cubicBezTo>
                  <a:pt x="981454" y="950385"/>
                  <a:pt x="968370" y="956044"/>
                  <a:pt x="954741" y="959938"/>
                </a:cubicBezTo>
                <a:cubicBezTo>
                  <a:pt x="936971" y="965015"/>
                  <a:pt x="918112" y="966521"/>
                  <a:pt x="900953" y="973385"/>
                </a:cubicBezTo>
                <a:cubicBezTo>
                  <a:pt x="841492" y="997169"/>
                  <a:pt x="826114" y="1009831"/>
                  <a:pt x="779930" y="1040620"/>
                </a:cubicBezTo>
                <a:cubicBezTo>
                  <a:pt x="713437" y="1140359"/>
                  <a:pt x="790012" y="1031211"/>
                  <a:pt x="726141" y="1107856"/>
                </a:cubicBezTo>
                <a:cubicBezTo>
                  <a:pt x="663593" y="1182913"/>
                  <a:pt x="713469" y="1143198"/>
                  <a:pt x="645459" y="1188538"/>
                </a:cubicBezTo>
                <a:cubicBezTo>
                  <a:pt x="583808" y="1281014"/>
                  <a:pt x="622335" y="1258999"/>
                  <a:pt x="551330" y="1282667"/>
                </a:cubicBezTo>
                <a:cubicBezTo>
                  <a:pt x="536203" y="1297794"/>
                  <a:pt x="461398" y="1378938"/>
                  <a:pt x="430306" y="1390244"/>
                </a:cubicBezTo>
                <a:cubicBezTo>
                  <a:pt x="400519" y="1401076"/>
                  <a:pt x="367553" y="1399209"/>
                  <a:pt x="336177" y="1403691"/>
                </a:cubicBezTo>
                <a:cubicBezTo>
                  <a:pt x="322730" y="1408173"/>
                  <a:pt x="307990" y="1409845"/>
                  <a:pt x="295836" y="1417138"/>
                </a:cubicBezTo>
                <a:cubicBezTo>
                  <a:pt x="252764" y="1442981"/>
                  <a:pt x="282028" y="1449390"/>
                  <a:pt x="242047" y="1484373"/>
                </a:cubicBezTo>
                <a:cubicBezTo>
                  <a:pt x="217722" y="1505658"/>
                  <a:pt x="184220" y="1515305"/>
                  <a:pt x="161365" y="1538161"/>
                </a:cubicBezTo>
                <a:cubicBezTo>
                  <a:pt x="152400" y="1547126"/>
                  <a:pt x="142391" y="1555156"/>
                  <a:pt x="134471" y="1565056"/>
                </a:cubicBezTo>
                <a:cubicBezTo>
                  <a:pt x="124375" y="1577676"/>
                  <a:pt x="119005" y="1593969"/>
                  <a:pt x="107577" y="1605397"/>
                </a:cubicBezTo>
                <a:cubicBezTo>
                  <a:pt x="96149" y="1616825"/>
                  <a:pt x="80683" y="1623326"/>
                  <a:pt x="67236" y="1632291"/>
                </a:cubicBezTo>
                <a:cubicBezTo>
                  <a:pt x="9931" y="1718247"/>
                  <a:pt x="36303" y="1690117"/>
                  <a:pt x="0" y="1726420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Multiply 27"/>
          <p:cNvSpPr/>
          <p:nvPr/>
        </p:nvSpPr>
        <p:spPr>
          <a:xfrm>
            <a:off x="6534150" y="3733801"/>
            <a:ext cx="723900" cy="9906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" name="Freeform 1"/>
          <p:cNvSpPr/>
          <p:nvPr/>
        </p:nvSpPr>
        <p:spPr>
          <a:xfrm>
            <a:off x="1116106" y="3348318"/>
            <a:ext cx="5782235" cy="2180949"/>
          </a:xfrm>
          <a:custGeom>
            <a:avLst/>
            <a:gdLst>
              <a:gd name="connsiteX0" fmla="*/ 0 w 5782235"/>
              <a:gd name="connsiteY0" fmla="*/ 0 h 2180949"/>
              <a:gd name="connsiteX1" fmla="*/ 13447 w 5782235"/>
              <a:gd name="connsiteY1" fmla="*/ 255494 h 2180949"/>
              <a:gd name="connsiteX2" fmla="*/ 53788 w 5782235"/>
              <a:gd name="connsiteY2" fmla="*/ 403411 h 2180949"/>
              <a:gd name="connsiteX3" fmla="*/ 80682 w 5782235"/>
              <a:gd name="connsiteY3" fmla="*/ 457200 h 2180949"/>
              <a:gd name="connsiteX4" fmla="*/ 94129 w 5782235"/>
              <a:gd name="connsiteY4" fmla="*/ 497541 h 2180949"/>
              <a:gd name="connsiteX5" fmla="*/ 147918 w 5782235"/>
              <a:gd name="connsiteY5" fmla="*/ 578223 h 2180949"/>
              <a:gd name="connsiteX6" fmla="*/ 228600 w 5782235"/>
              <a:gd name="connsiteY6" fmla="*/ 726141 h 2180949"/>
              <a:gd name="connsiteX7" fmla="*/ 268941 w 5782235"/>
              <a:gd name="connsiteY7" fmla="*/ 766482 h 2180949"/>
              <a:gd name="connsiteX8" fmla="*/ 295835 w 5782235"/>
              <a:gd name="connsiteY8" fmla="*/ 806823 h 2180949"/>
              <a:gd name="connsiteX9" fmla="*/ 349623 w 5782235"/>
              <a:gd name="connsiteY9" fmla="*/ 847164 h 2180949"/>
              <a:gd name="connsiteX10" fmla="*/ 403412 w 5782235"/>
              <a:gd name="connsiteY10" fmla="*/ 927847 h 2180949"/>
              <a:gd name="connsiteX11" fmla="*/ 524435 w 5782235"/>
              <a:gd name="connsiteY11" fmla="*/ 1089211 h 2180949"/>
              <a:gd name="connsiteX12" fmla="*/ 578223 w 5782235"/>
              <a:gd name="connsiteY12" fmla="*/ 1129553 h 2180949"/>
              <a:gd name="connsiteX13" fmla="*/ 605118 w 5782235"/>
              <a:gd name="connsiteY13" fmla="*/ 1169894 h 2180949"/>
              <a:gd name="connsiteX14" fmla="*/ 658906 w 5782235"/>
              <a:gd name="connsiteY14" fmla="*/ 1223682 h 2180949"/>
              <a:gd name="connsiteX15" fmla="*/ 699247 w 5782235"/>
              <a:gd name="connsiteY15" fmla="*/ 1277470 h 2180949"/>
              <a:gd name="connsiteX16" fmla="*/ 753035 w 5782235"/>
              <a:gd name="connsiteY16" fmla="*/ 1304364 h 2180949"/>
              <a:gd name="connsiteX17" fmla="*/ 900953 w 5782235"/>
              <a:gd name="connsiteY17" fmla="*/ 1398494 h 2180949"/>
              <a:gd name="connsiteX18" fmla="*/ 1062318 w 5782235"/>
              <a:gd name="connsiteY18" fmla="*/ 1479176 h 2180949"/>
              <a:gd name="connsiteX19" fmla="*/ 1210235 w 5782235"/>
              <a:gd name="connsiteY19" fmla="*/ 1546411 h 2180949"/>
              <a:gd name="connsiteX20" fmla="*/ 1277470 w 5782235"/>
              <a:gd name="connsiteY20" fmla="*/ 1559858 h 2180949"/>
              <a:gd name="connsiteX21" fmla="*/ 1344706 w 5782235"/>
              <a:gd name="connsiteY21" fmla="*/ 1586753 h 2180949"/>
              <a:gd name="connsiteX22" fmla="*/ 1411941 w 5782235"/>
              <a:gd name="connsiteY22" fmla="*/ 1627094 h 2180949"/>
              <a:gd name="connsiteX23" fmla="*/ 1479176 w 5782235"/>
              <a:gd name="connsiteY23" fmla="*/ 1640541 h 2180949"/>
              <a:gd name="connsiteX24" fmla="*/ 1721223 w 5782235"/>
              <a:gd name="connsiteY24" fmla="*/ 1748117 h 2180949"/>
              <a:gd name="connsiteX25" fmla="*/ 1788459 w 5782235"/>
              <a:gd name="connsiteY25" fmla="*/ 1775011 h 2180949"/>
              <a:gd name="connsiteX26" fmla="*/ 1855694 w 5782235"/>
              <a:gd name="connsiteY26" fmla="*/ 1801906 h 2180949"/>
              <a:gd name="connsiteX27" fmla="*/ 1949823 w 5782235"/>
              <a:gd name="connsiteY27" fmla="*/ 1815353 h 2180949"/>
              <a:gd name="connsiteX28" fmla="*/ 1990165 w 5782235"/>
              <a:gd name="connsiteY28" fmla="*/ 1828800 h 2180949"/>
              <a:gd name="connsiteX29" fmla="*/ 2043953 w 5782235"/>
              <a:gd name="connsiteY29" fmla="*/ 1855694 h 2180949"/>
              <a:gd name="connsiteX30" fmla="*/ 2151529 w 5782235"/>
              <a:gd name="connsiteY30" fmla="*/ 1882588 h 2180949"/>
              <a:gd name="connsiteX31" fmla="*/ 2259106 w 5782235"/>
              <a:gd name="connsiteY31" fmla="*/ 1922929 h 2180949"/>
              <a:gd name="connsiteX32" fmla="*/ 2326341 w 5782235"/>
              <a:gd name="connsiteY32" fmla="*/ 1976717 h 2180949"/>
              <a:gd name="connsiteX33" fmla="*/ 2541494 w 5782235"/>
              <a:gd name="connsiteY33" fmla="*/ 2017058 h 2180949"/>
              <a:gd name="connsiteX34" fmla="*/ 2622176 w 5782235"/>
              <a:gd name="connsiteY34" fmla="*/ 2057400 h 2180949"/>
              <a:gd name="connsiteX35" fmla="*/ 2783541 w 5782235"/>
              <a:gd name="connsiteY35" fmla="*/ 2084294 h 2180949"/>
              <a:gd name="connsiteX36" fmla="*/ 2850776 w 5782235"/>
              <a:gd name="connsiteY36" fmla="*/ 2111188 h 2180949"/>
              <a:gd name="connsiteX37" fmla="*/ 3160059 w 5782235"/>
              <a:gd name="connsiteY37" fmla="*/ 2138082 h 2180949"/>
              <a:gd name="connsiteX38" fmla="*/ 4182035 w 5782235"/>
              <a:gd name="connsiteY38" fmla="*/ 2151529 h 2180949"/>
              <a:gd name="connsiteX39" fmla="*/ 4222376 w 5782235"/>
              <a:gd name="connsiteY39" fmla="*/ 2124635 h 2180949"/>
              <a:gd name="connsiteX40" fmla="*/ 4276165 w 5782235"/>
              <a:gd name="connsiteY40" fmla="*/ 2097741 h 2180949"/>
              <a:gd name="connsiteX41" fmla="*/ 4316506 w 5782235"/>
              <a:gd name="connsiteY41" fmla="*/ 2070847 h 2180949"/>
              <a:gd name="connsiteX42" fmla="*/ 4370294 w 5782235"/>
              <a:gd name="connsiteY42" fmla="*/ 2043953 h 2180949"/>
              <a:gd name="connsiteX43" fmla="*/ 4464423 w 5782235"/>
              <a:gd name="connsiteY43" fmla="*/ 1990164 h 2180949"/>
              <a:gd name="connsiteX44" fmla="*/ 4531659 w 5782235"/>
              <a:gd name="connsiteY44" fmla="*/ 1936376 h 2180949"/>
              <a:gd name="connsiteX45" fmla="*/ 4719918 w 5782235"/>
              <a:gd name="connsiteY45" fmla="*/ 1842247 h 2180949"/>
              <a:gd name="connsiteX46" fmla="*/ 4800600 w 5782235"/>
              <a:gd name="connsiteY46" fmla="*/ 1801906 h 2180949"/>
              <a:gd name="connsiteX47" fmla="*/ 4881282 w 5782235"/>
              <a:gd name="connsiteY47" fmla="*/ 1748117 h 2180949"/>
              <a:gd name="connsiteX48" fmla="*/ 4935070 w 5782235"/>
              <a:gd name="connsiteY48" fmla="*/ 1734670 h 2180949"/>
              <a:gd name="connsiteX49" fmla="*/ 4975412 w 5782235"/>
              <a:gd name="connsiteY49" fmla="*/ 1721223 h 2180949"/>
              <a:gd name="connsiteX50" fmla="*/ 5082988 w 5782235"/>
              <a:gd name="connsiteY50" fmla="*/ 1640541 h 2180949"/>
              <a:gd name="connsiteX51" fmla="*/ 5204012 w 5782235"/>
              <a:gd name="connsiteY51" fmla="*/ 1586753 h 2180949"/>
              <a:gd name="connsiteX52" fmla="*/ 5284694 w 5782235"/>
              <a:gd name="connsiteY52" fmla="*/ 1559858 h 2180949"/>
              <a:gd name="connsiteX53" fmla="*/ 5311588 w 5782235"/>
              <a:gd name="connsiteY53" fmla="*/ 1519517 h 2180949"/>
              <a:gd name="connsiteX54" fmla="*/ 5419165 w 5782235"/>
              <a:gd name="connsiteY54" fmla="*/ 1465729 h 2180949"/>
              <a:gd name="connsiteX55" fmla="*/ 5540188 w 5782235"/>
              <a:gd name="connsiteY55" fmla="*/ 1371600 h 2180949"/>
              <a:gd name="connsiteX56" fmla="*/ 5647765 w 5782235"/>
              <a:gd name="connsiteY56" fmla="*/ 1304364 h 2180949"/>
              <a:gd name="connsiteX57" fmla="*/ 5688106 w 5782235"/>
              <a:gd name="connsiteY57" fmla="*/ 1264023 h 2180949"/>
              <a:gd name="connsiteX58" fmla="*/ 5782235 w 5782235"/>
              <a:gd name="connsiteY58" fmla="*/ 1196788 h 218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782235" h="2180949">
                <a:moveTo>
                  <a:pt x="0" y="0"/>
                </a:moveTo>
                <a:cubicBezTo>
                  <a:pt x="4482" y="85165"/>
                  <a:pt x="4029" y="170733"/>
                  <a:pt x="13447" y="255494"/>
                </a:cubicBezTo>
                <a:cubicBezTo>
                  <a:pt x="14476" y="264751"/>
                  <a:pt x="39890" y="370981"/>
                  <a:pt x="53788" y="403411"/>
                </a:cubicBezTo>
                <a:cubicBezTo>
                  <a:pt x="61684" y="421836"/>
                  <a:pt x="72786" y="438775"/>
                  <a:pt x="80682" y="457200"/>
                </a:cubicBezTo>
                <a:cubicBezTo>
                  <a:pt x="86266" y="470228"/>
                  <a:pt x="87245" y="485150"/>
                  <a:pt x="94129" y="497541"/>
                </a:cubicBezTo>
                <a:cubicBezTo>
                  <a:pt x="109826" y="525796"/>
                  <a:pt x="133463" y="549313"/>
                  <a:pt x="147918" y="578223"/>
                </a:cubicBezTo>
                <a:cubicBezTo>
                  <a:pt x="167844" y="618076"/>
                  <a:pt x="200693" y="688932"/>
                  <a:pt x="228600" y="726141"/>
                </a:cubicBezTo>
                <a:cubicBezTo>
                  <a:pt x="240010" y="741355"/>
                  <a:pt x="256767" y="751873"/>
                  <a:pt x="268941" y="766482"/>
                </a:cubicBezTo>
                <a:cubicBezTo>
                  <a:pt x="279287" y="778897"/>
                  <a:pt x="284407" y="795395"/>
                  <a:pt x="295835" y="806823"/>
                </a:cubicBezTo>
                <a:cubicBezTo>
                  <a:pt x="311682" y="822670"/>
                  <a:pt x="331694" y="833717"/>
                  <a:pt x="349623" y="847164"/>
                </a:cubicBezTo>
                <a:cubicBezTo>
                  <a:pt x="375340" y="924318"/>
                  <a:pt x="344653" y="852300"/>
                  <a:pt x="403412" y="927847"/>
                </a:cubicBezTo>
                <a:cubicBezTo>
                  <a:pt x="474702" y="1019505"/>
                  <a:pt x="438583" y="1003359"/>
                  <a:pt x="524435" y="1089211"/>
                </a:cubicBezTo>
                <a:cubicBezTo>
                  <a:pt x="540283" y="1105059"/>
                  <a:pt x="562375" y="1113705"/>
                  <a:pt x="578223" y="1129553"/>
                </a:cubicBezTo>
                <a:cubicBezTo>
                  <a:pt x="589651" y="1140981"/>
                  <a:pt x="594600" y="1157623"/>
                  <a:pt x="605118" y="1169894"/>
                </a:cubicBezTo>
                <a:cubicBezTo>
                  <a:pt x="621620" y="1189146"/>
                  <a:pt x="642209" y="1204600"/>
                  <a:pt x="658906" y="1223682"/>
                </a:cubicBezTo>
                <a:cubicBezTo>
                  <a:pt x="673664" y="1240548"/>
                  <a:pt x="682231" y="1262885"/>
                  <a:pt x="699247" y="1277470"/>
                </a:cubicBezTo>
                <a:cubicBezTo>
                  <a:pt x="714467" y="1290516"/>
                  <a:pt x="736613" y="1292869"/>
                  <a:pt x="753035" y="1304364"/>
                </a:cubicBezTo>
                <a:cubicBezTo>
                  <a:pt x="954438" y="1445347"/>
                  <a:pt x="730764" y="1318405"/>
                  <a:pt x="900953" y="1398494"/>
                </a:cubicBezTo>
                <a:cubicBezTo>
                  <a:pt x="955366" y="1424100"/>
                  <a:pt x="1008530" y="1452282"/>
                  <a:pt x="1062318" y="1479176"/>
                </a:cubicBezTo>
                <a:cubicBezTo>
                  <a:pt x="1108871" y="1502453"/>
                  <a:pt x="1161997" y="1530332"/>
                  <a:pt x="1210235" y="1546411"/>
                </a:cubicBezTo>
                <a:cubicBezTo>
                  <a:pt x="1231918" y="1553639"/>
                  <a:pt x="1255058" y="1555376"/>
                  <a:pt x="1277470" y="1559858"/>
                </a:cubicBezTo>
                <a:cubicBezTo>
                  <a:pt x="1299882" y="1568823"/>
                  <a:pt x="1323116" y="1575958"/>
                  <a:pt x="1344706" y="1586753"/>
                </a:cubicBezTo>
                <a:cubicBezTo>
                  <a:pt x="1368083" y="1598442"/>
                  <a:pt x="1387674" y="1617387"/>
                  <a:pt x="1411941" y="1627094"/>
                </a:cubicBezTo>
                <a:cubicBezTo>
                  <a:pt x="1433162" y="1635582"/>
                  <a:pt x="1456764" y="1636059"/>
                  <a:pt x="1479176" y="1640541"/>
                </a:cubicBezTo>
                <a:cubicBezTo>
                  <a:pt x="1601635" y="1714015"/>
                  <a:pt x="1517986" y="1669081"/>
                  <a:pt x="1721223" y="1748117"/>
                </a:cubicBezTo>
                <a:cubicBezTo>
                  <a:pt x="1743720" y="1756866"/>
                  <a:pt x="1766047" y="1766046"/>
                  <a:pt x="1788459" y="1775011"/>
                </a:cubicBezTo>
                <a:cubicBezTo>
                  <a:pt x="1810871" y="1783976"/>
                  <a:pt x="1831798" y="1798492"/>
                  <a:pt x="1855694" y="1801906"/>
                </a:cubicBezTo>
                <a:lnTo>
                  <a:pt x="1949823" y="1815353"/>
                </a:lnTo>
                <a:cubicBezTo>
                  <a:pt x="1963270" y="1819835"/>
                  <a:pt x="1977136" y="1823216"/>
                  <a:pt x="1990165" y="1828800"/>
                </a:cubicBezTo>
                <a:cubicBezTo>
                  <a:pt x="2008590" y="1836696"/>
                  <a:pt x="2024936" y="1849355"/>
                  <a:pt x="2043953" y="1855694"/>
                </a:cubicBezTo>
                <a:cubicBezTo>
                  <a:pt x="2079018" y="1867382"/>
                  <a:pt x="2115670" y="1873623"/>
                  <a:pt x="2151529" y="1882588"/>
                </a:cubicBezTo>
                <a:cubicBezTo>
                  <a:pt x="2316631" y="1992656"/>
                  <a:pt x="2026476" y="1806615"/>
                  <a:pt x="2259106" y="1922929"/>
                </a:cubicBezTo>
                <a:cubicBezTo>
                  <a:pt x="2284777" y="1935764"/>
                  <a:pt x="2299961" y="1965411"/>
                  <a:pt x="2326341" y="1976717"/>
                </a:cubicBezTo>
                <a:cubicBezTo>
                  <a:pt x="2368553" y="1994808"/>
                  <a:pt x="2490631" y="2009792"/>
                  <a:pt x="2541494" y="2017058"/>
                </a:cubicBezTo>
                <a:cubicBezTo>
                  <a:pt x="2568388" y="2030505"/>
                  <a:pt x="2593204" y="2049352"/>
                  <a:pt x="2622176" y="2057400"/>
                </a:cubicBezTo>
                <a:cubicBezTo>
                  <a:pt x="2674717" y="2071995"/>
                  <a:pt x="2783541" y="2084294"/>
                  <a:pt x="2783541" y="2084294"/>
                </a:cubicBezTo>
                <a:cubicBezTo>
                  <a:pt x="2805953" y="2093259"/>
                  <a:pt x="2827359" y="2105334"/>
                  <a:pt x="2850776" y="2111188"/>
                </a:cubicBezTo>
                <a:cubicBezTo>
                  <a:pt x="2921603" y="2128895"/>
                  <a:pt x="3127377" y="2136039"/>
                  <a:pt x="3160059" y="2138082"/>
                </a:cubicBezTo>
                <a:cubicBezTo>
                  <a:pt x="3590965" y="2199640"/>
                  <a:pt x="3427443" y="2186356"/>
                  <a:pt x="4182035" y="2151529"/>
                </a:cubicBezTo>
                <a:cubicBezTo>
                  <a:pt x="4198179" y="2150784"/>
                  <a:pt x="4208344" y="2132653"/>
                  <a:pt x="4222376" y="2124635"/>
                </a:cubicBezTo>
                <a:cubicBezTo>
                  <a:pt x="4239781" y="2114690"/>
                  <a:pt x="4258760" y="2107686"/>
                  <a:pt x="4276165" y="2097741"/>
                </a:cubicBezTo>
                <a:cubicBezTo>
                  <a:pt x="4290197" y="2089723"/>
                  <a:pt x="4302474" y="2078865"/>
                  <a:pt x="4316506" y="2070847"/>
                </a:cubicBezTo>
                <a:cubicBezTo>
                  <a:pt x="4333910" y="2060902"/>
                  <a:pt x="4352890" y="2053899"/>
                  <a:pt x="4370294" y="2043953"/>
                </a:cubicBezTo>
                <a:cubicBezTo>
                  <a:pt x="4503340" y="1967925"/>
                  <a:pt x="4301882" y="2071435"/>
                  <a:pt x="4464423" y="1990164"/>
                </a:cubicBezTo>
                <a:cubicBezTo>
                  <a:pt x="4491269" y="1909627"/>
                  <a:pt x="4454269" y="1982810"/>
                  <a:pt x="4531659" y="1936376"/>
                </a:cubicBezTo>
                <a:cubicBezTo>
                  <a:pt x="4713457" y="1827298"/>
                  <a:pt x="4501598" y="1896826"/>
                  <a:pt x="4719918" y="1842247"/>
                </a:cubicBezTo>
                <a:cubicBezTo>
                  <a:pt x="4746812" y="1828800"/>
                  <a:pt x="4774628" y="1817057"/>
                  <a:pt x="4800600" y="1801906"/>
                </a:cubicBezTo>
                <a:cubicBezTo>
                  <a:pt x="4828520" y="1785619"/>
                  <a:pt x="4852372" y="1762572"/>
                  <a:pt x="4881282" y="1748117"/>
                </a:cubicBezTo>
                <a:cubicBezTo>
                  <a:pt x="4897812" y="1739852"/>
                  <a:pt x="4917300" y="1739747"/>
                  <a:pt x="4935070" y="1734670"/>
                </a:cubicBezTo>
                <a:cubicBezTo>
                  <a:pt x="4948699" y="1730776"/>
                  <a:pt x="4961965" y="1725705"/>
                  <a:pt x="4975412" y="1721223"/>
                </a:cubicBezTo>
                <a:cubicBezTo>
                  <a:pt x="5011271" y="1694329"/>
                  <a:pt x="5040465" y="1654715"/>
                  <a:pt x="5082988" y="1640541"/>
                </a:cubicBezTo>
                <a:cubicBezTo>
                  <a:pt x="5195858" y="1602918"/>
                  <a:pt x="5017305" y="1664548"/>
                  <a:pt x="5204012" y="1586753"/>
                </a:cubicBezTo>
                <a:cubicBezTo>
                  <a:pt x="5230180" y="1575850"/>
                  <a:pt x="5257800" y="1568823"/>
                  <a:pt x="5284694" y="1559858"/>
                </a:cubicBezTo>
                <a:cubicBezTo>
                  <a:pt x="5293659" y="1546411"/>
                  <a:pt x="5298348" y="1528785"/>
                  <a:pt x="5311588" y="1519517"/>
                </a:cubicBezTo>
                <a:cubicBezTo>
                  <a:pt x="5344432" y="1496526"/>
                  <a:pt x="5419165" y="1465729"/>
                  <a:pt x="5419165" y="1465729"/>
                </a:cubicBezTo>
                <a:cubicBezTo>
                  <a:pt x="5475861" y="1380686"/>
                  <a:pt x="5410212" y="1466129"/>
                  <a:pt x="5540188" y="1371600"/>
                </a:cubicBezTo>
                <a:cubicBezTo>
                  <a:pt x="5645249" y="1295192"/>
                  <a:pt x="5541531" y="1330922"/>
                  <a:pt x="5647765" y="1304364"/>
                </a:cubicBezTo>
                <a:cubicBezTo>
                  <a:pt x="5661212" y="1290917"/>
                  <a:pt x="5673095" y="1275698"/>
                  <a:pt x="5688106" y="1264023"/>
                </a:cubicBezTo>
                <a:cubicBezTo>
                  <a:pt x="5817041" y="1163741"/>
                  <a:pt x="5737504" y="1241519"/>
                  <a:pt x="5782235" y="1196788"/>
                </a:cubicBez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3754531" y="4884080"/>
            <a:ext cx="123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second delete</a:t>
            </a:r>
            <a:endParaRPr lang="en-IN" dirty="0"/>
          </a:p>
        </p:txBody>
      </p:sp>
      <p:sp>
        <p:nvSpPr>
          <p:cNvPr id="31" name="Multiply 30"/>
          <p:cNvSpPr/>
          <p:nvPr/>
        </p:nvSpPr>
        <p:spPr>
          <a:xfrm>
            <a:off x="6523831" y="1745063"/>
            <a:ext cx="723900" cy="99060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78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5351929" y="1432111"/>
            <a:ext cx="4505075" cy="282388"/>
          </a:xfrm>
          <a:custGeom>
            <a:avLst/>
            <a:gdLst>
              <a:gd name="connsiteX0" fmla="*/ 0 w 4505075"/>
              <a:gd name="connsiteY0" fmla="*/ 268941 h 282388"/>
              <a:gd name="connsiteX1" fmla="*/ 53789 w 4505075"/>
              <a:gd name="connsiteY1" fmla="*/ 201706 h 282388"/>
              <a:gd name="connsiteX2" fmla="*/ 80683 w 4505075"/>
              <a:gd name="connsiteY2" fmla="*/ 161365 h 282388"/>
              <a:gd name="connsiteX3" fmla="*/ 161365 w 4505075"/>
              <a:gd name="connsiteY3" fmla="*/ 107577 h 282388"/>
              <a:gd name="connsiteX4" fmla="*/ 215153 w 4505075"/>
              <a:gd name="connsiteY4" fmla="*/ 67235 h 282388"/>
              <a:gd name="connsiteX5" fmla="*/ 255495 w 4505075"/>
              <a:gd name="connsiteY5" fmla="*/ 53788 h 282388"/>
              <a:gd name="connsiteX6" fmla="*/ 363071 w 4505075"/>
              <a:gd name="connsiteY6" fmla="*/ 67235 h 282388"/>
              <a:gd name="connsiteX7" fmla="*/ 389965 w 4505075"/>
              <a:gd name="connsiteY7" fmla="*/ 94130 h 282388"/>
              <a:gd name="connsiteX8" fmla="*/ 430306 w 4505075"/>
              <a:gd name="connsiteY8" fmla="*/ 121024 h 282388"/>
              <a:gd name="connsiteX9" fmla="*/ 470648 w 4505075"/>
              <a:gd name="connsiteY9" fmla="*/ 161365 h 282388"/>
              <a:gd name="connsiteX10" fmla="*/ 618565 w 4505075"/>
              <a:gd name="connsiteY10" fmla="*/ 255494 h 282388"/>
              <a:gd name="connsiteX11" fmla="*/ 753036 w 4505075"/>
              <a:gd name="connsiteY11" fmla="*/ 242047 h 282388"/>
              <a:gd name="connsiteX12" fmla="*/ 779930 w 4505075"/>
              <a:gd name="connsiteY12" fmla="*/ 201706 h 282388"/>
              <a:gd name="connsiteX13" fmla="*/ 833718 w 4505075"/>
              <a:gd name="connsiteY13" fmla="*/ 161365 h 282388"/>
              <a:gd name="connsiteX14" fmla="*/ 900953 w 4505075"/>
              <a:gd name="connsiteY14" fmla="*/ 107577 h 282388"/>
              <a:gd name="connsiteX15" fmla="*/ 968189 w 4505075"/>
              <a:gd name="connsiteY15" fmla="*/ 26894 h 282388"/>
              <a:gd name="connsiteX16" fmla="*/ 1048871 w 4505075"/>
              <a:gd name="connsiteY16" fmla="*/ 0 h 282388"/>
              <a:gd name="connsiteX17" fmla="*/ 1143000 w 4505075"/>
              <a:gd name="connsiteY17" fmla="*/ 13447 h 282388"/>
              <a:gd name="connsiteX18" fmla="*/ 1264024 w 4505075"/>
              <a:gd name="connsiteY18" fmla="*/ 107577 h 282388"/>
              <a:gd name="connsiteX19" fmla="*/ 1304365 w 4505075"/>
              <a:gd name="connsiteY19" fmla="*/ 134471 h 282388"/>
              <a:gd name="connsiteX20" fmla="*/ 1344706 w 4505075"/>
              <a:gd name="connsiteY20" fmla="*/ 188259 h 282388"/>
              <a:gd name="connsiteX21" fmla="*/ 1398495 w 4505075"/>
              <a:gd name="connsiteY21" fmla="*/ 215153 h 282388"/>
              <a:gd name="connsiteX22" fmla="*/ 1438836 w 4505075"/>
              <a:gd name="connsiteY22" fmla="*/ 242047 h 282388"/>
              <a:gd name="connsiteX23" fmla="*/ 1613648 w 4505075"/>
              <a:gd name="connsiteY23" fmla="*/ 215153 h 282388"/>
              <a:gd name="connsiteX24" fmla="*/ 1667436 w 4505075"/>
              <a:gd name="connsiteY24" fmla="*/ 161365 h 282388"/>
              <a:gd name="connsiteX25" fmla="*/ 1788459 w 4505075"/>
              <a:gd name="connsiteY25" fmla="*/ 67235 h 282388"/>
              <a:gd name="connsiteX26" fmla="*/ 1828800 w 4505075"/>
              <a:gd name="connsiteY26" fmla="*/ 26894 h 282388"/>
              <a:gd name="connsiteX27" fmla="*/ 1869142 w 4505075"/>
              <a:gd name="connsiteY27" fmla="*/ 13447 h 282388"/>
              <a:gd name="connsiteX28" fmla="*/ 2097742 w 4505075"/>
              <a:gd name="connsiteY28" fmla="*/ 26894 h 282388"/>
              <a:gd name="connsiteX29" fmla="*/ 2245659 w 4505075"/>
              <a:gd name="connsiteY29" fmla="*/ 94130 h 282388"/>
              <a:gd name="connsiteX30" fmla="*/ 2299448 w 4505075"/>
              <a:gd name="connsiteY30" fmla="*/ 121024 h 282388"/>
              <a:gd name="connsiteX31" fmla="*/ 2407024 w 4505075"/>
              <a:gd name="connsiteY31" fmla="*/ 174812 h 282388"/>
              <a:gd name="connsiteX32" fmla="*/ 2447365 w 4505075"/>
              <a:gd name="connsiteY32" fmla="*/ 215153 h 282388"/>
              <a:gd name="connsiteX33" fmla="*/ 2514600 w 4505075"/>
              <a:gd name="connsiteY33" fmla="*/ 242047 h 282388"/>
              <a:gd name="connsiteX34" fmla="*/ 2622177 w 4505075"/>
              <a:gd name="connsiteY34" fmla="*/ 268941 h 282388"/>
              <a:gd name="connsiteX35" fmla="*/ 2675965 w 4505075"/>
              <a:gd name="connsiteY35" fmla="*/ 282388 h 282388"/>
              <a:gd name="connsiteX36" fmla="*/ 2756648 w 4505075"/>
              <a:gd name="connsiteY36" fmla="*/ 255494 h 282388"/>
              <a:gd name="connsiteX37" fmla="*/ 2918012 w 4505075"/>
              <a:gd name="connsiteY37" fmla="*/ 161365 h 282388"/>
              <a:gd name="connsiteX38" fmla="*/ 3052483 w 4505075"/>
              <a:gd name="connsiteY38" fmla="*/ 121024 h 282388"/>
              <a:gd name="connsiteX39" fmla="*/ 3294530 w 4505075"/>
              <a:gd name="connsiteY39" fmla="*/ 134471 h 282388"/>
              <a:gd name="connsiteX40" fmla="*/ 3375212 w 4505075"/>
              <a:gd name="connsiteY40" fmla="*/ 174812 h 282388"/>
              <a:gd name="connsiteX41" fmla="*/ 3429000 w 4505075"/>
              <a:gd name="connsiteY41" fmla="*/ 188259 h 282388"/>
              <a:gd name="connsiteX42" fmla="*/ 3469342 w 4505075"/>
              <a:gd name="connsiteY42" fmla="*/ 201706 h 282388"/>
              <a:gd name="connsiteX43" fmla="*/ 3671048 w 4505075"/>
              <a:gd name="connsiteY43" fmla="*/ 174812 h 282388"/>
              <a:gd name="connsiteX44" fmla="*/ 3953436 w 4505075"/>
              <a:gd name="connsiteY44" fmla="*/ 188259 h 282388"/>
              <a:gd name="connsiteX45" fmla="*/ 4235824 w 4505075"/>
              <a:gd name="connsiteY45" fmla="*/ 174812 h 282388"/>
              <a:gd name="connsiteX46" fmla="*/ 4249271 w 4505075"/>
              <a:gd name="connsiteY46" fmla="*/ 134471 h 282388"/>
              <a:gd name="connsiteX47" fmla="*/ 4437530 w 4505075"/>
              <a:gd name="connsiteY47" fmla="*/ 188259 h 282388"/>
              <a:gd name="connsiteX48" fmla="*/ 4504765 w 4505075"/>
              <a:gd name="connsiteY48" fmla="*/ 147918 h 2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505075" h="282388">
                <a:moveTo>
                  <a:pt x="0" y="268941"/>
                </a:moveTo>
                <a:cubicBezTo>
                  <a:pt x="17930" y="246529"/>
                  <a:pt x="36568" y="224667"/>
                  <a:pt x="53789" y="201706"/>
                </a:cubicBezTo>
                <a:cubicBezTo>
                  <a:pt x="63486" y="188777"/>
                  <a:pt x="68520" y="172007"/>
                  <a:pt x="80683" y="161365"/>
                </a:cubicBezTo>
                <a:cubicBezTo>
                  <a:pt x="105008" y="140080"/>
                  <a:pt x="135507" y="126971"/>
                  <a:pt x="161365" y="107577"/>
                </a:cubicBezTo>
                <a:cubicBezTo>
                  <a:pt x="179294" y="94130"/>
                  <a:pt x="195694" y="78354"/>
                  <a:pt x="215153" y="67235"/>
                </a:cubicBezTo>
                <a:cubicBezTo>
                  <a:pt x="227460" y="60202"/>
                  <a:pt x="242048" y="58270"/>
                  <a:pt x="255495" y="53788"/>
                </a:cubicBezTo>
                <a:cubicBezTo>
                  <a:pt x="291354" y="58270"/>
                  <a:pt x="328457" y="56851"/>
                  <a:pt x="363071" y="67235"/>
                </a:cubicBezTo>
                <a:cubicBezTo>
                  <a:pt x="375214" y="70878"/>
                  <a:pt x="380065" y="86210"/>
                  <a:pt x="389965" y="94130"/>
                </a:cubicBezTo>
                <a:cubicBezTo>
                  <a:pt x="402585" y="104226"/>
                  <a:pt x="417890" y="110678"/>
                  <a:pt x="430306" y="121024"/>
                </a:cubicBezTo>
                <a:cubicBezTo>
                  <a:pt x="444915" y="133198"/>
                  <a:pt x="455929" y="149323"/>
                  <a:pt x="470648" y="161365"/>
                </a:cubicBezTo>
                <a:cubicBezTo>
                  <a:pt x="572842" y="244978"/>
                  <a:pt x="540989" y="229635"/>
                  <a:pt x="618565" y="255494"/>
                </a:cubicBezTo>
                <a:cubicBezTo>
                  <a:pt x="663389" y="251012"/>
                  <a:pt x="710300" y="256292"/>
                  <a:pt x="753036" y="242047"/>
                </a:cubicBezTo>
                <a:cubicBezTo>
                  <a:pt x="768368" y="236936"/>
                  <a:pt x="768502" y="213134"/>
                  <a:pt x="779930" y="201706"/>
                </a:cubicBezTo>
                <a:cubicBezTo>
                  <a:pt x="795777" y="185859"/>
                  <a:pt x="817871" y="177212"/>
                  <a:pt x="833718" y="161365"/>
                </a:cubicBezTo>
                <a:cubicBezTo>
                  <a:pt x="894542" y="100541"/>
                  <a:pt x="822417" y="133756"/>
                  <a:pt x="900953" y="107577"/>
                </a:cubicBezTo>
                <a:cubicBezTo>
                  <a:pt x="917692" y="82469"/>
                  <a:pt x="940782" y="42120"/>
                  <a:pt x="968189" y="26894"/>
                </a:cubicBezTo>
                <a:cubicBezTo>
                  <a:pt x="992970" y="13127"/>
                  <a:pt x="1048871" y="0"/>
                  <a:pt x="1048871" y="0"/>
                </a:cubicBezTo>
                <a:cubicBezTo>
                  <a:pt x="1080247" y="4482"/>
                  <a:pt x="1114651" y="-727"/>
                  <a:pt x="1143000" y="13447"/>
                </a:cubicBezTo>
                <a:cubicBezTo>
                  <a:pt x="1188711" y="36303"/>
                  <a:pt x="1221500" y="79228"/>
                  <a:pt x="1264024" y="107577"/>
                </a:cubicBezTo>
                <a:cubicBezTo>
                  <a:pt x="1277471" y="116542"/>
                  <a:pt x="1292937" y="123043"/>
                  <a:pt x="1304365" y="134471"/>
                </a:cubicBezTo>
                <a:cubicBezTo>
                  <a:pt x="1320212" y="150318"/>
                  <a:pt x="1327690" y="173674"/>
                  <a:pt x="1344706" y="188259"/>
                </a:cubicBezTo>
                <a:cubicBezTo>
                  <a:pt x="1359926" y="201305"/>
                  <a:pt x="1381090" y="205208"/>
                  <a:pt x="1398495" y="215153"/>
                </a:cubicBezTo>
                <a:cubicBezTo>
                  <a:pt x="1412527" y="223171"/>
                  <a:pt x="1425389" y="233082"/>
                  <a:pt x="1438836" y="242047"/>
                </a:cubicBezTo>
                <a:cubicBezTo>
                  <a:pt x="1497107" y="233082"/>
                  <a:pt x="1558053" y="234775"/>
                  <a:pt x="1613648" y="215153"/>
                </a:cubicBezTo>
                <a:cubicBezTo>
                  <a:pt x="1637558" y="206714"/>
                  <a:pt x="1648080" y="177744"/>
                  <a:pt x="1667436" y="161365"/>
                </a:cubicBezTo>
                <a:cubicBezTo>
                  <a:pt x="1706450" y="128353"/>
                  <a:pt x="1752321" y="103373"/>
                  <a:pt x="1788459" y="67235"/>
                </a:cubicBezTo>
                <a:cubicBezTo>
                  <a:pt x="1801906" y="53788"/>
                  <a:pt x="1812977" y="37443"/>
                  <a:pt x="1828800" y="26894"/>
                </a:cubicBezTo>
                <a:cubicBezTo>
                  <a:pt x="1840594" y="19031"/>
                  <a:pt x="1855695" y="17929"/>
                  <a:pt x="1869142" y="13447"/>
                </a:cubicBezTo>
                <a:cubicBezTo>
                  <a:pt x="1945342" y="17929"/>
                  <a:pt x="2022051" y="17021"/>
                  <a:pt x="2097742" y="26894"/>
                </a:cubicBezTo>
                <a:cubicBezTo>
                  <a:pt x="2163261" y="35440"/>
                  <a:pt x="2190955" y="63739"/>
                  <a:pt x="2245659" y="94130"/>
                </a:cubicBezTo>
                <a:cubicBezTo>
                  <a:pt x="2263182" y="103865"/>
                  <a:pt x="2281518" y="112059"/>
                  <a:pt x="2299448" y="121024"/>
                </a:cubicBezTo>
                <a:cubicBezTo>
                  <a:pt x="2398825" y="220401"/>
                  <a:pt x="2269612" y="106106"/>
                  <a:pt x="2407024" y="174812"/>
                </a:cubicBezTo>
                <a:cubicBezTo>
                  <a:pt x="2424033" y="183317"/>
                  <a:pt x="2431239" y="205074"/>
                  <a:pt x="2447365" y="215153"/>
                </a:cubicBezTo>
                <a:cubicBezTo>
                  <a:pt x="2467834" y="227946"/>
                  <a:pt x="2491529" y="234948"/>
                  <a:pt x="2514600" y="242047"/>
                </a:cubicBezTo>
                <a:cubicBezTo>
                  <a:pt x="2549928" y="252917"/>
                  <a:pt x="2586318" y="259976"/>
                  <a:pt x="2622177" y="268941"/>
                </a:cubicBezTo>
                <a:lnTo>
                  <a:pt x="2675965" y="282388"/>
                </a:lnTo>
                <a:cubicBezTo>
                  <a:pt x="2702859" y="273423"/>
                  <a:pt x="2731292" y="268172"/>
                  <a:pt x="2756648" y="255494"/>
                </a:cubicBezTo>
                <a:cubicBezTo>
                  <a:pt x="2812345" y="227646"/>
                  <a:pt x="2858937" y="181056"/>
                  <a:pt x="2918012" y="161365"/>
                </a:cubicBezTo>
                <a:cubicBezTo>
                  <a:pt x="3016228" y="128627"/>
                  <a:pt x="2971192" y="141347"/>
                  <a:pt x="3052483" y="121024"/>
                </a:cubicBezTo>
                <a:cubicBezTo>
                  <a:pt x="3133165" y="125506"/>
                  <a:pt x="3214823" y="121186"/>
                  <a:pt x="3294530" y="134471"/>
                </a:cubicBezTo>
                <a:cubicBezTo>
                  <a:pt x="3324189" y="139414"/>
                  <a:pt x="3347294" y="163645"/>
                  <a:pt x="3375212" y="174812"/>
                </a:cubicBezTo>
                <a:cubicBezTo>
                  <a:pt x="3392371" y="181676"/>
                  <a:pt x="3411230" y="183182"/>
                  <a:pt x="3429000" y="188259"/>
                </a:cubicBezTo>
                <a:cubicBezTo>
                  <a:pt x="3442629" y="192153"/>
                  <a:pt x="3455895" y="197224"/>
                  <a:pt x="3469342" y="201706"/>
                </a:cubicBezTo>
                <a:cubicBezTo>
                  <a:pt x="3536577" y="192741"/>
                  <a:pt x="3603244" y="176695"/>
                  <a:pt x="3671048" y="174812"/>
                </a:cubicBezTo>
                <a:cubicBezTo>
                  <a:pt x="3765248" y="172195"/>
                  <a:pt x="3859200" y="188259"/>
                  <a:pt x="3953436" y="188259"/>
                </a:cubicBezTo>
                <a:cubicBezTo>
                  <a:pt x="4047672" y="188259"/>
                  <a:pt x="4141695" y="179294"/>
                  <a:pt x="4235824" y="174812"/>
                </a:cubicBezTo>
                <a:cubicBezTo>
                  <a:pt x="4240306" y="161365"/>
                  <a:pt x="4235325" y="137007"/>
                  <a:pt x="4249271" y="134471"/>
                </a:cubicBezTo>
                <a:cubicBezTo>
                  <a:pt x="4358629" y="114588"/>
                  <a:pt x="4371293" y="138581"/>
                  <a:pt x="4437530" y="188259"/>
                </a:cubicBezTo>
                <a:cubicBezTo>
                  <a:pt x="4513556" y="173054"/>
                  <a:pt x="4504765" y="197668"/>
                  <a:pt x="4504765" y="147918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042648" y="1062779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thread </a:t>
            </a:r>
            <a:endParaRPr lang="en-IN" dirty="0"/>
          </a:p>
        </p:txBody>
      </p:sp>
      <p:sp>
        <p:nvSpPr>
          <p:cNvPr id="8" name="Freeform 7"/>
          <p:cNvSpPr/>
          <p:nvPr/>
        </p:nvSpPr>
        <p:spPr>
          <a:xfrm>
            <a:off x="5351929" y="2453163"/>
            <a:ext cx="4505075" cy="282388"/>
          </a:xfrm>
          <a:custGeom>
            <a:avLst/>
            <a:gdLst>
              <a:gd name="connsiteX0" fmla="*/ 0 w 4505075"/>
              <a:gd name="connsiteY0" fmla="*/ 268941 h 282388"/>
              <a:gd name="connsiteX1" fmla="*/ 53789 w 4505075"/>
              <a:gd name="connsiteY1" fmla="*/ 201706 h 282388"/>
              <a:gd name="connsiteX2" fmla="*/ 80683 w 4505075"/>
              <a:gd name="connsiteY2" fmla="*/ 161365 h 282388"/>
              <a:gd name="connsiteX3" fmla="*/ 161365 w 4505075"/>
              <a:gd name="connsiteY3" fmla="*/ 107577 h 282388"/>
              <a:gd name="connsiteX4" fmla="*/ 215153 w 4505075"/>
              <a:gd name="connsiteY4" fmla="*/ 67235 h 282388"/>
              <a:gd name="connsiteX5" fmla="*/ 255495 w 4505075"/>
              <a:gd name="connsiteY5" fmla="*/ 53788 h 282388"/>
              <a:gd name="connsiteX6" fmla="*/ 363071 w 4505075"/>
              <a:gd name="connsiteY6" fmla="*/ 67235 h 282388"/>
              <a:gd name="connsiteX7" fmla="*/ 389965 w 4505075"/>
              <a:gd name="connsiteY7" fmla="*/ 94130 h 282388"/>
              <a:gd name="connsiteX8" fmla="*/ 430306 w 4505075"/>
              <a:gd name="connsiteY8" fmla="*/ 121024 h 282388"/>
              <a:gd name="connsiteX9" fmla="*/ 470648 w 4505075"/>
              <a:gd name="connsiteY9" fmla="*/ 161365 h 282388"/>
              <a:gd name="connsiteX10" fmla="*/ 618565 w 4505075"/>
              <a:gd name="connsiteY10" fmla="*/ 255494 h 282388"/>
              <a:gd name="connsiteX11" fmla="*/ 753036 w 4505075"/>
              <a:gd name="connsiteY11" fmla="*/ 242047 h 282388"/>
              <a:gd name="connsiteX12" fmla="*/ 779930 w 4505075"/>
              <a:gd name="connsiteY12" fmla="*/ 201706 h 282388"/>
              <a:gd name="connsiteX13" fmla="*/ 833718 w 4505075"/>
              <a:gd name="connsiteY13" fmla="*/ 161365 h 282388"/>
              <a:gd name="connsiteX14" fmla="*/ 900953 w 4505075"/>
              <a:gd name="connsiteY14" fmla="*/ 107577 h 282388"/>
              <a:gd name="connsiteX15" fmla="*/ 968189 w 4505075"/>
              <a:gd name="connsiteY15" fmla="*/ 26894 h 282388"/>
              <a:gd name="connsiteX16" fmla="*/ 1048871 w 4505075"/>
              <a:gd name="connsiteY16" fmla="*/ 0 h 282388"/>
              <a:gd name="connsiteX17" fmla="*/ 1143000 w 4505075"/>
              <a:gd name="connsiteY17" fmla="*/ 13447 h 282388"/>
              <a:gd name="connsiteX18" fmla="*/ 1264024 w 4505075"/>
              <a:gd name="connsiteY18" fmla="*/ 107577 h 282388"/>
              <a:gd name="connsiteX19" fmla="*/ 1304365 w 4505075"/>
              <a:gd name="connsiteY19" fmla="*/ 134471 h 282388"/>
              <a:gd name="connsiteX20" fmla="*/ 1344706 w 4505075"/>
              <a:gd name="connsiteY20" fmla="*/ 188259 h 282388"/>
              <a:gd name="connsiteX21" fmla="*/ 1398495 w 4505075"/>
              <a:gd name="connsiteY21" fmla="*/ 215153 h 282388"/>
              <a:gd name="connsiteX22" fmla="*/ 1438836 w 4505075"/>
              <a:gd name="connsiteY22" fmla="*/ 242047 h 282388"/>
              <a:gd name="connsiteX23" fmla="*/ 1613648 w 4505075"/>
              <a:gd name="connsiteY23" fmla="*/ 215153 h 282388"/>
              <a:gd name="connsiteX24" fmla="*/ 1667436 w 4505075"/>
              <a:gd name="connsiteY24" fmla="*/ 161365 h 282388"/>
              <a:gd name="connsiteX25" fmla="*/ 1788459 w 4505075"/>
              <a:gd name="connsiteY25" fmla="*/ 67235 h 282388"/>
              <a:gd name="connsiteX26" fmla="*/ 1828800 w 4505075"/>
              <a:gd name="connsiteY26" fmla="*/ 26894 h 282388"/>
              <a:gd name="connsiteX27" fmla="*/ 1869142 w 4505075"/>
              <a:gd name="connsiteY27" fmla="*/ 13447 h 282388"/>
              <a:gd name="connsiteX28" fmla="*/ 2097742 w 4505075"/>
              <a:gd name="connsiteY28" fmla="*/ 26894 h 282388"/>
              <a:gd name="connsiteX29" fmla="*/ 2245659 w 4505075"/>
              <a:gd name="connsiteY29" fmla="*/ 94130 h 282388"/>
              <a:gd name="connsiteX30" fmla="*/ 2299448 w 4505075"/>
              <a:gd name="connsiteY30" fmla="*/ 121024 h 282388"/>
              <a:gd name="connsiteX31" fmla="*/ 2407024 w 4505075"/>
              <a:gd name="connsiteY31" fmla="*/ 174812 h 282388"/>
              <a:gd name="connsiteX32" fmla="*/ 2447365 w 4505075"/>
              <a:gd name="connsiteY32" fmla="*/ 215153 h 282388"/>
              <a:gd name="connsiteX33" fmla="*/ 2514600 w 4505075"/>
              <a:gd name="connsiteY33" fmla="*/ 242047 h 282388"/>
              <a:gd name="connsiteX34" fmla="*/ 2622177 w 4505075"/>
              <a:gd name="connsiteY34" fmla="*/ 268941 h 282388"/>
              <a:gd name="connsiteX35" fmla="*/ 2675965 w 4505075"/>
              <a:gd name="connsiteY35" fmla="*/ 282388 h 282388"/>
              <a:gd name="connsiteX36" fmla="*/ 2756648 w 4505075"/>
              <a:gd name="connsiteY36" fmla="*/ 255494 h 282388"/>
              <a:gd name="connsiteX37" fmla="*/ 2918012 w 4505075"/>
              <a:gd name="connsiteY37" fmla="*/ 161365 h 282388"/>
              <a:gd name="connsiteX38" fmla="*/ 3052483 w 4505075"/>
              <a:gd name="connsiteY38" fmla="*/ 121024 h 282388"/>
              <a:gd name="connsiteX39" fmla="*/ 3294530 w 4505075"/>
              <a:gd name="connsiteY39" fmla="*/ 134471 h 282388"/>
              <a:gd name="connsiteX40" fmla="*/ 3375212 w 4505075"/>
              <a:gd name="connsiteY40" fmla="*/ 174812 h 282388"/>
              <a:gd name="connsiteX41" fmla="*/ 3429000 w 4505075"/>
              <a:gd name="connsiteY41" fmla="*/ 188259 h 282388"/>
              <a:gd name="connsiteX42" fmla="*/ 3469342 w 4505075"/>
              <a:gd name="connsiteY42" fmla="*/ 201706 h 282388"/>
              <a:gd name="connsiteX43" fmla="*/ 3671048 w 4505075"/>
              <a:gd name="connsiteY43" fmla="*/ 174812 h 282388"/>
              <a:gd name="connsiteX44" fmla="*/ 3953436 w 4505075"/>
              <a:gd name="connsiteY44" fmla="*/ 188259 h 282388"/>
              <a:gd name="connsiteX45" fmla="*/ 4235824 w 4505075"/>
              <a:gd name="connsiteY45" fmla="*/ 174812 h 282388"/>
              <a:gd name="connsiteX46" fmla="*/ 4249271 w 4505075"/>
              <a:gd name="connsiteY46" fmla="*/ 134471 h 282388"/>
              <a:gd name="connsiteX47" fmla="*/ 4437530 w 4505075"/>
              <a:gd name="connsiteY47" fmla="*/ 188259 h 282388"/>
              <a:gd name="connsiteX48" fmla="*/ 4504765 w 4505075"/>
              <a:gd name="connsiteY48" fmla="*/ 147918 h 2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505075" h="282388">
                <a:moveTo>
                  <a:pt x="0" y="268941"/>
                </a:moveTo>
                <a:cubicBezTo>
                  <a:pt x="17930" y="246529"/>
                  <a:pt x="36568" y="224667"/>
                  <a:pt x="53789" y="201706"/>
                </a:cubicBezTo>
                <a:cubicBezTo>
                  <a:pt x="63486" y="188777"/>
                  <a:pt x="68520" y="172007"/>
                  <a:pt x="80683" y="161365"/>
                </a:cubicBezTo>
                <a:cubicBezTo>
                  <a:pt x="105008" y="140080"/>
                  <a:pt x="135507" y="126971"/>
                  <a:pt x="161365" y="107577"/>
                </a:cubicBezTo>
                <a:cubicBezTo>
                  <a:pt x="179294" y="94130"/>
                  <a:pt x="195694" y="78354"/>
                  <a:pt x="215153" y="67235"/>
                </a:cubicBezTo>
                <a:cubicBezTo>
                  <a:pt x="227460" y="60202"/>
                  <a:pt x="242048" y="58270"/>
                  <a:pt x="255495" y="53788"/>
                </a:cubicBezTo>
                <a:cubicBezTo>
                  <a:pt x="291354" y="58270"/>
                  <a:pt x="328457" y="56851"/>
                  <a:pt x="363071" y="67235"/>
                </a:cubicBezTo>
                <a:cubicBezTo>
                  <a:pt x="375214" y="70878"/>
                  <a:pt x="380065" y="86210"/>
                  <a:pt x="389965" y="94130"/>
                </a:cubicBezTo>
                <a:cubicBezTo>
                  <a:pt x="402585" y="104226"/>
                  <a:pt x="417890" y="110678"/>
                  <a:pt x="430306" y="121024"/>
                </a:cubicBezTo>
                <a:cubicBezTo>
                  <a:pt x="444915" y="133198"/>
                  <a:pt x="455929" y="149323"/>
                  <a:pt x="470648" y="161365"/>
                </a:cubicBezTo>
                <a:cubicBezTo>
                  <a:pt x="572842" y="244978"/>
                  <a:pt x="540989" y="229635"/>
                  <a:pt x="618565" y="255494"/>
                </a:cubicBezTo>
                <a:cubicBezTo>
                  <a:pt x="663389" y="251012"/>
                  <a:pt x="710300" y="256292"/>
                  <a:pt x="753036" y="242047"/>
                </a:cubicBezTo>
                <a:cubicBezTo>
                  <a:pt x="768368" y="236936"/>
                  <a:pt x="768502" y="213134"/>
                  <a:pt x="779930" y="201706"/>
                </a:cubicBezTo>
                <a:cubicBezTo>
                  <a:pt x="795777" y="185859"/>
                  <a:pt x="817871" y="177212"/>
                  <a:pt x="833718" y="161365"/>
                </a:cubicBezTo>
                <a:cubicBezTo>
                  <a:pt x="894542" y="100541"/>
                  <a:pt x="822417" y="133756"/>
                  <a:pt x="900953" y="107577"/>
                </a:cubicBezTo>
                <a:cubicBezTo>
                  <a:pt x="917692" y="82469"/>
                  <a:pt x="940782" y="42120"/>
                  <a:pt x="968189" y="26894"/>
                </a:cubicBezTo>
                <a:cubicBezTo>
                  <a:pt x="992970" y="13127"/>
                  <a:pt x="1048871" y="0"/>
                  <a:pt x="1048871" y="0"/>
                </a:cubicBezTo>
                <a:cubicBezTo>
                  <a:pt x="1080247" y="4482"/>
                  <a:pt x="1114651" y="-727"/>
                  <a:pt x="1143000" y="13447"/>
                </a:cubicBezTo>
                <a:cubicBezTo>
                  <a:pt x="1188711" y="36303"/>
                  <a:pt x="1221500" y="79228"/>
                  <a:pt x="1264024" y="107577"/>
                </a:cubicBezTo>
                <a:cubicBezTo>
                  <a:pt x="1277471" y="116542"/>
                  <a:pt x="1292937" y="123043"/>
                  <a:pt x="1304365" y="134471"/>
                </a:cubicBezTo>
                <a:cubicBezTo>
                  <a:pt x="1320212" y="150318"/>
                  <a:pt x="1327690" y="173674"/>
                  <a:pt x="1344706" y="188259"/>
                </a:cubicBezTo>
                <a:cubicBezTo>
                  <a:pt x="1359926" y="201305"/>
                  <a:pt x="1381090" y="205208"/>
                  <a:pt x="1398495" y="215153"/>
                </a:cubicBezTo>
                <a:cubicBezTo>
                  <a:pt x="1412527" y="223171"/>
                  <a:pt x="1425389" y="233082"/>
                  <a:pt x="1438836" y="242047"/>
                </a:cubicBezTo>
                <a:cubicBezTo>
                  <a:pt x="1497107" y="233082"/>
                  <a:pt x="1558053" y="234775"/>
                  <a:pt x="1613648" y="215153"/>
                </a:cubicBezTo>
                <a:cubicBezTo>
                  <a:pt x="1637558" y="206714"/>
                  <a:pt x="1648080" y="177744"/>
                  <a:pt x="1667436" y="161365"/>
                </a:cubicBezTo>
                <a:cubicBezTo>
                  <a:pt x="1706450" y="128353"/>
                  <a:pt x="1752321" y="103373"/>
                  <a:pt x="1788459" y="67235"/>
                </a:cubicBezTo>
                <a:cubicBezTo>
                  <a:pt x="1801906" y="53788"/>
                  <a:pt x="1812977" y="37443"/>
                  <a:pt x="1828800" y="26894"/>
                </a:cubicBezTo>
                <a:cubicBezTo>
                  <a:pt x="1840594" y="19031"/>
                  <a:pt x="1855695" y="17929"/>
                  <a:pt x="1869142" y="13447"/>
                </a:cubicBezTo>
                <a:cubicBezTo>
                  <a:pt x="1945342" y="17929"/>
                  <a:pt x="2022051" y="17021"/>
                  <a:pt x="2097742" y="26894"/>
                </a:cubicBezTo>
                <a:cubicBezTo>
                  <a:pt x="2163261" y="35440"/>
                  <a:pt x="2190955" y="63739"/>
                  <a:pt x="2245659" y="94130"/>
                </a:cubicBezTo>
                <a:cubicBezTo>
                  <a:pt x="2263182" y="103865"/>
                  <a:pt x="2281518" y="112059"/>
                  <a:pt x="2299448" y="121024"/>
                </a:cubicBezTo>
                <a:cubicBezTo>
                  <a:pt x="2398825" y="220401"/>
                  <a:pt x="2269612" y="106106"/>
                  <a:pt x="2407024" y="174812"/>
                </a:cubicBezTo>
                <a:cubicBezTo>
                  <a:pt x="2424033" y="183317"/>
                  <a:pt x="2431239" y="205074"/>
                  <a:pt x="2447365" y="215153"/>
                </a:cubicBezTo>
                <a:cubicBezTo>
                  <a:pt x="2467834" y="227946"/>
                  <a:pt x="2491529" y="234948"/>
                  <a:pt x="2514600" y="242047"/>
                </a:cubicBezTo>
                <a:cubicBezTo>
                  <a:pt x="2549928" y="252917"/>
                  <a:pt x="2586318" y="259976"/>
                  <a:pt x="2622177" y="268941"/>
                </a:cubicBezTo>
                <a:lnTo>
                  <a:pt x="2675965" y="282388"/>
                </a:lnTo>
                <a:cubicBezTo>
                  <a:pt x="2702859" y="273423"/>
                  <a:pt x="2731292" y="268172"/>
                  <a:pt x="2756648" y="255494"/>
                </a:cubicBezTo>
                <a:cubicBezTo>
                  <a:pt x="2812345" y="227646"/>
                  <a:pt x="2858937" y="181056"/>
                  <a:pt x="2918012" y="161365"/>
                </a:cubicBezTo>
                <a:cubicBezTo>
                  <a:pt x="3016228" y="128627"/>
                  <a:pt x="2971192" y="141347"/>
                  <a:pt x="3052483" y="121024"/>
                </a:cubicBezTo>
                <a:cubicBezTo>
                  <a:pt x="3133165" y="125506"/>
                  <a:pt x="3214823" y="121186"/>
                  <a:pt x="3294530" y="134471"/>
                </a:cubicBezTo>
                <a:cubicBezTo>
                  <a:pt x="3324189" y="139414"/>
                  <a:pt x="3347294" y="163645"/>
                  <a:pt x="3375212" y="174812"/>
                </a:cubicBezTo>
                <a:cubicBezTo>
                  <a:pt x="3392371" y="181676"/>
                  <a:pt x="3411230" y="183182"/>
                  <a:pt x="3429000" y="188259"/>
                </a:cubicBezTo>
                <a:cubicBezTo>
                  <a:pt x="3442629" y="192153"/>
                  <a:pt x="3455895" y="197224"/>
                  <a:pt x="3469342" y="201706"/>
                </a:cubicBezTo>
                <a:cubicBezTo>
                  <a:pt x="3536577" y="192741"/>
                  <a:pt x="3603244" y="176695"/>
                  <a:pt x="3671048" y="174812"/>
                </a:cubicBezTo>
                <a:cubicBezTo>
                  <a:pt x="3765248" y="172195"/>
                  <a:pt x="3859200" y="188259"/>
                  <a:pt x="3953436" y="188259"/>
                </a:cubicBezTo>
                <a:cubicBezTo>
                  <a:pt x="4047672" y="188259"/>
                  <a:pt x="4141695" y="179294"/>
                  <a:pt x="4235824" y="174812"/>
                </a:cubicBezTo>
                <a:cubicBezTo>
                  <a:pt x="4240306" y="161365"/>
                  <a:pt x="4235325" y="137007"/>
                  <a:pt x="4249271" y="134471"/>
                </a:cubicBezTo>
                <a:cubicBezTo>
                  <a:pt x="4358629" y="114588"/>
                  <a:pt x="4371293" y="138581"/>
                  <a:pt x="4437530" y="188259"/>
                </a:cubicBezTo>
                <a:cubicBezTo>
                  <a:pt x="4513556" y="173054"/>
                  <a:pt x="4504765" y="197668"/>
                  <a:pt x="4504765" y="14791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042648" y="2083831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 thread 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0202571" y="1486450"/>
            <a:ext cx="29180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err="1"/>
              <a:t>int</a:t>
            </a:r>
            <a:r>
              <a:rPr lang="en-IN" sz="1600" b="1" dirty="0"/>
              <a:t> main()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/>
              <a:t>try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/>
              <a:t>  //fun(10);</a:t>
            </a:r>
          </a:p>
          <a:p>
            <a:r>
              <a:rPr lang="en-IN" sz="1600" b="1" dirty="0"/>
              <a:t>  thread th1(&amp;fun, 10);</a:t>
            </a:r>
          </a:p>
          <a:p>
            <a:r>
              <a:rPr lang="en-IN" sz="1600" b="1" dirty="0"/>
              <a:t>  th1.join();</a:t>
            </a:r>
          </a:p>
          <a:p>
            <a:r>
              <a:rPr lang="en-IN" sz="1600" b="1" dirty="0"/>
              <a:t>}</a:t>
            </a:r>
          </a:p>
          <a:p>
            <a:r>
              <a:rPr lang="en-IN" sz="1600" b="1" dirty="0"/>
              <a:t>catch(exception&amp; x)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/>
              <a:t>  </a:t>
            </a:r>
            <a:r>
              <a:rPr lang="en-IN" sz="1600" b="1" dirty="0" err="1"/>
              <a:t>cout</a:t>
            </a:r>
            <a:r>
              <a:rPr lang="en-IN" sz="1600" b="1" dirty="0"/>
              <a:t> &lt;&lt; </a:t>
            </a:r>
            <a:r>
              <a:rPr lang="en-IN" sz="1600" b="1" dirty="0" err="1"/>
              <a:t>x.what</a:t>
            </a:r>
            <a:r>
              <a:rPr lang="en-IN" sz="1600" b="1" dirty="0"/>
              <a:t>();</a:t>
            </a:r>
          </a:p>
          <a:p>
            <a:r>
              <a:rPr lang="en-IN" sz="1600" b="1" dirty="0"/>
              <a:t>}</a:t>
            </a:r>
          </a:p>
        </p:txBody>
      </p:sp>
      <p:cxnSp>
        <p:nvCxnSpPr>
          <p:cNvPr id="4" name="Straight Arrow Connector 3"/>
          <p:cNvCxnSpPr>
            <a:stCxn id="5" idx="25"/>
            <a:endCxn id="8" idx="4"/>
          </p:cNvCxnSpPr>
          <p:nvPr/>
        </p:nvCxnSpPr>
        <p:spPr>
          <a:xfrm flipH="1">
            <a:off x="5567082" y="1499346"/>
            <a:ext cx="1573306" cy="1021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79024" y="1899165"/>
            <a:ext cx="200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exception in fun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41142" y="3065929"/>
            <a:ext cx="3200399" cy="0"/>
          </a:xfrm>
          <a:prstGeom prst="straightConnector1">
            <a:avLst/>
          </a:prstGeom>
          <a:ln w="38100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41142" y="1238480"/>
            <a:ext cx="320039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Or 20"/>
          <p:cNvSpPr/>
          <p:nvPr/>
        </p:nvSpPr>
        <p:spPr>
          <a:xfrm>
            <a:off x="8592360" y="1469029"/>
            <a:ext cx="430306" cy="317907"/>
          </a:xfrm>
          <a:prstGeom prst="flowChartOr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>
            <a:stCxn id="8" idx="48"/>
            <a:endCxn id="21" idx="5"/>
          </p:cNvCxnSpPr>
          <p:nvPr/>
        </p:nvCxnSpPr>
        <p:spPr>
          <a:xfrm flipH="1" flipV="1">
            <a:off x="8959649" y="1740380"/>
            <a:ext cx="897045" cy="860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5237319" y="4193241"/>
            <a:ext cx="4505075" cy="282388"/>
          </a:xfrm>
          <a:custGeom>
            <a:avLst/>
            <a:gdLst>
              <a:gd name="connsiteX0" fmla="*/ 0 w 4505075"/>
              <a:gd name="connsiteY0" fmla="*/ 268941 h 282388"/>
              <a:gd name="connsiteX1" fmla="*/ 53789 w 4505075"/>
              <a:gd name="connsiteY1" fmla="*/ 201706 h 282388"/>
              <a:gd name="connsiteX2" fmla="*/ 80683 w 4505075"/>
              <a:gd name="connsiteY2" fmla="*/ 161365 h 282388"/>
              <a:gd name="connsiteX3" fmla="*/ 161365 w 4505075"/>
              <a:gd name="connsiteY3" fmla="*/ 107577 h 282388"/>
              <a:gd name="connsiteX4" fmla="*/ 215153 w 4505075"/>
              <a:gd name="connsiteY4" fmla="*/ 67235 h 282388"/>
              <a:gd name="connsiteX5" fmla="*/ 255495 w 4505075"/>
              <a:gd name="connsiteY5" fmla="*/ 53788 h 282388"/>
              <a:gd name="connsiteX6" fmla="*/ 363071 w 4505075"/>
              <a:gd name="connsiteY6" fmla="*/ 67235 h 282388"/>
              <a:gd name="connsiteX7" fmla="*/ 389965 w 4505075"/>
              <a:gd name="connsiteY7" fmla="*/ 94130 h 282388"/>
              <a:gd name="connsiteX8" fmla="*/ 430306 w 4505075"/>
              <a:gd name="connsiteY8" fmla="*/ 121024 h 282388"/>
              <a:gd name="connsiteX9" fmla="*/ 470648 w 4505075"/>
              <a:gd name="connsiteY9" fmla="*/ 161365 h 282388"/>
              <a:gd name="connsiteX10" fmla="*/ 618565 w 4505075"/>
              <a:gd name="connsiteY10" fmla="*/ 255494 h 282388"/>
              <a:gd name="connsiteX11" fmla="*/ 753036 w 4505075"/>
              <a:gd name="connsiteY11" fmla="*/ 242047 h 282388"/>
              <a:gd name="connsiteX12" fmla="*/ 779930 w 4505075"/>
              <a:gd name="connsiteY12" fmla="*/ 201706 h 282388"/>
              <a:gd name="connsiteX13" fmla="*/ 833718 w 4505075"/>
              <a:gd name="connsiteY13" fmla="*/ 161365 h 282388"/>
              <a:gd name="connsiteX14" fmla="*/ 900953 w 4505075"/>
              <a:gd name="connsiteY14" fmla="*/ 107577 h 282388"/>
              <a:gd name="connsiteX15" fmla="*/ 968189 w 4505075"/>
              <a:gd name="connsiteY15" fmla="*/ 26894 h 282388"/>
              <a:gd name="connsiteX16" fmla="*/ 1048871 w 4505075"/>
              <a:gd name="connsiteY16" fmla="*/ 0 h 282388"/>
              <a:gd name="connsiteX17" fmla="*/ 1143000 w 4505075"/>
              <a:gd name="connsiteY17" fmla="*/ 13447 h 282388"/>
              <a:gd name="connsiteX18" fmla="*/ 1264024 w 4505075"/>
              <a:gd name="connsiteY18" fmla="*/ 107577 h 282388"/>
              <a:gd name="connsiteX19" fmla="*/ 1304365 w 4505075"/>
              <a:gd name="connsiteY19" fmla="*/ 134471 h 282388"/>
              <a:gd name="connsiteX20" fmla="*/ 1344706 w 4505075"/>
              <a:gd name="connsiteY20" fmla="*/ 188259 h 282388"/>
              <a:gd name="connsiteX21" fmla="*/ 1398495 w 4505075"/>
              <a:gd name="connsiteY21" fmla="*/ 215153 h 282388"/>
              <a:gd name="connsiteX22" fmla="*/ 1438836 w 4505075"/>
              <a:gd name="connsiteY22" fmla="*/ 242047 h 282388"/>
              <a:gd name="connsiteX23" fmla="*/ 1613648 w 4505075"/>
              <a:gd name="connsiteY23" fmla="*/ 215153 h 282388"/>
              <a:gd name="connsiteX24" fmla="*/ 1667436 w 4505075"/>
              <a:gd name="connsiteY24" fmla="*/ 161365 h 282388"/>
              <a:gd name="connsiteX25" fmla="*/ 1788459 w 4505075"/>
              <a:gd name="connsiteY25" fmla="*/ 67235 h 282388"/>
              <a:gd name="connsiteX26" fmla="*/ 1828800 w 4505075"/>
              <a:gd name="connsiteY26" fmla="*/ 26894 h 282388"/>
              <a:gd name="connsiteX27" fmla="*/ 1869142 w 4505075"/>
              <a:gd name="connsiteY27" fmla="*/ 13447 h 282388"/>
              <a:gd name="connsiteX28" fmla="*/ 2097742 w 4505075"/>
              <a:gd name="connsiteY28" fmla="*/ 26894 h 282388"/>
              <a:gd name="connsiteX29" fmla="*/ 2245659 w 4505075"/>
              <a:gd name="connsiteY29" fmla="*/ 94130 h 282388"/>
              <a:gd name="connsiteX30" fmla="*/ 2299448 w 4505075"/>
              <a:gd name="connsiteY30" fmla="*/ 121024 h 282388"/>
              <a:gd name="connsiteX31" fmla="*/ 2407024 w 4505075"/>
              <a:gd name="connsiteY31" fmla="*/ 174812 h 282388"/>
              <a:gd name="connsiteX32" fmla="*/ 2447365 w 4505075"/>
              <a:gd name="connsiteY32" fmla="*/ 215153 h 282388"/>
              <a:gd name="connsiteX33" fmla="*/ 2514600 w 4505075"/>
              <a:gd name="connsiteY33" fmla="*/ 242047 h 282388"/>
              <a:gd name="connsiteX34" fmla="*/ 2622177 w 4505075"/>
              <a:gd name="connsiteY34" fmla="*/ 268941 h 282388"/>
              <a:gd name="connsiteX35" fmla="*/ 2675965 w 4505075"/>
              <a:gd name="connsiteY35" fmla="*/ 282388 h 282388"/>
              <a:gd name="connsiteX36" fmla="*/ 2756648 w 4505075"/>
              <a:gd name="connsiteY36" fmla="*/ 255494 h 282388"/>
              <a:gd name="connsiteX37" fmla="*/ 2918012 w 4505075"/>
              <a:gd name="connsiteY37" fmla="*/ 161365 h 282388"/>
              <a:gd name="connsiteX38" fmla="*/ 3052483 w 4505075"/>
              <a:gd name="connsiteY38" fmla="*/ 121024 h 282388"/>
              <a:gd name="connsiteX39" fmla="*/ 3294530 w 4505075"/>
              <a:gd name="connsiteY39" fmla="*/ 134471 h 282388"/>
              <a:gd name="connsiteX40" fmla="*/ 3375212 w 4505075"/>
              <a:gd name="connsiteY40" fmla="*/ 174812 h 282388"/>
              <a:gd name="connsiteX41" fmla="*/ 3429000 w 4505075"/>
              <a:gd name="connsiteY41" fmla="*/ 188259 h 282388"/>
              <a:gd name="connsiteX42" fmla="*/ 3469342 w 4505075"/>
              <a:gd name="connsiteY42" fmla="*/ 201706 h 282388"/>
              <a:gd name="connsiteX43" fmla="*/ 3671048 w 4505075"/>
              <a:gd name="connsiteY43" fmla="*/ 174812 h 282388"/>
              <a:gd name="connsiteX44" fmla="*/ 3953436 w 4505075"/>
              <a:gd name="connsiteY44" fmla="*/ 188259 h 282388"/>
              <a:gd name="connsiteX45" fmla="*/ 4235824 w 4505075"/>
              <a:gd name="connsiteY45" fmla="*/ 174812 h 282388"/>
              <a:gd name="connsiteX46" fmla="*/ 4249271 w 4505075"/>
              <a:gd name="connsiteY46" fmla="*/ 134471 h 282388"/>
              <a:gd name="connsiteX47" fmla="*/ 4437530 w 4505075"/>
              <a:gd name="connsiteY47" fmla="*/ 188259 h 282388"/>
              <a:gd name="connsiteX48" fmla="*/ 4504765 w 4505075"/>
              <a:gd name="connsiteY48" fmla="*/ 147918 h 2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505075" h="282388">
                <a:moveTo>
                  <a:pt x="0" y="268941"/>
                </a:moveTo>
                <a:cubicBezTo>
                  <a:pt x="17930" y="246529"/>
                  <a:pt x="36568" y="224667"/>
                  <a:pt x="53789" y="201706"/>
                </a:cubicBezTo>
                <a:cubicBezTo>
                  <a:pt x="63486" y="188777"/>
                  <a:pt x="68520" y="172007"/>
                  <a:pt x="80683" y="161365"/>
                </a:cubicBezTo>
                <a:cubicBezTo>
                  <a:pt x="105008" y="140080"/>
                  <a:pt x="135507" y="126971"/>
                  <a:pt x="161365" y="107577"/>
                </a:cubicBezTo>
                <a:cubicBezTo>
                  <a:pt x="179294" y="94130"/>
                  <a:pt x="195694" y="78354"/>
                  <a:pt x="215153" y="67235"/>
                </a:cubicBezTo>
                <a:cubicBezTo>
                  <a:pt x="227460" y="60202"/>
                  <a:pt x="242048" y="58270"/>
                  <a:pt x="255495" y="53788"/>
                </a:cubicBezTo>
                <a:cubicBezTo>
                  <a:pt x="291354" y="58270"/>
                  <a:pt x="328457" y="56851"/>
                  <a:pt x="363071" y="67235"/>
                </a:cubicBezTo>
                <a:cubicBezTo>
                  <a:pt x="375214" y="70878"/>
                  <a:pt x="380065" y="86210"/>
                  <a:pt x="389965" y="94130"/>
                </a:cubicBezTo>
                <a:cubicBezTo>
                  <a:pt x="402585" y="104226"/>
                  <a:pt x="417890" y="110678"/>
                  <a:pt x="430306" y="121024"/>
                </a:cubicBezTo>
                <a:cubicBezTo>
                  <a:pt x="444915" y="133198"/>
                  <a:pt x="455929" y="149323"/>
                  <a:pt x="470648" y="161365"/>
                </a:cubicBezTo>
                <a:cubicBezTo>
                  <a:pt x="572842" y="244978"/>
                  <a:pt x="540989" y="229635"/>
                  <a:pt x="618565" y="255494"/>
                </a:cubicBezTo>
                <a:cubicBezTo>
                  <a:pt x="663389" y="251012"/>
                  <a:pt x="710300" y="256292"/>
                  <a:pt x="753036" y="242047"/>
                </a:cubicBezTo>
                <a:cubicBezTo>
                  <a:pt x="768368" y="236936"/>
                  <a:pt x="768502" y="213134"/>
                  <a:pt x="779930" y="201706"/>
                </a:cubicBezTo>
                <a:cubicBezTo>
                  <a:pt x="795777" y="185859"/>
                  <a:pt x="817871" y="177212"/>
                  <a:pt x="833718" y="161365"/>
                </a:cubicBezTo>
                <a:cubicBezTo>
                  <a:pt x="894542" y="100541"/>
                  <a:pt x="822417" y="133756"/>
                  <a:pt x="900953" y="107577"/>
                </a:cubicBezTo>
                <a:cubicBezTo>
                  <a:pt x="917692" y="82469"/>
                  <a:pt x="940782" y="42120"/>
                  <a:pt x="968189" y="26894"/>
                </a:cubicBezTo>
                <a:cubicBezTo>
                  <a:pt x="992970" y="13127"/>
                  <a:pt x="1048871" y="0"/>
                  <a:pt x="1048871" y="0"/>
                </a:cubicBezTo>
                <a:cubicBezTo>
                  <a:pt x="1080247" y="4482"/>
                  <a:pt x="1114651" y="-727"/>
                  <a:pt x="1143000" y="13447"/>
                </a:cubicBezTo>
                <a:cubicBezTo>
                  <a:pt x="1188711" y="36303"/>
                  <a:pt x="1221500" y="79228"/>
                  <a:pt x="1264024" y="107577"/>
                </a:cubicBezTo>
                <a:cubicBezTo>
                  <a:pt x="1277471" y="116542"/>
                  <a:pt x="1292937" y="123043"/>
                  <a:pt x="1304365" y="134471"/>
                </a:cubicBezTo>
                <a:cubicBezTo>
                  <a:pt x="1320212" y="150318"/>
                  <a:pt x="1327690" y="173674"/>
                  <a:pt x="1344706" y="188259"/>
                </a:cubicBezTo>
                <a:cubicBezTo>
                  <a:pt x="1359926" y="201305"/>
                  <a:pt x="1381090" y="205208"/>
                  <a:pt x="1398495" y="215153"/>
                </a:cubicBezTo>
                <a:cubicBezTo>
                  <a:pt x="1412527" y="223171"/>
                  <a:pt x="1425389" y="233082"/>
                  <a:pt x="1438836" y="242047"/>
                </a:cubicBezTo>
                <a:cubicBezTo>
                  <a:pt x="1497107" y="233082"/>
                  <a:pt x="1558053" y="234775"/>
                  <a:pt x="1613648" y="215153"/>
                </a:cubicBezTo>
                <a:cubicBezTo>
                  <a:pt x="1637558" y="206714"/>
                  <a:pt x="1648080" y="177744"/>
                  <a:pt x="1667436" y="161365"/>
                </a:cubicBezTo>
                <a:cubicBezTo>
                  <a:pt x="1706450" y="128353"/>
                  <a:pt x="1752321" y="103373"/>
                  <a:pt x="1788459" y="67235"/>
                </a:cubicBezTo>
                <a:cubicBezTo>
                  <a:pt x="1801906" y="53788"/>
                  <a:pt x="1812977" y="37443"/>
                  <a:pt x="1828800" y="26894"/>
                </a:cubicBezTo>
                <a:cubicBezTo>
                  <a:pt x="1840594" y="19031"/>
                  <a:pt x="1855695" y="17929"/>
                  <a:pt x="1869142" y="13447"/>
                </a:cubicBezTo>
                <a:cubicBezTo>
                  <a:pt x="1945342" y="17929"/>
                  <a:pt x="2022051" y="17021"/>
                  <a:pt x="2097742" y="26894"/>
                </a:cubicBezTo>
                <a:cubicBezTo>
                  <a:pt x="2163261" y="35440"/>
                  <a:pt x="2190955" y="63739"/>
                  <a:pt x="2245659" y="94130"/>
                </a:cubicBezTo>
                <a:cubicBezTo>
                  <a:pt x="2263182" y="103865"/>
                  <a:pt x="2281518" y="112059"/>
                  <a:pt x="2299448" y="121024"/>
                </a:cubicBezTo>
                <a:cubicBezTo>
                  <a:pt x="2398825" y="220401"/>
                  <a:pt x="2269612" y="106106"/>
                  <a:pt x="2407024" y="174812"/>
                </a:cubicBezTo>
                <a:cubicBezTo>
                  <a:pt x="2424033" y="183317"/>
                  <a:pt x="2431239" y="205074"/>
                  <a:pt x="2447365" y="215153"/>
                </a:cubicBezTo>
                <a:cubicBezTo>
                  <a:pt x="2467834" y="227946"/>
                  <a:pt x="2491529" y="234948"/>
                  <a:pt x="2514600" y="242047"/>
                </a:cubicBezTo>
                <a:cubicBezTo>
                  <a:pt x="2549928" y="252917"/>
                  <a:pt x="2586318" y="259976"/>
                  <a:pt x="2622177" y="268941"/>
                </a:cubicBezTo>
                <a:lnTo>
                  <a:pt x="2675965" y="282388"/>
                </a:lnTo>
                <a:cubicBezTo>
                  <a:pt x="2702859" y="273423"/>
                  <a:pt x="2731292" y="268172"/>
                  <a:pt x="2756648" y="255494"/>
                </a:cubicBezTo>
                <a:cubicBezTo>
                  <a:pt x="2812345" y="227646"/>
                  <a:pt x="2858937" y="181056"/>
                  <a:pt x="2918012" y="161365"/>
                </a:cubicBezTo>
                <a:cubicBezTo>
                  <a:pt x="3016228" y="128627"/>
                  <a:pt x="2971192" y="141347"/>
                  <a:pt x="3052483" y="121024"/>
                </a:cubicBezTo>
                <a:cubicBezTo>
                  <a:pt x="3133165" y="125506"/>
                  <a:pt x="3214823" y="121186"/>
                  <a:pt x="3294530" y="134471"/>
                </a:cubicBezTo>
                <a:cubicBezTo>
                  <a:pt x="3324189" y="139414"/>
                  <a:pt x="3347294" y="163645"/>
                  <a:pt x="3375212" y="174812"/>
                </a:cubicBezTo>
                <a:cubicBezTo>
                  <a:pt x="3392371" y="181676"/>
                  <a:pt x="3411230" y="183182"/>
                  <a:pt x="3429000" y="188259"/>
                </a:cubicBezTo>
                <a:cubicBezTo>
                  <a:pt x="3442629" y="192153"/>
                  <a:pt x="3455895" y="197224"/>
                  <a:pt x="3469342" y="201706"/>
                </a:cubicBezTo>
                <a:cubicBezTo>
                  <a:pt x="3536577" y="192741"/>
                  <a:pt x="3603244" y="176695"/>
                  <a:pt x="3671048" y="174812"/>
                </a:cubicBezTo>
                <a:cubicBezTo>
                  <a:pt x="3765248" y="172195"/>
                  <a:pt x="3859200" y="188259"/>
                  <a:pt x="3953436" y="188259"/>
                </a:cubicBezTo>
                <a:cubicBezTo>
                  <a:pt x="4047672" y="188259"/>
                  <a:pt x="4141695" y="179294"/>
                  <a:pt x="4235824" y="174812"/>
                </a:cubicBezTo>
                <a:cubicBezTo>
                  <a:pt x="4240306" y="161365"/>
                  <a:pt x="4235325" y="137007"/>
                  <a:pt x="4249271" y="134471"/>
                </a:cubicBezTo>
                <a:cubicBezTo>
                  <a:pt x="4358629" y="114588"/>
                  <a:pt x="4371293" y="138581"/>
                  <a:pt x="4437530" y="188259"/>
                </a:cubicBezTo>
                <a:cubicBezTo>
                  <a:pt x="4513556" y="173054"/>
                  <a:pt x="4504765" y="197668"/>
                  <a:pt x="4504765" y="147918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4928038" y="3823909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thread </a:t>
            </a:r>
            <a:endParaRPr lang="en-IN" dirty="0"/>
          </a:p>
        </p:txBody>
      </p:sp>
      <p:sp>
        <p:nvSpPr>
          <p:cNvPr id="37" name="Freeform 36"/>
          <p:cNvSpPr/>
          <p:nvPr/>
        </p:nvSpPr>
        <p:spPr>
          <a:xfrm>
            <a:off x="5237319" y="5214293"/>
            <a:ext cx="4505075" cy="282388"/>
          </a:xfrm>
          <a:custGeom>
            <a:avLst/>
            <a:gdLst>
              <a:gd name="connsiteX0" fmla="*/ 0 w 4505075"/>
              <a:gd name="connsiteY0" fmla="*/ 268941 h 282388"/>
              <a:gd name="connsiteX1" fmla="*/ 53789 w 4505075"/>
              <a:gd name="connsiteY1" fmla="*/ 201706 h 282388"/>
              <a:gd name="connsiteX2" fmla="*/ 80683 w 4505075"/>
              <a:gd name="connsiteY2" fmla="*/ 161365 h 282388"/>
              <a:gd name="connsiteX3" fmla="*/ 161365 w 4505075"/>
              <a:gd name="connsiteY3" fmla="*/ 107577 h 282388"/>
              <a:gd name="connsiteX4" fmla="*/ 215153 w 4505075"/>
              <a:gd name="connsiteY4" fmla="*/ 67235 h 282388"/>
              <a:gd name="connsiteX5" fmla="*/ 255495 w 4505075"/>
              <a:gd name="connsiteY5" fmla="*/ 53788 h 282388"/>
              <a:gd name="connsiteX6" fmla="*/ 363071 w 4505075"/>
              <a:gd name="connsiteY6" fmla="*/ 67235 h 282388"/>
              <a:gd name="connsiteX7" fmla="*/ 389965 w 4505075"/>
              <a:gd name="connsiteY7" fmla="*/ 94130 h 282388"/>
              <a:gd name="connsiteX8" fmla="*/ 430306 w 4505075"/>
              <a:gd name="connsiteY8" fmla="*/ 121024 h 282388"/>
              <a:gd name="connsiteX9" fmla="*/ 470648 w 4505075"/>
              <a:gd name="connsiteY9" fmla="*/ 161365 h 282388"/>
              <a:gd name="connsiteX10" fmla="*/ 618565 w 4505075"/>
              <a:gd name="connsiteY10" fmla="*/ 255494 h 282388"/>
              <a:gd name="connsiteX11" fmla="*/ 753036 w 4505075"/>
              <a:gd name="connsiteY11" fmla="*/ 242047 h 282388"/>
              <a:gd name="connsiteX12" fmla="*/ 779930 w 4505075"/>
              <a:gd name="connsiteY12" fmla="*/ 201706 h 282388"/>
              <a:gd name="connsiteX13" fmla="*/ 833718 w 4505075"/>
              <a:gd name="connsiteY13" fmla="*/ 161365 h 282388"/>
              <a:gd name="connsiteX14" fmla="*/ 900953 w 4505075"/>
              <a:gd name="connsiteY14" fmla="*/ 107577 h 282388"/>
              <a:gd name="connsiteX15" fmla="*/ 968189 w 4505075"/>
              <a:gd name="connsiteY15" fmla="*/ 26894 h 282388"/>
              <a:gd name="connsiteX16" fmla="*/ 1048871 w 4505075"/>
              <a:gd name="connsiteY16" fmla="*/ 0 h 282388"/>
              <a:gd name="connsiteX17" fmla="*/ 1143000 w 4505075"/>
              <a:gd name="connsiteY17" fmla="*/ 13447 h 282388"/>
              <a:gd name="connsiteX18" fmla="*/ 1264024 w 4505075"/>
              <a:gd name="connsiteY18" fmla="*/ 107577 h 282388"/>
              <a:gd name="connsiteX19" fmla="*/ 1304365 w 4505075"/>
              <a:gd name="connsiteY19" fmla="*/ 134471 h 282388"/>
              <a:gd name="connsiteX20" fmla="*/ 1344706 w 4505075"/>
              <a:gd name="connsiteY20" fmla="*/ 188259 h 282388"/>
              <a:gd name="connsiteX21" fmla="*/ 1398495 w 4505075"/>
              <a:gd name="connsiteY21" fmla="*/ 215153 h 282388"/>
              <a:gd name="connsiteX22" fmla="*/ 1438836 w 4505075"/>
              <a:gd name="connsiteY22" fmla="*/ 242047 h 282388"/>
              <a:gd name="connsiteX23" fmla="*/ 1613648 w 4505075"/>
              <a:gd name="connsiteY23" fmla="*/ 215153 h 282388"/>
              <a:gd name="connsiteX24" fmla="*/ 1667436 w 4505075"/>
              <a:gd name="connsiteY24" fmla="*/ 161365 h 282388"/>
              <a:gd name="connsiteX25" fmla="*/ 1788459 w 4505075"/>
              <a:gd name="connsiteY25" fmla="*/ 67235 h 282388"/>
              <a:gd name="connsiteX26" fmla="*/ 1828800 w 4505075"/>
              <a:gd name="connsiteY26" fmla="*/ 26894 h 282388"/>
              <a:gd name="connsiteX27" fmla="*/ 1869142 w 4505075"/>
              <a:gd name="connsiteY27" fmla="*/ 13447 h 282388"/>
              <a:gd name="connsiteX28" fmla="*/ 2097742 w 4505075"/>
              <a:gd name="connsiteY28" fmla="*/ 26894 h 282388"/>
              <a:gd name="connsiteX29" fmla="*/ 2245659 w 4505075"/>
              <a:gd name="connsiteY29" fmla="*/ 94130 h 282388"/>
              <a:gd name="connsiteX30" fmla="*/ 2299448 w 4505075"/>
              <a:gd name="connsiteY30" fmla="*/ 121024 h 282388"/>
              <a:gd name="connsiteX31" fmla="*/ 2407024 w 4505075"/>
              <a:gd name="connsiteY31" fmla="*/ 174812 h 282388"/>
              <a:gd name="connsiteX32" fmla="*/ 2447365 w 4505075"/>
              <a:gd name="connsiteY32" fmla="*/ 215153 h 282388"/>
              <a:gd name="connsiteX33" fmla="*/ 2514600 w 4505075"/>
              <a:gd name="connsiteY33" fmla="*/ 242047 h 282388"/>
              <a:gd name="connsiteX34" fmla="*/ 2622177 w 4505075"/>
              <a:gd name="connsiteY34" fmla="*/ 268941 h 282388"/>
              <a:gd name="connsiteX35" fmla="*/ 2675965 w 4505075"/>
              <a:gd name="connsiteY35" fmla="*/ 282388 h 282388"/>
              <a:gd name="connsiteX36" fmla="*/ 2756648 w 4505075"/>
              <a:gd name="connsiteY36" fmla="*/ 255494 h 282388"/>
              <a:gd name="connsiteX37" fmla="*/ 2918012 w 4505075"/>
              <a:gd name="connsiteY37" fmla="*/ 161365 h 282388"/>
              <a:gd name="connsiteX38" fmla="*/ 3052483 w 4505075"/>
              <a:gd name="connsiteY38" fmla="*/ 121024 h 282388"/>
              <a:gd name="connsiteX39" fmla="*/ 3294530 w 4505075"/>
              <a:gd name="connsiteY39" fmla="*/ 134471 h 282388"/>
              <a:gd name="connsiteX40" fmla="*/ 3375212 w 4505075"/>
              <a:gd name="connsiteY40" fmla="*/ 174812 h 282388"/>
              <a:gd name="connsiteX41" fmla="*/ 3429000 w 4505075"/>
              <a:gd name="connsiteY41" fmla="*/ 188259 h 282388"/>
              <a:gd name="connsiteX42" fmla="*/ 3469342 w 4505075"/>
              <a:gd name="connsiteY42" fmla="*/ 201706 h 282388"/>
              <a:gd name="connsiteX43" fmla="*/ 3671048 w 4505075"/>
              <a:gd name="connsiteY43" fmla="*/ 174812 h 282388"/>
              <a:gd name="connsiteX44" fmla="*/ 3953436 w 4505075"/>
              <a:gd name="connsiteY44" fmla="*/ 188259 h 282388"/>
              <a:gd name="connsiteX45" fmla="*/ 4235824 w 4505075"/>
              <a:gd name="connsiteY45" fmla="*/ 174812 h 282388"/>
              <a:gd name="connsiteX46" fmla="*/ 4249271 w 4505075"/>
              <a:gd name="connsiteY46" fmla="*/ 134471 h 282388"/>
              <a:gd name="connsiteX47" fmla="*/ 4437530 w 4505075"/>
              <a:gd name="connsiteY47" fmla="*/ 188259 h 282388"/>
              <a:gd name="connsiteX48" fmla="*/ 4504765 w 4505075"/>
              <a:gd name="connsiteY48" fmla="*/ 147918 h 2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505075" h="282388">
                <a:moveTo>
                  <a:pt x="0" y="268941"/>
                </a:moveTo>
                <a:cubicBezTo>
                  <a:pt x="17930" y="246529"/>
                  <a:pt x="36568" y="224667"/>
                  <a:pt x="53789" y="201706"/>
                </a:cubicBezTo>
                <a:cubicBezTo>
                  <a:pt x="63486" y="188777"/>
                  <a:pt x="68520" y="172007"/>
                  <a:pt x="80683" y="161365"/>
                </a:cubicBezTo>
                <a:cubicBezTo>
                  <a:pt x="105008" y="140080"/>
                  <a:pt x="135507" y="126971"/>
                  <a:pt x="161365" y="107577"/>
                </a:cubicBezTo>
                <a:cubicBezTo>
                  <a:pt x="179294" y="94130"/>
                  <a:pt x="195694" y="78354"/>
                  <a:pt x="215153" y="67235"/>
                </a:cubicBezTo>
                <a:cubicBezTo>
                  <a:pt x="227460" y="60202"/>
                  <a:pt x="242048" y="58270"/>
                  <a:pt x="255495" y="53788"/>
                </a:cubicBezTo>
                <a:cubicBezTo>
                  <a:pt x="291354" y="58270"/>
                  <a:pt x="328457" y="56851"/>
                  <a:pt x="363071" y="67235"/>
                </a:cubicBezTo>
                <a:cubicBezTo>
                  <a:pt x="375214" y="70878"/>
                  <a:pt x="380065" y="86210"/>
                  <a:pt x="389965" y="94130"/>
                </a:cubicBezTo>
                <a:cubicBezTo>
                  <a:pt x="402585" y="104226"/>
                  <a:pt x="417890" y="110678"/>
                  <a:pt x="430306" y="121024"/>
                </a:cubicBezTo>
                <a:cubicBezTo>
                  <a:pt x="444915" y="133198"/>
                  <a:pt x="455929" y="149323"/>
                  <a:pt x="470648" y="161365"/>
                </a:cubicBezTo>
                <a:cubicBezTo>
                  <a:pt x="572842" y="244978"/>
                  <a:pt x="540989" y="229635"/>
                  <a:pt x="618565" y="255494"/>
                </a:cubicBezTo>
                <a:cubicBezTo>
                  <a:pt x="663389" y="251012"/>
                  <a:pt x="710300" y="256292"/>
                  <a:pt x="753036" y="242047"/>
                </a:cubicBezTo>
                <a:cubicBezTo>
                  <a:pt x="768368" y="236936"/>
                  <a:pt x="768502" y="213134"/>
                  <a:pt x="779930" y="201706"/>
                </a:cubicBezTo>
                <a:cubicBezTo>
                  <a:pt x="795777" y="185859"/>
                  <a:pt x="817871" y="177212"/>
                  <a:pt x="833718" y="161365"/>
                </a:cubicBezTo>
                <a:cubicBezTo>
                  <a:pt x="894542" y="100541"/>
                  <a:pt x="822417" y="133756"/>
                  <a:pt x="900953" y="107577"/>
                </a:cubicBezTo>
                <a:cubicBezTo>
                  <a:pt x="917692" y="82469"/>
                  <a:pt x="940782" y="42120"/>
                  <a:pt x="968189" y="26894"/>
                </a:cubicBezTo>
                <a:cubicBezTo>
                  <a:pt x="992970" y="13127"/>
                  <a:pt x="1048871" y="0"/>
                  <a:pt x="1048871" y="0"/>
                </a:cubicBezTo>
                <a:cubicBezTo>
                  <a:pt x="1080247" y="4482"/>
                  <a:pt x="1114651" y="-727"/>
                  <a:pt x="1143000" y="13447"/>
                </a:cubicBezTo>
                <a:cubicBezTo>
                  <a:pt x="1188711" y="36303"/>
                  <a:pt x="1221500" y="79228"/>
                  <a:pt x="1264024" y="107577"/>
                </a:cubicBezTo>
                <a:cubicBezTo>
                  <a:pt x="1277471" y="116542"/>
                  <a:pt x="1292937" y="123043"/>
                  <a:pt x="1304365" y="134471"/>
                </a:cubicBezTo>
                <a:cubicBezTo>
                  <a:pt x="1320212" y="150318"/>
                  <a:pt x="1327690" y="173674"/>
                  <a:pt x="1344706" y="188259"/>
                </a:cubicBezTo>
                <a:cubicBezTo>
                  <a:pt x="1359926" y="201305"/>
                  <a:pt x="1381090" y="205208"/>
                  <a:pt x="1398495" y="215153"/>
                </a:cubicBezTo>
                <a:cubicBezTo>
                  <a:pt x="1412527" y="223171"/>
                  <a:pt x="1425389" y="233082"/>
                  <a:pt x="1438836" y="242047"/>
                </a:cubicBezTo>
                <a:cubicBezTo>
                  <a:pt x="1497107" y="233082"/>
                  <a:pt x="1558053" y="234775"/>
                  <a:pt x="1613648" y="215153"/>
                </a:cubicBezTo>
                <a:cubicBezTo>
                  <a:pt x="1637558" y="206714"/>
                  <a:pt x="1648080" y="177744"/>
                  <a:pt x="1667436" y="161365"/>
                </a:cubicBezTo>
                <a:cubicBezTo>
                  <a:pt x="1706450" y="128353"/>
                  <a:pt x="1752321" y="103373"/>
                  <a:pt x="1788459" y="67235"/>
                </a:cubicBezTo>
                <a:cubicBezTo>
                  <a:pt x="1801906" y="53788"/>
                  <a:pt x="1812977" y="37443"/>
                  <a:pt x="1828800" y="26894"/>
                </a:cubicBezTo>
                <a:cubicBezTo>
                  <a:pt x="1840594" y="19031"/>
                  <a:pt x="1855695" y="17929"/>
                  <a:pt x="1869142" y="13447"/>
                </a:cubicBezTo>
                <a:cubicBezTo>
                  <a:pt x="1945342" y="17929"/>
                  <a:pt x="2022051" y="17021"/>
                  <a:pt x="2097742" y="26894"/>
                </a:cubicBezTo>
                <a:cubicBezTo>
                  <a:pt x="2163261" y="35440"/>
                  <a:pt x="2190955" y="63739"/>
                  <a:pt x="2245659" y="94130"/>
                </a:cubicBezTo>
                <a:cubicBezTo>
                  <a:pt x="2263182" y="103865"/>
                  <a:pt x="2281518" y="112059"/>
                  <a:pt x="2299448" y="121024"/>
                </a:cubicBezTo>
                <a:cubicBezTo>
                  <a:pt x="2398825" y="220401"/>
                  <a:pt x="2269612" y="106106"/>
                  <a:pt x="2407024" y="174812"/>
                </a:cubicBezTo>
                <a:cubicBezTo>
                  <a:pt x="2424033" y="183317"/>
                  <a:pt x="2431239" y="205074"/>
                  <a:pt x="2447365" y="215153"/>
                </a:cubicBezTo>
                <a:cubicBezTo>
                  <a:pt x="2467834" y="227946"/>
                  <a:pt x="2491529" y="234948"/>
                  <a:pt x="2514600" y="242047"/>
                </a:cubicBezTo>
                <a:cubicBezTo>
                  <a:pt x="2549928" y="252917"/>
                  <a:pt x="2586318" y="259976"/>
                  <a:pt x="2622177" y="268941"/>
                </a:cubicBezTo>
                <a:lnTo>
                  <a:pt x="2675965" y="282388"/>
                </a:lnTo>
                <a:cubicBezTo>
                  <a:pt x="2702859" y="273423"/>
                  <a:pt x="2731292" y="268172"/>
                  <a:pt x="2756648" y="255494"/>
                </a:cubicBezTo>
                <a:cubicBezTo>
                  <a:pt x="2812345" y="227646"/>
                  <a:pt x="2858937" y="181056"/>
                  <a:pt x="2918012" y="161365"/>
                </a:cubicBezTo>
                <a:cubicBezTo>
                  <a:pt x="3016228" y="128627"/>
                  <a:pt x="2971192" y="141347"/>
                  <a:pt x="3052483" y="121024"/>
                </a:cubicBezTo>
                <a:cubicBezTo>
                  <a:pt x="3133165" y="125506"/>
                  <a:pt x="3214823" y="121186"/>
                  <a:pt x="3294530" y="134471"/>
                </a:cubicBezTo>
                <a:cubicBezTo>
                  <a:pt x="3324189" y="139414"/>
                  <a:pt x="3347294" y="163645"/>
                  <a:pt x="3375212" y="174812"/>
                </a:cubicBezTo>
                <a:cubicBezTo>
                  <a:pt x="3392371" y="181676"/>
                  <a:pt x="3411230" y="183182"/>
                  <a:pt x="3429000" y="188259"/>
                </a:cubicBezTo>
                <a:cubicBezTo>
                  <a:pt x="3442629" y="192153"/>
                  <a:pt x="3455895" y="197224"/>
                  <a:pt x="3469342" y="201706"/>
                </a:cubicBezTo>
                <a:cubicBezTo>
                  <a:pt x="3536577" y="192741"/>
                  <a:pt x="3603244" y="176695"/>
                  <a:pt x="3671048" y="174812"/>
                </a:cubicBezTo>
                <a:cubicBezTo>
                  <a:pt x="3765248" y="172195"/>
                  <a:pt x="3859200" y="188259"/>
                  <a:pt x="3953436" y="188259"/>
                </a:cubicBezTo>
                <a:cubicBezTo>
                  <a:pt x="4047672" y="188259"/>
                  <a:pt x="4141695" y="179294"/>
                  <a:pt x="4235824" y="174812"/>
                </a:cubicBezTo>
                <a:cubicBezTo>
                  <a:pt x="4240306" y="161365"/>
                  <a:pt x="4235325" y="137007"/>
                  <a:pt x="4249271" y="134471"/>
                </a:cubicBezTo>
                <a:cubicBezTo>
                  <a:pt x="4358629" y="114588"/>
                  <a:pt x="4371293" y="138581"/>
                  <a:pt x="4437530" y="188259"/>
                </a:cubicBezTo>
                <a:cubicBezTo>
                  <a:pt x="4513556" y="173054"/>
                  <a:pt x="4504765" y="197668"/>
                  <a:pt x="4504765" y="14791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4928038" y="4844961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 thread </a:t>
            </a:r>
            <a:endParaRPr lang="en-IN" dirty="0"/>
          </a:p>
        </p:txBody>
      </p:sp>
      <p:cxnSp>
        <p:nvCxnSpPr>
          <p:cNvPr id="39" name="Straight Arrow Connector 38"/>
          <p:cNvCxnSpPr>
            <a:stCxn id="35" idx="25"/>
            <a:endCxn id="37" idx="4"/>
          </p:cNvCxnSpPr>
          <p:nvPr/>
        </p:nvCxnSpPr>
        <p:spPr>
          <a:xfrm flipH="1">
            <a:off x="5452472" y="4260476"/>
            <a:ext cx="1573306" cy="1021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64414" y="4660295"/>
            <a:ext cx="200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exception in fun</a:t>
            </a:r>
            <a:endParaRPr lang="en-IN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326532" y="3999610"/>
            <a:ext cx="320039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Or 42"/>
          <p:cNvSpPr/>
          <p:nvPr/>
        </p:nvSpPr>
        <p:spPr>
          <a:xfrm>
            <a:off x="8477750" y="4230159"/>
            <a:ext cx="430306" cy="317907"/>
          </a:xfrm>
          <a:prstGeom prst="flowChartOr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un 44"/>
          <p:cNvSpPr/>
          <p:nvPr/>
        </p:nvSpPr>
        <p:spPr>
          <a:xfrm>
            <a:off x="7288460" y="4990174"/>
            <a:ext cx="632012" cy="61276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Elbow Connector 46"/>
          <p:cNvCxnSpPr/>
          <p:nvPr/>
        </p:nvCxnSpPr>
        <p:spPr>
          <a:xfrm>
            <a:off x="7489856" y="5602940"/>
            <a:ext cx="1102504" cy="1080248"/>
          </a:xfrm>
          <a:prstGeom prst="bentConnector3">
            <a:avLst/>
          </a:prstGeom>
          <a:ln w="38100"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0" y="1009539"/>
            <a:ext cx="48914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Having a try-catch block in one thread for an exception taking </a:t>
            </a:r>
            <a:r>
              <a:rPr lang="en-US" sz="1600" b="1" dirty="0" err="1" smtClean="0"/>
              <a:t>taking</a:t>
            </a:r>
            <a:r>
              <a:rPr lang="en-US" sz="1600" b="1" dirty="0" smtClean="0"/>
              <a:t> place in another does not really help.</a:t>
            </a:r>
          </a:p>
          <a:p>
            <a:r>
              <a:rPr lang="en-US" sz="1600" b="1" dirty="0" smtClean="0"/>
              <a:t>Solution: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1) The function generating exception should handle this exception in the same thread, with try-catch block (or)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2) Before passing this function designed to throw an exception, 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-first wrap the call in a try-catch block and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	- enclose this complete try-catch in a lambda function and provide this lambda handle as  a thread parameter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2211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11585" y="4721189"/>
            <a:ext cx="779930" cy="632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fun3</a:t>
            </a:r>
            <a:endParaRPr lang="en-IN" dirty="0"/>
          </a:p>
        </p:txBody>
      </p:sp>
      <p:sp>
        <p:nvSpPr>
          <p:cNvPr id="5" name="Freeform 4"/>
          <p:cNvSpPr/>
          <p:nvPr/>
        </p:nvSpPr>
        <p:spPr>
          <a:xfrm>
            <a:off x="2877670" y="1337982"/>
            <a:ext cx="4505075" cy="282388"/>
          </a:xfrm>
          <a:custGeom>
            <a:avLst/>
            <a:gdLst>
              <a:gd name="connsiteX0" fmla="*/ 0 w 4505075"/>
              <a:gd name="connsiteY0" fmla="*/ 268941 h 282388"/>
              <a:gd name="connsiteX1" fmla="*/ 53789 w 4505075"/>
              <a:gd name="connsiteY1" fmla="*/ 201706 h 282388"/>
              <a:gd name="connsiteX2" fmla="*/ 80683 w 4505075"/>
              <a:gd name="connsiteY2" fmla="*/ 161365 h 282388"/>
              <a:gd name="connsiteX3" fmla="*/ 161365 w 4505075"/>
              <a:gd name="connsiteY3" fmla="*/ 107577 h 282388"/>
              <a:gd name="connsiteX4" fmla="*/ 215153 w 4505075"/>
              <a:gd name="connsiteY4" fmla="*/ 67235 h 282388"/>
              <a:gd name="connsiteX5" fmla="*/ 255495 w 4505075"/>
              <a:gd name="connsiteY5" fmla="*/ 53788 h 282388"/>
              <a:gd name="connsiteX6" fmla="*/ 363071 w 4505075"/>
              <a:gd name="connsiteY6" fmla="*/ 67235 h 282388"/>
              <a:gd name="connsiteX7" fmla="*/ 389965 w 4505075"/>
              <a:gd name="connsiteY7" fmla="*/ 94130 h 282388"/>
              <a:gd name="connsiteX8" fmla="*/ 430306 w 4505075"/>
              <a:gd name="connsiteY8" fmla="*/ 121024 h 282388"/>
              <a:gd name="connsiteX9" fmla="*/ 470648 w 4505075"/>
              <a:gd name="connsiteY9" fmla="*/ 161365 h 282388"/>
              <a:gd name="connsiteX10" fmla="*/ 618565 w 4505075"/>
              <a:gd name="connsiteY10" fmla="*/ 255494 h 282388"/>
              <a:gd name="connsiteX11" fmla="*/ 753036 w 4505075"/>
              <a:gd name="connsiteY11" fmla="*/ 242047 h 282388"/>
              <a:gd name="connsiteX12" fmla="*/ 779930 w 4505075"/>
              <a:gd name="connsiteY12" fmla="*/ 201706 h 282388"/>
              <a:gd name="connsiteX13" fmla="*/ 833718 w 4505075"/>
              <a:gd name="connsiteY13" fmla="*/ 161365 h 282388"/>
              <a:gd name="connsiteX14" fmla="*/ 900953 w 4505075"/>
              <a:gd name="connsiteY14" fmla="*/ 107577 h 282388"/>
              <a:gd name="connsiteX15" fmla="*/ 968189 w 4505075"/>
              <a:gd name="connsiteY15" fmla="*/ 26894 h 282388"/>
              <a:gd name="connsiteX16" fmla="*/ 1048871 w 4505075"/>
              <a:gd name="connsiteY16" fmla="*/ 0 h 282388"/>
              <a:gd name="connsiteX17" fmla="*/ 1143000 w 4505075"/>
              <a:gd name="connsiteY17" fmla="*/ 13447 h 282388"/>
              <a:gd name="connsiteX18" fmla="*/ 1264024 w 4505075"/>
              <a:gd name="connsiteY18" fmla="*/ 107577 h 282388"/>
              <a:gd name="connsiteX19" fmla="*/ 1304365 w 4505075"/>
              <a:gd name="connsiteY19" fmla="*/ 134471 h 282388"/>
              <a:gd name="connsiteX20" fmla="*/ 1344706 w 4505075"/>
              <a:gd name="connsiteY20" fmla="*/ 188259 h 282388"/>
              <a:gd name="connsiteX21" fmla="*/ 1398495 w 4505075"/>
              <a:gd name="connsiteY21" fmla="*/ 215153 h 282388"/>
              <a:gd name="connsiteX22" fmla="*/ 1438836 w 4505075"/>
              <a:gd name="connsiteY22" fmla="*/ 242047 h 282388"/>
              <a:gd name="connsiteX23" fmla="*/ 1613648 w 4505075"/>
              <a:gd name="connsiteY23" fmla="*/ 215153 h 282388"/>
              <a:gd name="connsiteX24" fmla="*/ 1667436 w 4505075"/>
              <a:gd name="connsiteY24" fmla="*/ 161365 h 282388"/>
              <a:gd name="connsiteX25" fmla="*/ 1788459 w 4505075"/>
              <a:gd name="connsiteY25" fmla="*/ 67235 h 282388"/>
              <a:gd name="connsiteX26" fmla="*/ 1828800 w 4505075"/>
              <a:gd name="connsiteY26" fmla="*/ 26894 h 282388"/>
              <a:gd name="connsiteX27" fmla="*/ 1869142 w 4505075"/>
              <a:gd name="connsiteY27" fmla="*/ 13447 h 282388"/>
              <a:gd name="connsiteX28" fmla="*/ 2097742 w 4505075"/>
              <a:gd name="connsiteY28" fmla="*/ 26894 h 282388"/>
              <a:gd name="connsiteX29" fmla="*/ 2245659 w 4505075"/>
              <a:gd name="connsiteY29" fmla="*/ 94130 h 282388"/>
              <a:gd name="connsiteX30" fmla="*/ 2299448 w 4505075"/>
              <a:gd name="connsiteY30" fmla="*/ 121024 h 282388"/>
              <a:gd name="connsiteX31" fmla="*/ 2407024 w 4505075"/>
              <a:gd name="connsiteY31" fmla="*/ 174812 h 282388"/>
              <a:gd name="connsiteX32" fmla="*/ 2447365 w 4505075"/>
              <a:gd name="connsiteY32" fmla="*/ 215153 h 282388"/>
              <a:gd name="connsiteX33" fmla="*/ 2514600 w 4505075"/>
              <a:gd name="connsiteY33" fmla="*/ 242047 h 282388"/>
              <a:gd name="connsiteX34" fmla="*/ 2622177 w 4505075"/>
              <a:gd name="connsiteY34" fmla="*/ 268941 h 282388"/>
              <a:gd name="connsiteX35" fmla="*/ 2675965 w 4505075"/>
              <a:gd name="connsiteY35" fmla="*/ 282388 h 282388"/>
              <a:gd name="connsiteX36" fmla="*/ 2756648 w 4505075"/>
              <a:gd name="connsiteY36" fmla="*/ 255494 h 282388"/>
              <a:gd name="connsiteX37" fmla="*/ 2918012 w 4505075"/>
              <a:gd name="connsiteY37" fmla="*/ 161365 h 282388"/>
              <a:gd name="connsiteX38" fmla="*/ 3052483 w 4505075"/>
              <a:gd name="connsiteY38" fmla="*/ 121024 h 282388"/>
              <a:gd name="connsiteX39" fmla="*/ 3294530 w 4505075"/>
              <a:gd name="connsiteY39" fmla="*/ 134471 h 282388"/>
              <a:gd name="connsiteX40" fmla="*/ 3375212 w 4505075"/>
              <a:gd name="connsiteY40" fmla="*/ 174812 h 282388"/>
              <a:gd name="connsiteX41" fmla="*/ 3429000 w 4505075"/>
              <a:gd name="connsiteY41" fmla="*/ 188259 h 282388"/>
              <a:gd name="connsiteX42" fmla="*/ 3469342 w 4505075"/>
              <a:gd name="connsiteY42" fmla="*/ 201706 h 282388"/>
              <a:gd name="connsiteX43" fmla="*/ 3671048 w 4505075"/>
              <a:gd name="connsiteY43" fmla="*/ 174812 h 282388"/>
              <a:gd name="connsiteX44" fmla="*/ 3953436 w 4505075"/>
              <a:gd name="connsiteY44" fmla="*/ 188259 h 282388"/>
              <a:gd name="connsiteX45" fmla="*/ 4235824 w 4505075"/>
              <a:gd name="connsiteY45" fmla="*/ 174812 h 282388"/>
              <a:gd name="connsiteX46" fmla="*/ 4249271 w 4505075"/>
              <a:gd name="connsiteY46" fmla="*/ 134471 h 282388"/>
              <a:gd name="connsiteX47" fmla="*/ 4437530 w 4505075"/>
              <a:gd name="connsiteY47" fmla="*/ 188259 h 282388"/>
              <a:gd name="connsiteX48" fmla="*/ 4504765 w 4505075"/>
              <a:gd name="connsiteY48" fmla="*/ 147918 h 2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505075" h="282388">
                <a:moveTo>
                  <a:pt x="0" y="268941"/>
                </a:moveTo>
                <a:cubicBezTo>
                  <a:pt x="17930" y="246529"/>
                  <a:pt x="36568" y="224667"/>
                  <a:pt x="53789" y="201706"/>
                </a:cubicBezTo>
                <a:cubicBezTo>
                  <a:pt x="63486" y="188777"/>
                  <a:pt x="68520" y="172007"/>
                  <a:pt x="80683" y="161365"/>
                </a:cubicBezTo>
                <a:cubicBezTo>
                  <a:pt x="105008" y="140080"/>
                  <a:pt x="135507" y="126971"/>
                  <a:pt x="161365" y="107577"/>
                </a:cubicBezTo>
                <a:cubicBezTo>
                  <a:pt x="179294" y="94130"/>
                  <a:pt x="195694" y="78354"/>
                  <a:pt x="215153" y="67235"/>
                </a:cubicBezTo>
                <a:cubicBezTo>
                  <a:pt x="227460" y="60202"/>
                  <a:pt x="242048" y="58270"/>
                  <a:pt x="255495" y="53788"/>
                </a:cubicBezTo>
                <a:cubicBezTo>
                  <a:pt x="291354" y="58270"/>
                  <a:pt x="328457" y="56851"/>
                  <a:pt x="363071" y="67235"/>
                </a:cubicBezTo>
                <a:cubicBezTo>
                  <a:pt x="375214" y="70878"/>
                  <a:pt x="380065" y="86210"/>
                  <a:pt x="389965" y="94130"/>
                </a:cubicBezTo>
                <a:cubicBezTo>
                  <a:pt x="402585" y="104226"/>
                  <a:pt x="417890" y="110678"/>
                  <a:pt x="430306" y="121024"/>
                </a:cubicBezTo>
                <a:cubicBezTo>
                  <a:pt x="444915" y="133198"/>
                  <a:pt x="455929" y="149323"/>
                  <a:pt x="470648" y="161365"/>
                </a:cubicBezTo>
                <a:cubicBezTo>
                  <a:pt x="572842" y="244978"/>
                  <a:pt x="540989" y="229635"/>
                  <a:pt x="618565" y="255494"/>
                </a:cubicBezTo>
                <a:cubicBezTo>
                  <a:pt x="663389" y="251012"/>
                  <a:pt x="710300" y="256292"/>
                  <a:pt x="753036" y="242047"/>
                </a:cubicBezTo>
                <a:cubicBezTo>
                  <a:pt x="768368" y="236936"/>
                  <a:pt x="768502" y="213134"/>
                  <a:pt x="779930" y="201706"/>
                </a:cubicBezTo>
                <a:cubicBezTo>
                  <a:pt x="795777" y="185859"/>
                  <a:pt x="817871" y="177212"/>
                  <a:pt x="833718" y="161365"/>
                </a:cubicBezTo>
                <a:cubicBezTo>
                  <a:pt x="894542" y="100541"/>
                  <a:pt x="822417" y="133756"/>
                  <a:pt x="900953" y="107577"/>
                </a:cubicBezTo>
                <a:cubicBezTo>
                  <a:pt x="917692" y="82469"/>
                  <a:pt x="940782" y="42120"/>
                  <a:pt x="968189" y="26894"/>
                </a:cubicBezTo>
                <a:cubicBezTo>
                  <a:pt x="992970" y="13127"/>
                  <a:pt x="1048871" y="0"/>
                  <a:pt x="1048871" y="0"/>
                </a:cubicBezTo>
                <a:cubicBezTo>
                  <a:pt x="1080247" y="4482"/>
                  <a:pt x="1114651" y="-727"/>
                  <a:pt x="1143000" y="13447"/>
                </a:cubicBezTo>
                <a:cubicBezTo>
                  <a:pt x="1188711" y="36303"/>
                  <a:pt x="1221500" y="79228"/>
                  <a:pt x="1264024" y="107577"/>
                </a:cubicBezTo>
                <a:cubicBezTo>
                  <a:pt x="1277471" y="116542"/>
                  <a:pt x="1292937" y="123043"/>
                  <a:pt x="1304365" y="134471"/>
                </a:cubicBezTo>
                <a:cubicBezTo>
                  <a:pt x="1320212" y="150318"/>
                  <a:pt x="1327690" y="173674"/>
                  <a:pt x="1344706" y="188259"/>
                </a:cubicBezTo>
                <a:cubicBezTo>
                  <a:pt x="1359926" y="201305"/>
                  <a:pt x="1381090" y="205208"/>
                  <a:pt x="1398495" y="215153"/>
                </a:cubicBezTo>
                <a:cubicBezTo>
                  <a:pt x="1412527" y="223171"/>
                  <a:pt x="1425389" y="233082"/>
                  <a:pt x="1438836" y="242047"/>
                </a:cubicBezTo>
                <a:cubicBezTo>
                  <a:pt x="1497107" y="233082"/>
                  <a:pt x="1558053" y="234775"/>
                  <a:pt x="1613648" y="215153"/>
                </a:cubicBezTo>
                <a:cubicBezTo>
                  <a:pt x="1637558" y="206714"/>
                  <a:pt x="1648080" y="177744"/>
                  <a:pt x="1667436" y="161365"/>
                </a:cubicBezTo>
                <a:cubicBezTo>
                  <a:pt x="1706450" y="128353"/>
                  <a:pt x="1752321" y="103373"/>
                  <a:pt x="1788459" y="67235"/>
                </a:cubicBezTo>
                <a:cubicBezTo>
                  <a:pt x="1801906" y="53788"/>
                  <a:pt x="1812977" y="37443"/>
                  <a:pt x="1828800" y="26894"/>
                </a:cubicBezTo>
                <a:cubicBezTo>
                  <a:pt x="1840594" y="19031"/>
                  <a:pt x="1855695" y="17929"/>
                  <a:pt x="1869142" y="13447"/>
                </a:cubicBezTo>
                <a:cubicBezTo>
                  <a:pt x="1945342" y="17929"/>
                  <a:pt x="2022051" y="17021"/>
                  <a:pt x="2097742" y="26894"/>
                </a:cubicBezTo>
                <a:cubicBezTo>
                  <a:pt x="2163261" y="35440"/>
                  <a:pt x="2190955" y="63739"/>
                  <a:pt x="2245659" y="94130"/>
                </a:cubicBezTo>
                <a:cubicBezTo>
                  <a:pt x="2263182" y="103865"/>
                  <a:pt x="2281518" y="112059"/>
                  <a:pt x="2299448" y="121024"/>
                </a:cubicBezTo>
                <a:cubicBezTo>
                  <a:pt x="2398825" y="220401"/>
                  <a:pt x="2269612" y="106106"/>
                  <a:pt x="2407024" y="174812"/>
                </a:cubicBezTo>
                <a:cubicBezTo>
                  <a:pt x="2424033" y="183317"/>
                  <a:pt x="2431239" y="205074"/>
                  <a:pt x="2447365" y="215153"/>
                </a:cubicBezTo>
                <a:cubicBezTo>
                  <a:pt x="2467834" y="227946"/>
                  <a:pt x="2491529" y="234948"/>
                  <a:pt x="2514600" y="242047"/>
                </a:cubicBezTo>
                <a:cubicBezTo>
                  <a:pt x="2549928" y="252917"/>
                  <a:pt x="2586318" y="259976"/>
                  <a:pt x="2622177" y="268941"/>
                </a:cubicBezTo>
                <a:lnTo>
                  <a:pt x="2675965" y="282388"/>
                </a:lnTo>
                <a:cubicBezTo>
                  <a:pt x="2702859" y="273423"/>
                  <a:pt x="2731292" y="268172"/>
                  <a:pt x="2756648" y="255494"/>
                </a:cubicBezTo>
                <a:cubicBezTo>
                  <a:pt x="2812345" y="227646"/>
                  <a:pt x="2858937" y="181056"/>
                  <a:pt x="2918012" y="161365"/>
                </a:cubicBezTo>
                <a:cubicBezTo>
                  <a:pt x="3016228" y="128627"/>
                  <a:pt x="2971192" y="141347"/>
                  <a:pt x="3052483" y="121024"/>
                </a:cubicBezTo>
                <a:cubicBezTo>
                  <a:pt x="3133165" y="125506"/>
                  <a:pt x="3214823" y="121186"/>
                  <a:pt x="3294530" y="134471"/>
                </a:cubicBezTo>
                <a:cubicBezTo>
                  <a:pt x="3324189" y="139414"/>
                  <a:pt x="3347294" y="163645"/>
                  <a:pt x="3375212" y="174812"/>
                </a:cubicBezTo>
                <a:cubicBezTo>
                  <a:pt x="3392371" y="181676"/>
                  <a:pt x="3411230" y="183182"/>
                  <a:pt x="3429000" y="188259"/>
                </a:cubicBezTo>
                <a:cubicBezTo>
                  <a:pt x="3442629" y="192153"/>
                  <a:pt x="3455895" y="197224"/>
                  <a:pt x="3469342" y="201706"/>
                </a:cubicBezTo>
                <a:cubicBezTo>
                  <a:pt x="3536577" y="192741"/>
                  <a:pt x="3603244" y="176695"/>
                  <a:pt x="3671048" y="174812"/>
                </a:cubicBezTo>
                <a:cubicBezTo>
                  <a:pt x="3765248" y="172195"/>
                  <a:pt x="3859200" y="188259"/>
                  <a:pt x="3953436" y="188259"/>
                </a:cubicBezTo>
                <a:cubicBezTo>
                  <a:pt x="4047672" y="188259"/>
                  <a:pt x="4141695" y="179294"/>
                  <a:pt x="4235824" y="174812"/>
                </a:cubicBezTo>
                <a:cubicBezTo>
                  <a:pt x="4240306" y="161365"/>
                  <a:pt x="4235325" y="137007"/>
                  <a:pt x="4249271" y="134471"/>
                </a:cubicBezTo>
                <a:cubicBezTo>
                  <a:pt x="4358629" y="114588"/>
                  <a:pt x="4371293" y="138581"/>
                  <a:pt x="4437530" y="188259"/>
                </a:cubicBezTo>
                <a:cubicBezTo>
                  <a:pt x="4513556" y="173054"/>
                  <a:pt x="4504765" y="197668"/>
                  <a:pt x="4504765" y="147918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669398" y="968650"/>
            <a:ext cx="274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Loop_iterator</a:t>
            </a:r>
            <a:r>
              <a:rPr lang="en-US" dirty="0" smtClean="0"/>
              <a:t>() thread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25824" y="591340"/>
            <a:ext cx="1981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400" b="1" dirty="0"/>
          </a:p>
          <a:p>
            <a:r>
              <a:rPr lang="en-IN" sz="1400" b="1" dirty="0"/>
              <a:t>void fun1()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  //...</a:t>
            </a:r>
          </a:p>
          <a:p>
            <a:r>
              <a:rPr lang="en-IN" sz="1400" b="1" dirty="0"/>
              <a:t>}</a:t>
            </a:r>
          </a:p>
          <a:p>
            <a:endParaRPr lang="en-IN" sz="1400" b="1" dirty="0"/>
          </a:p>
          <a:p>
            <a:r>
              <a:rPr lang="en-IN" sz="1400" b="1" dirty="0"/>
              <a:t>void fun2()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  //..</a:t>
            </a:r>
          </a:p>
          <a:p>
            <a:r>
              <a:rPr lang="en-IN" sz="1400" b="1" dirty="0"/>
              <a:t>}</a:t>
            </a:r>
          </a:p>
          <a:p>
            <a:endParaRPr lang="en-IN" sz="1400" b="1" dirty="0"/>
          </a:p>
          <a:p>
            <a:r>
              <a:rPr lang="en-IN" sz="1400" b="1" dirty="0" err="1"/>
              <a:t>int</a:t>
            </a:r>
            <a:r>
              <a:rPr lang="en-IN" sz="1400" b="1" dirty="0"/>
              <a:t> fun3()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  //...</a:t>
            </a:r>
          </a:p>
          <a:p>
            <a:r>
              <a:rPr lang="en-IN" sz="1400" b="1" dirty="0"/>
              <a:t>  return...;</a:t>
            </a:r>
          </a:p>
          <a:p>
            <a:r>
              <a:rPr lang="en-IN" sz="1400" b="1" dirty="0"/>
              <a:t>}</a:t>
            </a:r>
          </a:p>
          <a:p>
            <a:endParaRPr lang="en-IN" sz="1400" b="1" dirty="0"/>
          </a:p>
          <a:p>
            <a:r>
              <a:rPr lang="en-IN" sz="1400" b="1" dirty="0"/>
              <a:t>void fun4()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  //...</a:t>
            </a:r>
          </a:p>
          <a:p>
            <a:r>
              <a:rPr lang="en-IN" sz="1400" b="1" dirty="0"/>
              <a:t>  auto result = fun3</a:t>
            </a:r>
            <a:r>
              <a:rPr lang="en-IN" sz="1400" b="1" dirty="0" smtClean="0"/>
              <a:t>();</a:t>
            </a:r>
          </a:p>
          <a:p>
            <a:r>
              <a:rPr lang="en-US" sz="1400" b="1" dirty="0" smtClean="0"/>
              <a:t>//…</a:t>
            </a:r>
            <a:endParaRPr lang="en-IN" sz="1400" b="1" dirty="0"/>
          </a:p>
          <a:p>
            <a:r>
              <a:rPr lang="en-IN" sz="1400" b="1" dirty="0"/>
              <a:t>}</a:t>
            </a:r>
          </a:p>
        </p:txBody>
      </p:sp>
      <p:sp>
        <p:nvSpPr>
          <p:cNvPr id="8" name="Freeform 7"/>
          <p:cNvSpPr/>
          <p:nvPr/>
        </p:nvSpPr>
        <p:spPr>
          <a:xfrm>
            <a:off x="4719917" y="2149639"/>
            <a:ext cx="4505075" cy="282388"/>
          </a:xfrm>
          <a:custGeom>
            <a:avLst/>
            <a:gdLst>
              <a:gd name="connsiteX0" fmla="*/ 0 w 4505075"/>
              <a:gd name="connsiteY0" fmla="*/ 268941 h 282388"/>
              <a:gd name="connsiteX1" fmla="*/ 53789 w 4505075"/>
              <a:gd name="connsiteY1" fmla="*/ 201706 h 282388"/>
              <a:gd name="connsiteX2" fmla="*/ 80683 w 4505075"/>
              <a:gd name="connsiteY2" fmla="*/ 161365 h 282388"/>
              <a:gd name="connsiteX3" fmla="*/ 161365 w 4505075"/>
              <a:gd name="connsiteY3" fmla="*/ 107577 h 282388"/>
              <a:gd name="connsiteX4" fmla="*/ 215153 w 4505075"/>
              <a:gd name="connsiteY4" fmla="*/ 67235 h 282388"/>
              <a:gd name="connsiteX5" fmla="*/ 255495 w 4505075"/>
              <a:gd name="connsiteY5" fmla="*/ 53788 h 282388"/>
              <a:gd name="connsiteX6" fmla="*/ 363071 w 4505075"/>
              <a:gd name="connsiteY6" fmla="*/ 67235 h 282388"/>
              <a:gd name="connsiteX7" fmla="*/ 389965 w 4505075"/>
              <a:gd name="connsiteY7" fmla="*/ 94130 h 282388"/>
              <a:gd name="connsiteX8" fmla="*/ 430306 w 4505075"/>
              <a:gd name="connsiteY8" fmla="*/ 121024 h 282388"/>
              <a:gd name="connsiteX9" fmla="*/ 470648 w 4505075"/>
              <a:gd name="connsiteY9" fmla="*/ 161365 h 282388"/>
              <a:gd name="connsiteX10" fmla="*/ 618565 w 4505075"/>
              <a:gd name="connsiteY10" fmla="*/ 255494 h 282388"/>
              <a:gd name="connsiteX11" fmla="*/ 753036 w 4505075"/>
              <a:gd name="connsiteY11" fmla="*/ 242047 h 282388"/>
              <a:gd name="connsiteX12" fmla="*/ 779930 w 4505075"/>
              <a:gd name="connsiteY12" fmla="*/ 201706 h 282388"/>
              <a:gd name="connsiteX13" fmla="*/ 833718 w 4505075"/>
              <a:gd name="connsiteY13" fmla="*/ 161365 h 282388"/>
              <a:gd name="connsiteX14" fmla="*/ 900953 w 4505075"/>
              <a:gd name="connsiteY14" fmla="*/ 107577 h 282388"/>
              <a:gd name="connsiteX15" fmla="*/ 968189 w 4505075"/>
              <a:gd name="connsiteY15" fmla="*/ 26894 h 282388"/>
              <a:gd name="connsiteX16" fmla="*/ 1048871 w 4505075"/>
              <a:gd name="connsiteY16" fmla="*/ 0 h 282388"/>
              <a:gd name="connsiteX17" fmla="*/ 1143000 w 4505075"/>
              <a:gd name="connsiteY17" fmla="*/ 13447 h 282388"/>
              <a:gd name="connsiteX18" fmla="*/ 1264024 w 4505075"/>
              <a:gd name="connsiteY18" fmla="*/ 107577 h 282388"/>
              <a:gd name="connsiteX19" fmla="*/ 1304365 w 4505075"/>
              <a:gd name="connsiteY19" fmla="*/ 134471 h 282388"/>
              <a:gd name="connsiteX20" fmla="*/ 1344706 w 4505075"/>
              <a:gd name="connsiteY20" fmla="*/ 188259 h 282388"/>
              <a:gd name="connsiteX21" fmla="*/ 1398495 w 4505075"/>
              <a:gd name="connsiteY21" fmla="*/ 215153 h 282388"/>
              <a:gd name="connsiteX22" fmla="*/ 1438836 w 4505075"/>
              <a:gd name="connsiteY22" fmla="*/ 242047 h 282388"/>
              <a:gd name="connsiteX23" fmla="*/ 1613648 w 4505075"/>
              <a:gd name="connsiteY23" fmla="*/ 215153 h 282388"/>
              <a:gd name="connsiteX24" fmla="*/ 1667436 w 4505075"/>
              <a:gd name="connsiteY24" fmla="*/ 161365 h 282388"/>
              <a:gd name="connsiteX25" fmla="*/ 1788459 w 4505075"/>
              <a:gd name="connsiteY25" fmla="*/ 67235 h 282388"/>
              <a:gd name="connsiteX26" fmla="*/ 1828800 w 4505075"/>
              <a:gd name="connsiteY26" fmla="*/ 26894 h 282388"/>
              <a:gd name="connsiteX27" fmla="*/ 1869142 w 4505075"/>
              <a:gd name="connsiteY27" fmla="*/ 13447 h 282388"/>
              <a:gd name="connsiteX28" fmla="*/ 2097742 w 4505075"/>
              <a:gd name="connsiteY28" fmla="*/ 26894 h 282388"/>
              <a:gd name="connsiteX29" fmla="*/ 2245659 w 4505075"/>
              <a:gd name="connsiteY29" fmla="*/ 94130 h 282388"/>
              <a:gd name="connsiteX30" fmla="*/ 2299448 w 4505075"/>
              <a:gd name="connsiteY30" fmla="*/ 121024 h 282388"/>
              <a:gd name="connsiteX31" fmla="*/ 2407024 w 4505075"/>
              <a:gd name="connsiteY31" fmla="*/ 174812 h 282388"/>
              <a:gd name="connsiteX32" fmla="*/ 2447365 w 4505075"/>
              <a:gd name="connsiteY32" fmla="*/ 215153 h 282388"/>
              <a:gd name="connsiteX33" fmla="*/ 2514600 w 4505075"/>
              <a:gd name="connsiteY33" fmla="*/ 242047 h 282388"/>
              <a:gd name="connsiteX34" fmla="*/ 2622177 w 4505075"/>
              <a:gd name="connsiteY34" fmla="*/ 268941 h 282388"/>
              <a:gd name="connsiteX35" fmla="*/ 2675965 w 4505075"/>
              <a:gd name="connsiteY35" fmla="*/ 282388 h 282388"/>
              <a:gd name="connsiteX36" fmla="*/ 2756648 w 4505075"/>
              <a:gd name="connsiteY36" fmla="*/ 255494 h 282388"/>
              <a:gd name="connsiteX37" fmla="*/ 2918012 w 4505075"/>
              <a:gd name="connsiteY37" fmla="*/ 161365 h 282388"/>
              <a:gd name="connsiteX38" fmla="*/ 3052483 w 4505075"/>
              <a:gd name="connsiteY38" fmla="*/ 121024 h 282388"/>
              <a:gd name="connsiteX39" fmla="*/ 3294530 w 4505075"/>
              <a:gd name="connsiteY39" fmla="*/ 134471 h 282388"/>
              <a:gd name="connsiteX40" fmla="*/ 3375212 w 4505075"/>
              <a:gd name="connsiteY40" fmla="*/ 174812 h 282388"/>
              <a:gd name="connsiteX41" fmla="*/ 3429000 w 4505075"/>
              <a:gd name="connsiteY41" fmla="*/ 188259 h 282388"/>
              <a:gd name="connsiteX42" fmla="*/ 3469342 w 4505075"/>
              <a:gd name="connsiteY42" fmla="*/ 201706 h 282388"/>
              <a:gd name="connsiteX43" fmla="*/ 3671048 w 4505075"/>
              <a:gd name="connsiteY43" fmla="*/ 174812 h 282388"/>
              <a:gd name="connsiteX44" fmla="*/ 3953436 w 4505075"/>
              <a:gd name="connsiteY44" fmla="*/ 188259 h 282388"/>
              <a:gd name="connsiteX45" fmla="*/ 4235824 w 4505075"/>
              <a:gd name="connsiteY45" fmla="*/ 174812 h 282388"/>
              <a:gd name="connsiteX46" fmla="*/ 4249271 w 4505075"/>
              <a:gd name="connsiteY46" fmla="*/ 134471 h 282388"/>
              <a:gd name="connsiteX47" fmla="*/ 4437530 w 4505075"/>
              <a:gd name="connsiteY47" fmla="*/ 188259 h 282388"/>
              <a:gd name="connsiteX48" fmla="*/ 4504765 w 4505075"/>
              <a:gd name="connsiteY48" fmla="*/ 147918 h 2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505075" h="282388">
                <a:moveTo>
                  <a:pt x="0" y="268941"/>
                </a:moveTo>
                <a:cubicBezTo>
                  <a:pt x="17930" y="246529"/>
                  <a:pt x="36568" y="224667"/>
                  <a:pt x="53789" y="201706"/>
                </a:cubicBezTo>
                <a:cubicBezTo>
                  <a:pt x="63486" y="188777"/>
                  <a:pt x="68520" y="172007"/>
                  <a:pt x="80683" y="161365"/>
                </a:cubicBezTo>
                <a:cubicBezTo>
                  <a:pt x="105008" y="140080"/>
                  <a:pt x="135507" y="126971"/>
                  <a:pt x="161365" y="107577"/>
                </a:cubicBezTo>
                <a:cubicBezTo>
                  <a:pt x="179294" y="94130"/>
                  <a:pt x="195694" y="78354"/>
                  <a:pt x="215153" y="67235"/>
                </a:cubicBezTo>
                <a:cubicBezTo>
                  <a:pt x="227460" y="60202"/>
                  <a:pt x="242048" y="58270"/>
                  <a:pt x="255495" y="53788"/>
                </a:cubicBezTo>
                <a:cubicBezTo>
                  <a:pt x="291354" y="58270"/>
                  <a:pt x="328457" y="56851"/>
                  <a:pt x="363071" y="67235"/>
                </a:cubicBezTo>
                <a:cubicBezTo>
                  <a:pt x="375214" y="70878"/>
                  <a:pt x="380065" y="86210"/>
                  <a:pt x="389965" y="94130"/>
                </a:cubicBezTo>
                <a:cubicBezTo>
                  <a:pt x="402585" y="104226"/>
                  <a:pt x="417890" y="110678"/>
                  <a:pt x="430306" y="121024"/>
                </a:cubicBezTo>
                <a:cubicBezTo>
                  <a:pt x="444915" y="133198"/>
                  <a:pt x="455929" y="149323"/>
                  <a:pt x="470648" y="161365"/>
                </a:cubicBezTo>
                <a:cubicBezTo>
                  <a:pt x="572842" y="244978"/>
                  <a:pt x="540989" y="229635"/>
                  <a:pt x="618565" y="255494"/>
                </a:cubicBezTo>
                <a:cubicBezTo>
                  <a:pt x="663389" y="251012"/>
                  <a:pt x="710300" y="256292"/>
                  <a:pt x="753036" y="242047"/>
                </a:cubicBezTo>
                <a:cubicBezTo>
                  <a:pt x="768368" y="236936"/>
                  <a:pt x="768502" y="213134"/>
                  <a:pt x="779930" y="201706"/>
                </a:cubicBezTo>
                <a:cubicBezTo>
                  <a:pt x="795777" y="185859"/>
                  <a:pt x="817871" y="177212"/>
                  <a:pt x="833718" y="161365"/>
                </a:cubicBezTo>
                <a:cubicBezTo>
                  <a:pt x="894542" y="100541"/>
                  <a:pt x="822417" y="133756"/>
                  <a:pt x="900953" y="107577"/>
                </a:cubicBezTo>
                <a:cubicBezTo>
                  <a:pt x="917692" y="82469"/>
                  <a:pt x="940782" y="42120"/>
                  <a:pt x="968189" y="26894"/>
                </a:cubicBezTo>
                <a:cubicBezTo>
                  <a:pt x="992970" y="13127"/>
                  <a:pt x="1048871" y="0"/>
                  <a:pt x="1048871" y="0"/>
                </a:cubicBezTo>
                <a:cubicBezTo>
                  <a:pt x="1080247" y="4482"/>
                  <a:pt x="1114651" y="-727"/>
                  <a:pt x="1143000" y="13447"/>
                </a:cubicBezTo>
                <a:cubicBezTo>
                  <a:pt x="1188711" y="36303"/>
                  <a:pt x="1221500" y="79228"/>
                  <a:pt x="1264024" y="107577"/>
                </a:cubicBezTo>
                <a:cubicBezTo>
                  <a:pt x="1277471" y="116542"/>
                  <a:pt x="1292937" y="123043"/>
                  <a:pt x="1304365" y="134471"/>
                </a:cubicBezTo>
                <a:cubicBezTo>
                  <a:pt x="1320212" y="150318"/>
                  <a:pt x="1327690" y="173674"/>
                  <a:pt x="1344706" y="188259"/>
                </a:cubicBezTo>
                <a:cubicBezTo>
                  <a:pt x="1359926" y="201305"/>
                  <a:pt x="1381090" y="205208"/>
                  <a:pt x="1398495" y="215153"/>
                </a:cubicBezTo>
                <a:cubicBezTo>
                  <a:pt x="1412527" y="223171"/>
                  <a:pt x="1425389" y="233082"/>
                  <a:pt x="1438836" y="242047"/>
                </a:cubicBezTo>
                <a:cubicBezTo>
                  <a:pt x="1497107" y="233082"/>
                  <a:pt x="1558053" y="234775"/>
                  <a:pt x="1613648" y="215153"/>
                </a:cubicBezTo>
                <a:cubicBezTo>
                  <a:pt x="1637558" y="206714"/>
                  <a:pt x="1648080" y="177744"/>
                  <a:pt x="1667436" y="161365"/>
                </a:cubicBezTo>
                <a:cubicBezTo>
                  <a:pt x="1706450" y="128353"/>
                  <a:pt x="1752321" y="103373"/>
                  <a:pt x="1788459" y="67235"/>
                </a:cubicBezTo>
                <a:cubicBezTo>
                  <a:pt x="1801906" y="53788"/>
                  <a:pt x="1812977" y="37443"/>
                  <a:pt x="1828800" y="26894"/>
                </a:cubicBezTo>
                <a:cubicBezTo>
                  <a:pt x="1840594" y="19031"/>
                  <a:pt x="1855695" y="17929"/>
                  <a:pt x="1869142" y="13447"/>
                </a:cubicBezTo>
                <a:cubicBezTo>
                  <a:pt x="1945342" y="17929"/>
                  <a:pt x="2022051" y="17021"/>
                  <a:pt x="2097742" y="26894"/>
                </a:cubicBezTo>
                <a:cubicBezTo>
                  <a:pt x="2163261" y="35440"/>
                  <a:pt x="2190955" y="63739"/>
                  <a:pt x="2245659" y="94130"/>
                </a:cubicBezTo>
                <a:cubicBezTo>
                  <a:pt x="2263182" y="103865"/>
                  <a:pt x="2281518" y="112059"/>
                  <a:pt x="2299448" y="121024"/>
                </a:cubicBezTo>
                <a:cubicBezTo>
                  <a:pt x="2398825" y="220401"/>
                  <a:pt x="2269612" y="106106"/>
                  <a:pt x="2407024" y="174812"/>
                </a:cubicBezTo>
                <a:cubicBezTo>
                  <a:pt x="2424033" y="183317"/>
                  <a:pt x="2431239" y="205074"/>
                  <a:pt x="2447365" y="215153"/>
                </a:cubicBezTo>
                <a:cubicBezTo>
                  <a:pt x="2467834" y="227946"/>
                  <a:pt x="2491529" y="234948"/>
                  <a:pt x="2514600" y="242047"/>
                </a:cubicBezTo>
                <a:cubicBezTo>
                  <a:pt x="2549928" y="252917"/>
                  <a:pt x="2586318" y="259976"/>
                  <a:pt x="2622177" y="268941"/>
                </a:cubicBezTo>
                <a:lnTo>
                  <a:pt x="2675965" y="282388"/>
                </a:lnTo>
                <a:cubicBezTo>
                  <a:pt x="2702859" y="273423"/>
                  <a:pt x="2731292" y="268172"/>
                  <a:pt x="2756648" y="255494"/>
                </a:cubicBezTo>
                <a:cubicBezTo>
                  <a:pt x="2812345" y="227646"/>
                  <a:pt x="2858937" y="181056"/>
                  <a:pt x="2918012" y="161365"/>
                </a:cubicBezTo>
                <a:cubicBezTo>
                  <a:pt x="3016228" y="128627"/>
                  <a:pt x="2971192" y="141347"/>
                  <a:pt x="3052483" y="121024"/>
                </a:cubicBezTo>
                <a:cubicBezTo>
                  <a:pt x="3133165" y="125506"/>
                  <a:pt x="3214823" y="121186"/>
                  <a:pt x="3294530" y="134471"/>
                </a:cubicBezTo>
                <a:cubicBezTo>
                  <a:pt x="3324189" y="139414"/>
                  <a:pt x="3347294" y="163645"/>
                  <a:pt x="3375212" y="174812"/>
                </a:cubicBezTo>
                <a:cubicBezTo>
                  <a:pt x="3392371" y="181676"/>
                  <a:pt x="3411230" y="183182"/>
                  <a:pt x="3429000" y="188259"/>
                </a:cubicBezTo>
                <a:cubicBezTo>
                  <a:pt x="3442629" y="192153"/>
                  <a:pt x="3455895" y="197224"/>
                  <a:pt x="3469342" y="201706"/>
                </a:cubicBezTo>
                <a:cubicBezTo>
                  <a:pt x="3536577" y="192741"/>
                  <a:pt x="3603244" y="176695"/>
                  <a:pt x="3671048" y="174812"/>
                </a:cubicBezTo>
                <a:cubicBezTo>
                  <a:pt x="3765248" y="172195"/>
                  <a:pt x="3859200" y="188259"/>
                  <a:pt x="3953436" y="188259"/>
                </a:cubicBezTo>
                <a:cubicBezTo>
                  <a:pt x="4047672" y="188259"/>
                  <a:pt x="4141695" y="179294"/>
                  <a:pt x="4235824" y="174812"/>
                </a:cubicBezTo>
                <a:cubicBezTo>
                  <a:pt x="4240306" y="161365"/>
                  <a:pt x="4235325" y="137007"/>
                  <a:pt x="4249271" y="134471"/>
                </a:cubicBezTo>
                <a:cubicBezTo>
                  <a:pt x="4358629" y="114588"/>
                  <a:pt x="4371293" y="138581"/>
                  <a:pt x="4437530" y="188259"/>
                </a:cubicBezTo>
                <a:cubicBezTo>
                  <a:pt x="4513556" y="173054"/>
                  <a:pt x="4504765" y="197668"/>
                  <a:pt x="4504765" y="14791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002307" y="2391773"/>
            <a:ext cx="184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Fun_prime</a:t>
            </a:r>
            <a:r>
              <a:rPr lang="en-US" dirty="0" smtClean="0"/>
              <a:t> thread </a:t>
            </a:r>
            <a:endParaRPr lang="en-IN" dirty="0"/>
          </a:p>
        </p:txBody>
      </p:sp>
      <p:sp>
        <p:nvSpPr>
          <p:cNvPr id="10" name="Freeform 9"/>
          <p:cNvSpPr/>
          <p:nvPr/>
        </p:nvSpPr>
        <p:spPr>
          <a:xfrm>
            <a:off x="3160057" y="4995599"/>
            <a:ext cx="4505075" cy="282388"/>
          </a:xfrm>
          <a:custGeom>
            <a:avLst/>
            <a:gdLst>
              <a:gd name="connsiteX0" fmla="*/ 0 w 4505075"/>
              <a:gd name="connsiteY0" fmla="*/ 268941 h 282388"/>
              <a:gd name="connsiteX1" fmla="*/ 53789 w 4505075"/>
              <a:gd name="connsiteY1" fmla="*/ 201706 h 282388"/>
              <a:gd name="connsiteX2" fmla="*/ 80683 w 4505075"/>
              <a:gd name="connsiteY2" fmla="*/ 161365 h 282388"/>
              <a:gd name="connsiteX3" fmla="*/ 161365 w 4505075"/>
              <a:gd name="connsiteY3" fmla="*/ 107577 h 282388"/>
              <a:gd name="connsiteX4" fmla="*/ 215153 w 4505075"/>
              <a:gd name="connsiteY4" fmla="*/ 67235 h 282388"/>
              <a:gd name="connsiteX5" fmla="*/ 255495 w 4505075"/>
              <a:gd name="connsiteY5" fmla="*/ 53788 h 282388"/>
              <a:gd name="connsiteX6" fmla="*/ 363071 w 4505075"/>
              <a:gd name="connsiteY6" fmla="*/ 67235 h 282388"/>
              <a:gd name="connsiteX7" fmla="*/ 389965 w 4505075"/>
              <a:gd name="connsiteY7" fmla="*/ 94130 h 282388"/>
              <a:gd name="connsiteX8" fmla="*/ 430306 w 4505075"/>
              <a:gd name="connsiteY8" fmla="*/ 121024 h 282388"/>
              <a:gd name="connsiteX9" fmla="*/ 470648 w 4505075"/>
              <a:gd name="connsiteY9" fmla="*/ 161365 h 282388"/>
              <a:gd name="connsiteX10" fmla="*/ 618565 w 4505075"/>
              <a:gd name="connsiteY10" fmla="*/ 255494 h 282388"/>
              <a:gd name="connsiteX11" fmla="*/ 753036 w 4505075"/>
              <a:gd name="connsiteY11" fmla="*/ 242047 h 282388"/>
              <a:gd name="connsiteX12" fmla="*/ 779930 w 4505075"/>
              <a:gd name="connsiteY12" fmla="*/ 201706 h 282388"/>
              <a:gd name="connsiteX13" fmla="*/ 833718 w 4505075"/>
              <a:gd name="connsiteY13" fmla="*/ 161365 h 282388"/>
              <a:gd name="connsiteX14" fmla="*/ 900953 w 4505075"/>
              <a:gd name="connsiteY14" fmla="*/ 107577 h 282388"/>
              <a:gd name="connsiteX15" fmla="*/ 968189 w 4505075"/>
              <a:gd name="connsiteY15" fmla="*/ 26894 h 282388"/>
              <a:gd name="connsiteX16" fmla="*/ 1048871 w 4505075"/>
              <a:gd name="connsiteY16" fmla="*/ 0 h 282388"/>
              <a:gd name="connsiteX17" fmla="*/ 1143000 w 4505075"/>
              <a:gd name="connsiteY17" fmla="*/ 13447 h 282388"/>
              <a:gd name="connsiteX18" fmla="*/ 1264024 w 4505075"/>
              <a:gd name="connsiteY18" fmla="*/ 107577 h 282388"/>
              <a:gd name="connsiteX19" fmla="*/ 1304365 w 4505075"/>
              <a:gd name="connsiteY19" fmla="*/ 134471 h 282388"/>
              <a:gd name="connsiteX20" fmla="*/ 1344706 w 4505075"/>
              <a:gd name="connsiteY20" fmla="*/ 188259 h 282388"/>
              <a:gd name="connsiteX21" fmla="*/ 1398495 w 4505075"/>
              <a:gd name="connsiteY21" fmla="*/ 215153 h 282388"/>
              <a:gd name="connsiteX22" fmla="*/ 1438836 w 4505075"/>
              <a:gd name="connsiteY22" fmla="*/ 242047 h 282388"/>
              <a:gd name="connsiteX23" fmla="*/ 1613648 w 4505075"/>
              <a:gd name="connsiteY23" fmla="*/ 215153 h 282388"/>
              <a:gd name="connsiteX24" fmla="*/ 1667436 w 4505075"/>
              <a:gd name="connsiteY24" fmla="*/ 161365 h 282388"/>
              <a:gd name="connsiteX25" fmla="*/ 1788459 w 4505075"/>
              <a:gd name="connsiteY25" fmla="*/ 67235 h 282388"/>
              <a:gd name="connsiteX26" fmla="*/ 1828800 w 4505075"/>
              <a:gd name="connsiteY26" fmla="*/ 26894 h 282388"/>
              <a:gd name="connsiteX27" fmla="*/ 1869142 w 4505075"/>
              <a:gd name="connsiteY27" fmla="*/ 13447 h 282388"/>
              <a:gd name="connsiteX28" fmla="*/ 2097742 w 4505075"/>
              <a:gd name="connsiteY28" fmla="*/ 26894 h 282388"/>
              <a:gd name="connsiteX29" fmla="*/ 2245659 w 4505075"/>
              <a:gd name="connsiteY29" fmla="*/ 94130 h 282388"/>
              <a:gd name="connsiteX30" fmla="*/ 2299448 w 4505075"/>
              <a:gd name="connsiteY30" fmla="*/ 121024 h 282388"/>
              <a:gd name="connsiteX31" fmla="*/ 2407024 w 4505075"/>
              <a:gd name="connsiteY31" fmla="*/ 174812 h 282388"/>
              <a:gd name="connsiteX32" fmla="*/ 2447365 w 4505075"/>
              <a:gd name="connsiteY32" fmla="*/ 215153 h 282388"/>
              <a:gd name="connsiteX33" fmla="*/ 2514600 w 4505075"/>
              <a:gd name="connsiteY33" fmla="*/ 242047 h 282388"/>
              <a:gd name="connsiteX34" fmla="*/ 2622177 w 4505075"/>
              <a:gd name="connsiteY34" fmla="*/ 268941 h 282388"/>
              <a:gd name="connsiteX35" fmla="*/ 2675965 w 4505075"/>
              <a:gd name="connsiteY35" fmla="*/ 282388 h 282388"/>
              <a:gd name="connsiteX36" fmla="*/ 2756648 w 4505075"/>
              <a:gd name="connsiteY36" fmla="*/ 255494 h 282388"/>
              <a:gd name="connsiteX37" fmla="*/ 2918012 w 4505075"/>
              <a:gd name="connsiteY37" fmla="*/ 161365 h 282388"/>
              <a:gd name="connsiteX38" fmla="*/ 3052483 w 4505075"/>
              <a:gd name="connsiteY38" fmla="*/ 121024 h 282388"/>
              <a:gd name="connsiteX39" fmla="*/ 3294530 w 4505075"/>
              <a:gd name="connsiteY39" fmla="*/ 134471 h 282388"/>
              <a:gd name="connsiteX40" fmla="*/ 3375212 w 4505075"/>
              <a:gd name="connsiteY40" fmla="*/ 174812 h 282388"/>
              <a:gd name="connsiteX41" fmla="*/ 3429000 w 4505075"/>
              <a:gd name="connsiteY41" fmla="*/ 188259 h 282388"/>
              <a:gd name="connsiteX42" fmla="*/ 3469342 w 4505075"/>
              <a:gd name="connsiteY42" fmla="*/ 201706 h 282388"/>
              <a:gd name="connsiteX43" fmla="*/ 3671048 w 4505075"/>
              <a:gd name="connsiteY43" fmla="*/ 174812 h 282388"/>
              <a:gd name="connsiteX44" fmla="*/ 3953436 w 4505075"/>
              <a:gd name="connsiteY44" fmla="*/ 188259 h 282388"/>
              <a:gd name="connsiteX45" fmla="*/ 4235824 w 4505075"/>
              <a:gd name="connsiteY45" fmla="*/ 174812 h 282388"/>
              <a:gd name="connsiteX46" fmla="*/ 4249271 w 4505075"/>
              <a:gd name="connsiteY46" fmla="*/ 134471 h 282388"/>
              <a:gd name="connsiteX47" fmla="*/ 4437530 w 4505075"/>
              <a:gd name="connsiteY47" fmla="*/ 188259 h 282388"/>
              <a:gd name="connsiteX48" fmla="*/ 4504765 w 4505075"/>
              <a:gd name="connsiteY48" fmla="*/ 147918 h 2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505075" h="282388">
                <a:moveTo>
                  <a:pt x="0" y="268941"/>
                </a:moveTo>
                <a:cubicBezTo>
                  <a:pt x="17930" y="246529"/>
                  <a:pt x="36568" y="224667"/>
                  <a:pt x="53789" y="201706"/>
                </a:cubicBezTo>
                <a:cubicBezTo>
                  <a:pt x="63486" y="188777"/>
                  <a:pt x="68520" y="172007"/>
                  <a:pt x="80683" y="161365"/>
                </a:cubicBezTo>
                <a:cubicBezTo>
                  <a:pt x="105008" y="140080"/>
                  <a:pt x="135507" y="126971"/>
                  <a:pt x="161365" y="107577"/>
                </a:cubicBezTo>
                <a:cubicBezTo>
                  <a:pt x="179294" y="94130"/>
                  <a:pt x="195694" y="78354"/>
                  <a:pt x="215153" y="67235"/>
                </a:cubicBezTo>
                <a:cubicBezTo>
                  <a:pt x="227460" y="60202"/>
                  <a:pt x="242048" y="58270"/>
                  <a:pt x="255495" y="53788"/>
                </a:cubicBezTo>
                <a:cubicBezTo>
                  <a:pt x="291354" y="58270"/>
                  <a:pt x="328457" y="56851"/>
                  <a:pt x="363071" y="67235"/>
                </a:cubicBezTo>
                <a:cubicBezTo>
                  <a:pt x="375214" y="70878"/>
                  <a:pt x="380065" y="86210"/>
                  <a:pt x="389965" y="94130"/>
                </a:cubicBezTo>
                <a:cubicBezTo>
                  <a:pt x="402585" y="104226"/>
                  <a:pt x="417890" y="110678"/>
                  <a:pt x="430306" y="121024"/>
                </a:cubicBezTo>
                <a:cubicBezTo>
                  <a:pt x="444915" y="133198"/>
                  <a:pt x="455929" y="149323"/>
                  <a:pt x="470648" y="161365"/>
                </a:cubicBezTo>
                <a:cubicBezTo>
                  <a:pt x="572842" y="244978"/>
                  <a:pt x="540989" y="229635"/>
                  <a:pt x="618565" y="255494"/>
                </a:cubicBezTo>
                <a:cubicBezTo>
                  <a:pt x="663389" y="251012"/>
                  <a:pt x="710300" y="256292"/>
                  <a:pt x="753036" y="242047"/>
                </a:cubicBezTo>
                <a:cubicBezTo>
                  <a:pt x="768368" y="236936"/>
                  <a:pt x="768502" y="213134"/>
                  <a:pt x="779930" y="201706"/>
                </a:cubicBezTo>
                <a:cubicBezTo>
                  <a:pt x="795777" y="185859"/>
                  <a:pt x="817871" y="177212"/>
                  <a:pt x="833718" y="161365"/>
                </a:cubicBezTo>
                <a:cubicBezTo>
                  <a:pt x="894542" y="100541"/>
                  <a:pt x="822417" y="133756"/>
                  <a:pt x="900953" y="107577"/>
                </a:cubicBezTo>
                <a:cubicBezTo>
                  <a:pt x="917692" y="82469"/>
                  <a:pt x="940782" y="42120"/>
                  <a:pt x="968189" y="26894"/>
                </a:cubicBezTo>
                <a:cubicBezTo>
                  <a:pt x="992970" y="13127"/>
                  <a:pt x="1048871" y="0"/>
                  <a:pt x="1048871" y="0"/>
                </a:cubicBezTo>
                <a:cubicBezTo>
                  <a:pt x="1080247" y="4482"/>
                  <a:pt x="1114651" y="-727"/>
                  <a:pt x="1143000" y="13447"/>
                </a:cubicBezTo>
                <a:cubicBezTo>
                  <a:pt x="1188711" y="36303"/>
                  <a:pt x="1221500" y="79228"/>
                  <a:pt x="1264024" y="107577"/>
                </a:cubicBezTo>
                <a:cubicBezTo>
                  <a:pt x="1277471" y="116542"/>
                  <a:pt x="1292937" y="123043"/>
                  <a:pt x="1304365" y="134471"/>
                </a:cubicBezTo>
                <a:cubicBezTo>
                  <a:pt x="1320212" y="150318"/>
                  <a:pt x="1327690" y="173674"/>
                  <a:pt x="1344706" y="188259"/>
                </a:cubicBezTo>
                <a:cubicBezTo>
                  <a:pt x="1359926" y="201305"/>
                  <a:pt x="1381090" y="205208"/>
                  <a:pt x="1398495" y="215153"/>
                </a:cubicBezTo>
                <a:cubicBezTo>
                  <a:pt x="1412527" y="223171"/>
                  <a:pt x="1425389" y="233082"/>
                  <a:pt x="1438836" y="242047"/>
                </a:cubicBezTo>
                <a:cubicBezTo>
                  <a:pt x="1497107" y="233082"/>
                  <a:pt x="1558053" y="234775"/>
                  <a:pt x="1613648" y="215153"/>
                </a:cubicBezTo>
                <a:cubicBezTo>
                  <a:pt x="1637558" y="206714"/>
                  <a:pt x="1648080" y="177744"/>
                  <a:pt x="1667436" y="161365"/>
                </a:cubicBezTo>
                <a:cubicBezTo>
                  <a:pt x="1706450" y="128353"/>
                  <a:pt x="1752321" y="103373"/>
                  <a:pt x="1788459" y="67235"/>
                </a:cubicBezTo>
                <a:cubicBezTo>
                  <a:pt x="1801906" y="53788"/>
                  <a:pt x="1812977" y="37443"/>
                  <a:pt x="1828800" y="26894"/>
                </a:cubicBezTo>
                <a:cubicBezTo>
                  <a:pt x="1840594" y="19031"/>
                  <a:pt x="1855695" y="17929"/>
                  <a:pt x="1869142" y="13447"/>
                </a:cubicBezTo>
                <a:cubicBezTo>
                  <a:pt x="1945342" y="17929"/>
                  <a:pt x="2022051" y="17021"/>
                  <a:pt x="2097742" y="26894"/>
                </a:cubicBezTo>
                <a:cubicBezTo>
                  <a:pt x="2163261" y="35440"/>
                  <a:pt x="2190955" y="63739"/>
                  <a:pt x="2245659" y="94130"/>
                </a:cubicBezTo>
                <a:cubicBezTo>
                  <a:pt x="2263182" y="103865"/>
                  <a:pt x="2281518" y="112059"/>
                  <a:pt x="2299448" y="121024"/>
                </a:cubicBezTo>
                <a:cubicBezTo>
                  <a:pt x="2398825" y="220401"/>
                  <a:pt x="2269612" y="106106"/>
                  <a:pt x="2407024" y="174812"/>
                </a:cubicBezTo>
                <a:cubicBezTo>
                  <a:pt x="2424033" y="183317"/>
                  <a:pt x="2431239" y="205074"/>
                  <a:pt x="2447365" y="215153"/>
                </a:cubicBezTo>
                <a:cubicBezTo>
                  <a:pt x="2467834" y="227946"/>
                  <a:pt x="2491529" y="234948"/>
                  <a:pt x="2514600" y="242047"/>
                </a:cubicBezTo>
                <a:cubicBezTo>
                  <a:pt x="2549928" y="252917"/>
                  <a:pt x="2586318" y="259976"/>
                  <a:pt x="2622177" y="268941"/>
                </a:cubicBezTo>
                <a:lnTo>
                  <a:pt x="2675965" y="282388"/>
                </a:lnTo>
                <a:cubicBezTo>
                  <a:pt x="2702859" y="273423"/>
                  <a:pt x="2731292" y="268172"/>
                  <a:pt x="2756648" y="255494"/>
                </a:cubicBezTo>
                <a:cubicBezTo>
                  <a:pt x="2812345" y="227646"/>
                  <a:pt x="2858937" y="181056"/>
                  <a:pt x="2918012" y="161365"/>
                </a:cubicBezTo>
                <a:cubicBezTo>
                  <a:pt x="3016228" y="128627"/>
                  <a:pt x="2971192" y="141347"/>
                  <a:pt x="3052483" y="121024"/>
                </a:cubicBezTo>
                <a:cubicBezTo>
                  <a:pt x="3133165" y="125506"/>
                  <a:pt x="3214823" y="121186"/>
                  <a:pt x="3294530" y="134471"/>
                </a:cubicBezTo>
                <a:cubicBezTo>
                  <a:pt x="3324189" y="139414"/>
                  <a:pt x="3347294" y="163645"/>
                  <a:pt x="3375212" y="174812"/>
                </a:cubicBezTo>
                <a:cubicBezTo>
                  <a:pt x="3392371" y="181676"/>
                  <a:pt x="3411230" y="183182"/>
                  <a:pt x="3429000" y="188259"/>
                </a:cubicBezTo>
                <a:cubicBezTo>
                  <a:pt x="3442629" y="192153"/>
                  <a:pt x="3455895" y="197224"/>
                  <a:pt x="3469342" y="201706"/>
                </a:cubicBezTo>
                <a:cubicBezTo>
                  <a:pt x="3536577" y="192741"/>
                  <a:pt x="3603244" y="176695"/>
                  <a:pt x="3671048" y="174812"/>
                </a:cubicBezTo>
                <a:cubicBezTo>
                  <a:pt x="3765248" y="172195"/>
                  <a:pt x="3859200" y="188259"/>
                  <a:pt x="3953436" y="188259"/>
                </a:cubicBezTo>
                <a:cubicBezTo>
                  <a:pt x="4047672" y="188259"/>
                  <a:pt x="4141695" y="179294"/>
                  <a:pt x="4235824" y="174812"/>
                </a:cubicBezTo>
                <a:cubicBezTo>
                  <a:pt x="4240306" y="161365"/>
                  <a:pt x="4235325" y="137007"/>
                  <a:pt x="4249271" y="134471"/>
                </a:cubicBezTo>
                <a:cubicBezTo>
                  <a:pt x="4358629" y="114588"/>
                  <a:pt x="4371293" y="138581"/>
                  <a:pt x="4437530" y="188259"/>
                </a:cubicBezTo>
                <a:cubicBezTo>
                  <a:pt x="4513556" y="173054"/>
                  <a:pt x="4504765" y="197668"/>
                  <a:pt x="4504765" y="147918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877670" y="4523156"/>
            <a:ext cx="139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fun4 thread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922927" y="3692159"/>
            <a:ext cx="338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 don’t spawn ‘fun3’ as a separate thread.</a:t>
            </a:r>
            <a:endParaRPr lang="en-IN" b="1" dirty="0"/>
          </a:p>
        </p:txBody>
      </p:sp>
      <p:cxnSp>
        <p:nvCxnSpPr>
          <p:cNvPr id="3" name="Straight Arrow Connector 2"/>
          <p:cNvCxnSpPr>
            <a:stCxn id="5" idx="27"/>
            <a:endCxn id="8" idx="5"/>
          </p:cNvCxnSpPr>
          <p:nvPr/>
        </p:nvCxnSpPr>
        <p:spPr>
          <a:xfrm>
            <a:off x="4746812" y="1351429"/>
            <a:ext cx="228600" cy="8519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261718" y="1691839"/>
            <a:ext cx="1963274" cy="37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Shared_memory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6764024" y="1672554"/>
            <a:ext cx="416859" cy="398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 14"/>
          <p:cNvSpPr/>
          <p:nvPr/>
        </p:nvSpPr>
        <p:spPr>
          <a:xfrm>
            <a:off x="6696635" y="1532965"/>
            <a:ext cx="201706" cy="215153"/>
          </a:xfrm>
          <a:custGeom>
            <a:avLst/>
            <a:gdLst>
              <a:gd name="connsiteX0" fmla="*/ 0 w 201706"/>
              <a:gd name="connsiteY0" fmla="*/ 0 h 215153"/>
              <a:gd name="connsiteX1" fmla="*/ 26894 w 201706"/>
              <a:gd name="connsiteY1" fmla="*/ 147917 h 215153"/>
              <a:gd name="connsiteX2" fmla="*/ 53789 w 201706"/>
              <a:gd name="connsiteY2" fmla="*/ 174811 h 215153"/>
              <a:gd name="connsiteX3" fmla="*/ 147918 w 201706"/>
              <a:gd name="connsiteY3" fmla="*/ 188259 h 215153"/>
              <a:gd name="connsiteX4" fmla="*/ 201706 w 201706"/>
              <a:gd name="connsiteY4" fmla="*/ 215153 h 21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706" h="215153">
                <a:moveTo>
                  <a:pt x="0" y="0"/>
                </a:moveTo>
                <a:cubicBezTo>
                  <a:pt x="1854" y="14828"/>
                  <a:pt x="7256" y="115188"/>
                  <a:pt x="26894" y="147917"/>
                </a:cubicBezTo>
                <a:cubicBezTo>
                  <a:pt x="33417" y="158788"/>
                  <a:pt x="41761" y="170802"/>
                  <a:pt x="53789" y="174811"/>
                </a:cubicBezTo>
                <a:cubicBezTo>
                  <a:pt x="83857" y="184834"/>
                  <a:pt x="116542" y="183776"/>
                  <a:pt x="147918" y="188259"/>
                </a:cubicBezTo>
                <a:cubicBezTo>
                  <a:pt x="194273" y="203711"/>
                  <a:pt x="178236" y="191683"/>
                  <a:pt x="201706" y="215153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reeform 15"/>
          <p:cNvSpPr/>
          <p:nvPr/>
        </p:nvSpPr>
        <p:spPr>
          <a:xfrm>
            <a:off x="5123329" y="1775012"/>
            <a:ext cx="1694330" cy="510988"/>
          </a:xfrm>
          <a:custGeom>
            <a:avLst/>
            <a:gdLst>
              <a:gd name="connsiteX0" fmla="*/ 1694330 w 1694330"/>
              <a:gd name="connsiteY0" fmla="*/ 161364 h 510988"/>
              <a:gd name="connsiteX1" fmla="*/ 1600200 w 1694330"/>
              <a:gd name="connsiteY1" fmla="*/ 228600 h 510988"/>
              <a:gd name="connsiteX2" fmla="*/ 1277471 w 1694330"/>
              <a:gd name="connsiteY2" fmla="*/ 215153 h 510988"/>
              <a:gd name="connsiteX3" fmla="*/ 1237130 w 1694330"/>
              <a:gd name="connsiteY3" fmla="*/ 201706 h 510988"/>
              <a:gd name="connsiteX4" fmla="*/ 1116106 w 1694330"/>
              <a:gd name="connsiteY4" fmla="*/ 174812 h 510988"/>
              <a:gd name="connsiteX5" fmla="*/ 968189 w 1694330"/>
              <a:gd name="connsiteY5" fmla="*/ 121023 h 510988"/>
              <a:gd name="connsiteX6" fmla="*/ 793377 w 1694330"/>
              <a:gd name="connsiteY6" fmla="*/ 80682 h 510988"/>
              <a:gd name="connsiteX7" fmla="*/ 712695 w 1694330"/>
              <a:gd name="connsiteY7" fmla="*/ 40341 h 510988"/>
              <a:gd name="connsiteX8" fmla="*/ 672353 w 1694330"/>
              <a:gd name="connsiteY8" fmla="*/ 26894 h 510988"/>
              <a:gd name="connsiteX9" fmla="*/ 457200 w 1694330"/>
              <a:gd name="connsiteY9" fmla="*/ 0 h 510988"/>
              <a:gd name="connsiteX10" fmla="*/ 228600 w 1694330"/>
              <a:gd name="connsiteY10" fmla="*/ 13447 h 510988"/>
              <a:gd name="connsiteX11" fmla="*/ 201706 w 1694330"/>
              <a:gd name="connsiteY11" fmla="*/ 80682 h 510988"/>
              <a:gd name="connsiteX12" fmla="*/ 174812 w 1694330"/>
              <a:gd name="connsiteY12" fmla="*/ 121023 h 510988"/>
              <a:gd name="connsiteX13" fmla="*/ 67236 w 1694330"/>
              <a:gd name="connsiteY13" fmla="*/ 255494 h 510988"/>
              <a:gd name="connsiteX14" fmla="*/ 0 w 1694330"/>
              <a:gd name="connsiteY14" fmla="*/ 322729 h 510988"/>
              <a:gd name="connsiteX15" fmla="*/ 13447 w 1694330"/>
              <a:gd name="connsiteY15" fmla="*/ 510988 h 5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4330" h="510988">
                <a:moveTo>
                  <a:pt x="1694330" y="161364"/>
                </a:moveTo>
                <a:cubicBezTo>
                  <a:pt x="1662953" y="183776"/>
                  <a:pt x="1638442" y="223665"/>
                  <a:pt x="1600200" y="228600"/>
                </a:cubicBezTo>
                <a:cubicBezTo>
                  <a:pt x="1493416" y="242379"/>
                  <a:pt x="1384846" y="223107"/>
                  <a:pt x="1277471" y="215153"/>
                </a:cubicBezTo>
                <a:cubicBezTo>
                  <a:pt x="1263335" y="214106"/>
                  <a:pt x="1250759" y="205600"/>
                  <a:pt x="1237130" y="201706"/>
                </a:cubicBezTo>
                <a:cubicBezTo>
                  <a:pt x="1192818" y="189045"/>
                  <a:pt x="1162323" y="184055"/>
                  <a:pt x="1116106" y="174812"/>
                </a:cubicBezTo>
                <a:cubicBezTo>
                  <a:pt x="1025171" y="129343"/>
                  <a:pt x="1094550" y="159903"/>
                  <a:pt x="968189" y="121023"/>
                </a:cubicBezTo>
                <a:cubicBezTo>
                  <a:pt x="840211" y="81645"/>
                  <a:pt x="934830" y="100890"/>
                  <a:pt x="793377" y="80682"/>
                </a:cubicBezTo>
                <a:cubicBezTo>
                  <a:pt x="766483" y="67235"/>
                  <a:pt x="740172" y="52553"/>
                  <a:pt x="712695" y="40341"/>
                </a:cubicBezTo>
                <a:cubicBezTo>
                  <a:pt x="699742" y="34584"/>
                  <a:pt x="686104" y="30332"/>
                  <a:pt x="672353" y="26894"/>
                </a:cubicBezTo>
                <a:cubicBezTo>
                  <a:pt x="592958" y="7045"/>
                  <a:pt x="549057" y="8351"/>
                  <a:pt x="457200" y="0"/>
                </a:cubicBezTo>
                <a:lnTo>
                  <a:pt x="228600" y="13447"/>
                </a:lnTo>
                <a:cubicBezTo>
                  <a:pt x="205582" y="20716"/>
                  <a:pt x="212501" y="59092"/>
                  <a:pt x="201706" y="80682"/>
                </a:cubicBezTo>
                <a:cubicBezTo>
                  <a:pt x="194478" y="95137"/>
                  <a:pt x="184666" y="108213"/>
                  <a:pt x="174812" y="121023"/>
                </a:cubicBezTo>
                <a:cubicBezTo>
                  <a:pt x="139813" y="166521"/>
                  <a:pt x="107826" y="214905"/>
                  <a:pt x="67236" y="255494"/>
                </a:cubicBezTo>
                <a:lnTo>
                  <a:pt x="0" y="322729"/>
                </a:lnTo>
                <a:cubicBezTo>
                  <a:pt x="15231" y="475040"/>
                  <a:pt x="13447" y="412153"/>
                  <a:pt x="13447" y="510988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4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/>
        </p:nvSpPr>
        <p:spPr>
          <a:xfrm>
            <a:off x="1640541" y="2272553"/>
            <a:ext cx="699247" cy="63201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7165" y="2403893"/>
            <a:ext cx="79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mutex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465729" y="3415553"/>
            <a:ext cx="1048870" cy="55132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IN" dirty="0"/>
          </a:p>
        </p:txBody>
      </p:sp>
      <p:cxnSp>
        <p:nvCxnSpPr>
          <p:cNvPr id="8" name="Straight Arrow Connector 7"/>
          <p:cNvCxnSpPr>
            <a:stCxn id="4" idx="3"/>
            <a:endCxn id="6" idx="0"/>
          </p:cNvCxnSpPr>
          <p:nvPr/>
        </p:nvCxnSpPr>
        <p:spPr>
          <a:xfrm>
            <a:off x="1742943" y="2812009"/>
            <a:ext cx="247221" cy="60354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672353" y="927847"/>
            <a:ext cx="981635" cy="1465729"/>
          </a:xfrm>
          <a:custGeom>
            <a:avLst/>
            <a:gdLst>
              <a:gd name="connsiteX0" fmla="*/ 0 w 981635"/>
              <a:gd name="connsiteY0" fmla="*/ 0 h 1465729"/>
              <a:gd name="connsiteX1" fmla="*/ 147918 w 981635"/>
              <a:gd name="connsiteY1" fmla="*/ 53788 h 1465729"/>
              <a:gd name="connsiteX2" fmla="*/ 161365 w 981635"/>
              <a:gd name="connsiteY2" fmla="*/ 94129 h 1465729"/>
              <a:gd name="connsiteX3" fmla="*/ 174812 w 981635"/>
              <a:gd name="connsiteY3" fmla="*/ 188259 h 1465729"/>
              <a:gd name="connsiteX4" fmla="*/ 188259 w 981635"/>
              <a:gd name="connsiteY4" fmla="*/ 295835 h 1465729"/>
              <a:gd name="connsiteX5" fmla="*/ 201706 w 981635"/>
              <a:gd name="connsiteY5" fmla="*/ 336177 h 1465729"/>
              <a:gd name="connsiteX6" fmla="*/ 215153 w 981635"/>
              <a:gd name="connsiteY6" fmla="*/ 416859 h 1465729"/>
              <a:gd name="connsiteX7" fmla="*/ 255494 w 981635"/>
              <a:gd name="connsiteY7" fmla="*/ 510988 h 1465729"/>
              <a:gd name="connsiteX8" fmla="*/ 295835 w 981635"/>
              <a:gd name="connsiteY8" fmla="*/ 578224 h 1465729"/>
              <a:gd name="connsiteX9" fmla="*/ 336176 w 981635"/>
              <a:gd name="connsiteY9" fmla="*/ 605118 h 1465729"/>
              <a:gd name="connsiteX10" fmla="*/ 349623 w 981635"/>
              <a:gd name="connsiteY10" fmla="*/ 658906 h 1465729"/>
              <a:gd name="connsiteX11" fmla="*/ 389965 w 981635"/>
              <a:gd name="connsiteY11" fmla="*/ 927847 h 1465729"/>
              <a:gd name="connsiteX12" fmla="*/ 430306 w 981635"/>
              <a:gd name="connsiteY12" fmla="*/ 1008529 h 1465729"/>
              <a:gd name="connsiteX13" fmla="*/ 484094 w 981635"/>
              <a:gd name="connsiteY13" fmla="*/ 1062318 h 1465729"/>
              <a:gd name="connsiteX14" fmla="*/ 524435 w 981635"/>
              <a:gd name="connsiteY14" fmla="*/ 1129553 h 1465729"/>
              <a:gd name="connsiteX15" fmla="*/ 658906 w 981635"/>
              <a:gd name="connsiteY15" fmla="*/ 1196788 h 1465729"/>
              <a:gd name="connsiteX16" fmla="*/ 739588 w 981635"/>
              <a:gd name="connsiteY16" fmla="*/ 1237129 h 1465729"/>
              <a:gd name="connsiteX17" fmla="*/ 766482 w 981635"/>
              <a:gd name="connsiteY17" fmla="*/ 1317812 h 1465729"/>
              <a:gd name="connsiteX18" fmla="*/ 887506 w 981635"/>
              <a:gd name="connsiteY18" fmla="*/ 1425388 h 1465729"/>
              <a:gd name="connsiteX19" fmla="*/ 981635 w 981635"/>
              <a:gd name="connsiteY19" fmla="*/ 1465729 h 146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1635" h="1465729">
                <a:moveTo>
                  <a:pt x="0" y="0"/>
                </a:moveTo>
                <a:cubicBezTo>
                  <a:pt x="68671" y="9810"/>
                  <a:pt x="102463" y="-757"/>
                  <a:pt x="147918" y="53788"/>
                </a:cubicBezTo>
                <a:cubicBezTo>
                  <a:pt x="156992" y="64677"/>
                  <a:pt x="156883" y="80682"/>
                  <a:pt x="161365" y="94129"/>
                </a:cubicBezTo>
                <a:cubicBezTo>
                  <a:pt x="165847" y="125506"/>
                  <a:pt x="170623" y="156842"/>
                  <a:pt x="174812" y="188259"/>
                </a:cubicBezTo>
                <a:cubicBezTo>
                  <a:pt x="179588" y="224080"/>
                  <a:pt x="181795" y="260280"/>
                  <a:pt x="188259" y="295835"/>
                </a:cubicBezTo>
                <a:cubicBezTo>
                  <a:pt x="190795" y="309781"/>
                  <a:pt x="198631" y="322340"/>
                  <a:pt x="201706" y="336177"/>
                </a:cubicBezTo>
                <a:cubicBezTo>
                  <a:pt x="207621" y="362793"/>
                  <a:pt x="209238" y="390243"/>
                  <a:pt x="215153" y="416859"/>
                </a:cubicBezTo>
                <a:cubicBezTo>
                  <a:pt x="222206" y="448598"/>
                  <a:pt x="240268" y="483581"/>
                  <a:pt x="255494" y="510988"/>
                </a:cubicBezTo>
                <a:cubicBezTo>
                  <a:pt x="268187" y="533836"/>
                  <a:pt x="278826" y="558380"/>
                  <a:pt x="295835" y="578224"/>
                </a:cubicBezTo>
                <a:cubicBezTo>
                  <a:pt x="306353" y="590495"/>
                  <a:pt x="322729" y="596153"/>
                  <a:pt x="336176" y="605118"/>
                </a:cubicBezTo>
                <a:cubicBezTo>
                  <a:pt x="340658" y="623047"/>
                  <a:pt x="346881" y="640629"/>
                  <a:pt x="349623" y="658906"/>
                </a:cubicBezTo>
                <a:cubicBezTo>
                  <a:pt x="371971" y="807887"/>
                  <a:pt x="360737" y="825551"/>
                  <a:pt x="389965" y="927847"/>
                </a:cubicBezTo>
                <a:cubicBezTo>
                  <a:pt x="400191" y="963639"/>
                  <a:pt x="405049" y="979062"/>
                  <a:pt x="430306" y="1008529"/>
                </a:cubicBezTo>
                <a:cubicBezTo>
                  <a:pt x="446807" y="1027781"/>
                  <a:pt x="468527" y="1042303"/>
                  <a:pt x="484094" y="1062318"/>
                </a:cubicBezTo>
                <a:cubicBezTo>
                  <a:pt x="500140" y="1082949"/>
                  <a:pt x="505008" y="1112069"/>
                  <a:pt x="524435" y="1129553"/>
                </a:cubicBezTo>
                <a:cubicBezTo>
                  <a:pt x="622716" y="1218005"/>
                  <a:pt x="587481" y="1161075"/>
                  <a:pt x="658906" y="1196788"/>
                </a:cubicBezTo>
                <a:cubicBezTo>
                  <a:pt x="763176" y="1248923"/>
                  <a:pt x="638190" y="1203330"/>
                  <a:pt x="739588" y="1237129"/>
                </a:cubicBezTo>
                <a:cubicBezTo>
                  <a:pt x="748553" y="1264023"/>
                  <a:pt x="749473" y="1295133"/>
                  <a:pt x="766482" y="1317812"/>
                </a:cubicBezTo>
                <a:cubicBezTo>
                  <a:pt x="803260" y="1366849"/>
                  <a:pt x="821285" y="1403314"/>
                  <a:pt x="887506" y="1425388"/>
                </a:cubicBezTo>
                <a:cubicBezTo>
                  <a:pt x="974202" y="1454287"/>
                  <a:pt x="948142" y="1432236"/>
                  <a:pt x="981635" y="1465729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 10"/>
          <p:cNvSpPr/>
          <p:nvPr/>
        </p:nvSpPr>
        <p:spPr>
          <a:xfrm>
            <a:off x="1277471" y="618565"/>
            <a:ext cx="672449" cy="1667435"/>
          </a:xfrm>
          <a:custGeom>
            <a:avLst/>
            <a:gdLst>
              <a:gd name="connsiteX0" fmla="*/ 0 w 672449"/>
              <a:gd name="connsiteY0" fmla="*/ 0 h 1667435"/>
              <a:gd name="connsiteX1" fmla="*/ 67235 w 672449"/>
              <a:gd name="connsiteY1" fmla="*/ 40341 h 1667435"/>
              <a:gd name="connsiteX2" fmla="*/ 121023 w 672449"/>
              <a:gd name="connsiteY2" fmla="*/ 67235 h 1667435"/>
              <a:gd name="connsiteX3" fmla="*/ 147917 w 672449"/>
              <a:gd name="connsiteY3" fmla="*/ 107576 h 1667435"/>
              <a:gd name="connsiteX4" fmla="*/ 282388 w 672449"/>
              <a:gd name="connsiteY4" fmla="*/ 188259 h 1667435"/>
              <a:gd name="connsiteX5" fmla="*/ 322729 w 672449"/>
              <a:gd name="connsiteY5" fmla="*/ 228600 h 1667435"/>
              <a:gd name="connsiteX6" fmla="*/ 376517 w 672449"/>
              <a:gd name="connsiteY6" fmla="*/ 255494 h 1667435"/>
              <a:gd name="connsiteX7" fmla="*/ 443753 w 672449"/>
              <a:gd name="connsiteY7" fmla="*/ 295835 h 1667435"/>
              <a:gd name="connsiteX8" fmla="*/ 484094 w 672449"/>
              <a:gd name="connsiteY8" fmla="*/ 336176 h 1667435"/>
              <a:gd name="connsiteX9" fmla="*/ 497541 w 672449"/>
              <a:gd name="connsiteY9" fmla="*/ 551329 h 1667435"/>
              <a:gd name="connsiteX10" fmla="*/ 524435 w 672449"/>
              <a:gd name="connsiteY10" fmla="*/ 632011 h 1667435"/>
              <a:gd name="connsiteX11" fmla="*/ 551329 w 672449"/>
              <a:gd name="connsiteY11" fmla="*/ 658906 h 1667435"/>
              <a:gd name="connsiteX12" fmla="*/ 564776 w 672449"/>
              <a:gd name="connsiteY12" fmla="*/ 699247 h 1667435"/>
              <a:gd name="connsiteX13" fmla="*/ 591670 w 672449"/>
              <a:gd name="connsiteY13" fmla="*/ 753035 h 1667435"/>
              <a:gd name="connsiteX14" fmla="*/ 605117 w 672449"/>
              <a:gd name="connsiteY14" fmla="*/ 806823 h 1667435"/>
              <a:gd name="connsiteX15" fmla="*/ 672353 w 672449"/>
              <a:gd name="connsiteY15" fmla="*/ 927847 h 1667435"/>
              <a:gd name="connsiteX16" fmla="*/ 632011 w 672449"/>
              <a:gd name="connsiteY16" fmla="*/ 1411941 h 1667435"/>
              <a:gd name="connsiteX17" fmla="*/ 618564 w 672449"/>
              <a:gd name="connsiteY17" fmla="*/ 1452282 h 1667435"/>
              <a:gd name="connsiteX18" fmla="*/ 645458 w 672449"/>
              <a:gd name="connsiteY18" fmla="*/ 1627094 h 1667435"/>
              <a:gd name="connsiteX19" fmla="*/ 672353 w 672449"/>
              <a:gd name="connsiteY19" fmla="*/ 1667435 h 166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2449" h="1667435">
                <a:moveTo>
                  <a:pt x="0" y="0"/>
                </a:moveTo>
                <a:cubicBezTo>
                  <a:pt x="22412" y="13447"/>
                  <a:pt x="44388" y="27648"/>
                  <a:pt x="67235" y="40341"/>
                </a:cubicBezTo>
                <a:cubicBezTo>
                  <a:pt x="84758" y="50076"/>
                  <a:pt x="105624" y="54402"/>
                  <a:pt x="121023" y="67235"/>
                </a:cubicBezTo>
                <a:cubicBezTo>
                  <a:pt x="133438" y="77581"/>
                  <a:pt x="134988" y="97879"/>
                  <a:pt x="147917" y="107576"/>
                </a:cubicBezTo>
                <a:cubicBezTo>
                  <a:pt x="189735" y="138940"/>
                  <a:pt x="245425" y="151296"/>
                  <a:pt x="282388" y="188259"/>
                </a:cubicBezTo>
                <a:cubicBezTo>
                  <a:pt x="295835" y="201706"/>
                  <a:pt x="307254" y="217547"/>
                  <a:pt x="322729" y="228600"/>
                </a:cubicBezTo>
                <a:cubicBezTo>
                  <a:pt x="339041" y="240251"/>
                  <a:pt x="358994" y="245759"/>
                  <a:pt x="376517" y="255494"/>
                </a:cubicBezTo>
                <a:cubicBezTo>
                  <a:pt x="399365" y="268187"/>
                  <a:pt x="422844" y="280153"/>
                  <a:pt x="443753" y="295835"/>
                </a:cubicBezTo>
                <a:cubicBezTo>
                  <a:pt x="458967" y="307245"/>
                  <a:pt x="470647" y="322729"/>
                  <a:pt x="484094" y="336176"/>
                </a:cubicBezTo>
                <a:cubicBezTo>
                  <a:pt x="488576" y="407894"/>
                  <a:pt x="487832" y="480130"/>
                  <a:pt x="497541" y="551329"/>
                </a:cubicBezTo>
                <a:cubicBezTo>
                  <a:pt x="501371" y="579418"/>
                  <a:pt x="504390" y="611965"/>
                  <a:pt x="524435" y="632011"/>
                </a:cubicBezTo>
                <a:lnTo>
                  <a:pt x="551329" y="658906"/>
                </a:lnTo>
                <a:cubicBezTo>
                  <a:pt x="555811" y="672353"/>
                  <a:pt x="559192" y="686219"/>
                  <a:pt x="564776" y="699247"/>
                </a:cubicBezTo>
                <a:cubicBezTo>
                  <a:pt x="572672" y="717672"/>
                  <a:pt x="584632" y="734266"/>
                  <a:pt x="591670" y="753035"/>
                </a:cubicBezTo>
                <a:cubicBezTo>
                  <a:pt x="598159" y="770339"/>
                  <a:pt x="596852" y="790293"/>
                  <a:pt x="605117" y="806823"/>
                </a:cubicBezTo>
                <a:cubicBezTo>
                  <a:pt x="697600" y="991790"/>
                  <a:pt x="635162" y="816282"/>
                  <a:pt x="672353" y="927847"/>
                </a:cubicBezTo>
                <a:cubicBezTo>
                  <a:pt x="669215" y="1003160"/>
                  <a:pt x="670234" y="1297271"/>
                  <a:pt x="632011" y="1411941"/>
                </a:cubicBezTo>
                <a:lnTo>
                  <a:pt x="618564" y="1452282"/>
                </a:lnTo>
                <a:cubicBezTo>
                  <a:pt x="619436" y="1460133"/>
                  <a:pt x="628821" y="1593821"/>
                  <a:pt x="645458" y="1627094"/>
                </a:cubicBezTo>
                <a:cubicBezTo>
                  <a:pt x="675523" y="1687222"/>
                  <a:pt x="672353" y="1630681"/>
                  <a:pt x="672353" y="1667435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11"/>
          <p:cNvSpPr/>
          <p:nvPr/>
        </p:nvSpPr>
        <p:spPr>
          <a:xfrm>
            <a:off x="2205318" y="578224"/>
            <a:ext cx="524435" cy="1788458"/>
          </a:xfrm>
          <a:custGeom>
            <a:avLst/>
            <a:gdLst>
              <a:gd name="connsiteX0" fmla="*/ 322729 w 524435"/>
              <a:gd name="connsiteY0" fmla="*/ 0 h 1788458"/>
              <a:gd name="connsiteX1" fmla="*/ 363070 w 524435"/>
              <a:gd name="connsiteY1" fmla="*/ 67235 h 1788458"/>
              <a:gd name="connsiteX2" fmla="*/ 389964 w 524435"/>
              <a:gd name="connsiteY2" fmla="*/ 121023 h 1788458"/>
              <a:gd name="connsiteX3" fmla="*/ 416858 w 524435"/>
              <a:gd name="connsiteY3" fmla="*/ 161364 h 1788458"/>
              <a:gd name="connsiteX4" fmla="*/ 443753 w 524435"/>
              <a:gd name="connsiteY4" fmla="*/ 228600 h 1788458"/>
              <a:gd name="connsiteX5" fmla="*/ 457200 w 524435"/>
              <a:gd name="connsiteY5" fmla="*/ 268941 h 1788458"/>
              <a:gd name="connsiteX6" fmla="*/ 497541 w 524435"/>
              <a:gd name="connsiteY6" fmla="*/ 322729 h 1788458"/>
              <a:gd name="connsiteX7" fmla="*/ 524435 w 524435"/>
              <a:gd name="connsiteY7" fmla="*/ 376517 h 1788458"/>
              <a:gd name="connsiteX8" fmla="*/ 484094 w 524435"/>
              <a:gd name="connsiteY8" fmla="*/ 564776 h 1788458"/>
              <a:gd name="connsiteX9" fmla="*/ 443753 w 524435"/>
              <a:gd name="connsiteY9" fmla="*/ 591670 h 1788458"/>
              <a:gd name="connsiteX10" fmla="*/ 349623 w 524435"/>
              <a:gd name="connsiteY10" fmla="*/ 685800 h 1788458"/>
              <a:gd name="connsiteX11" fmla="*/ 255494 w 524435"/>
              <a:gd name="connsiteY11" fmla="*/ 860611 h 1788458"/>
              <a:gd name="connsiteX12" fmla="*/ 268941 w 524435"/>
              <a:gd name="connsiteY12" fmla="*/ 1035423 h 1788458"/>
              <a:gd name="connsiteX13" fmla="*/ 268941 w 524435"/>
              <a:gd name="connsiteY13" fmla="*/ 1196788 h 1788458"/>
              <a:gd name="connsiteX14" fmla="*/ 228600 w 524435"/>
              <a:gd name="connsiteY14" fmla="*/ 1237129 h 1788458"/>
              <a:gd name="connsiteX15" fmla="*/ 201706 w 524435"/>
              <a:gd name="connsiteY15" fmla="*/ 1277470 h 1788458"/>
              <a:gd name="connsiteX16" fmla="*/ 107576 w 524435"/>
              <a:gd name="connsiteY16" fmla="*/ 1358152 h 1788458"/>
              <a:gd name="connsiteX17" fmla="*/ 80682 w 524435"/>
              <a:gd name="connsiteY17" fmla="*/ 1438835 h 1788458"/>
              <a:gd name="connsiteX18" fmla="*/ 53788 w 524435"/>
              <a:gd name="connsiteY18" fmla="*/ 1532964 h 1788458"/>
              <a:gd name="connsiteX19" fmla="*/ 26894 w 524435"/>
              <a:gd name="connsiteY19" fmla="*/ 1707776 h 1788458"/>
              <a:gd name="connsiteX20" fmla="*/ 0 w 524435"/>
              <a:gd name="connsiteY20" fmla="*/ 1788458 h 178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4435" h="1788458">
                <a:moveTo>
                  <a:pt x="322729" y="0"/>
                </a:moveTo>
                <a:cubicBezTo>
                  <a:pt x="336176" y="22412"/>
                  <a:pt x="350377" y="44388"/>
                  <a:pt x="363070" y="67235"/>
                </a:cubicBezTo>
                <a:cubicBezTo>
                  <a:pt x="372805" y="84758"/>
                  <a:pt x="380019" y="103619"/>
                  <a:pt x="389964" y="121023"/>
                </a:cubicBezTo>
                <a:cubicBezTo>
                  <a:pt x="397982" y="135055"/>
                  <a:pt x="409630" y="146909"/>
                  <a:pt x="416858" y="161364"/>
                </a:cubicBezTo>
                <a:cubicBezTo>
                  <a:pt x="427653" y="182954"/>
                  <a:pt x="435277" y="205998"/>
                  <a:pt x="443753" y="228600"/>
                </a:cubicBezTo>
                <a:cubicBezTo>
                  <a:pt x="448730" y="241872"/>
                  <a:pt x="450168" y="256634"/>
                  <a:pt x="457200" y="268941"/>
                </a:cubicBezTo>
                <a:cubicBezTo>
                  <a:pt x="468319" y="288400"/>
                  <a:pt x="485663" y="303724"/>
                  <a:pt x="497541" y="322729"/>
                </a:cubicBezTo>
                <a:cubicBezTo>
                  <a:pt x="508165" y="339728"/>
                  <a:pt x="515470" y="358588"/>
                  <a:pt x="524435" y="376517"/>
                </a:cubicBezTo>
                <a:cubicBezTo>
                  <a:pt x="518537" y="429602"/>
                  <a:pt x="519988" y="514524"/>
                  <a:pt x="484094" y="564776"/>
                </a:cubicBezTo>
                <a:cubicBezTo>
                  <a:pt x="474700" y="577927"/>
                  <a:pt x="455766" y="580859"/>
                  <a:pt x="443753" y="591670"/>
                </a:cubicBezTo>
                <a:cubicBezTo>
                  <a:pt x="410771" y="621354"/>
                  <a:pt x="372453" y="647750"/>
                  <a:pt x="349623" y="685800"/>
                </a:cubicBezTo>
                <a:cubicBezTo>
                  <a:pt x="288655" y="787413"/>
                  <a:pt x="320970" y="729658"/>
                  <a:pt x="255494" y="860611"/>
                </a:cubicBezTo>
                <a:cubicBezTo>
                  <a:pt x="259976" y="918882"/>
                  <a:pt x="262112" y="977380"/>
                  <a:pt x="268941" y="1035423"/>
                </a:cubicBezTo>
                <a:cubicBezTo>
                  <a:pt x="278512" y="1116775"/>
                  <a:pt x="309399" y="1085529"/>
                  <a:pt x="268941" y="1196788"/>
                </a:cubicBezTo>
                <a:cubicBezTo>
                  <a:pt x="262442" y="1214660"/>
                  <a:pt x="240774" y="1222520"/>
                  <a:pt x="228600" y="1237129"/>
                </a:cubicBezTo>
                <a:cubicBezTo>
                  <a:pt x="218254" y="1249544"/>
                  <a:pt x="212052" y="1265055"/>
                  <a:pt x="201706" y="1277470"/>
                </a:cubicBezTo>
                <a:cubicBezTo>
                  <a:pt x="170491" y="1314927"/>
                  <a:pt x="147145" y="1328475"/>
                  <a:pt x="107576" y="1358152"/>
                </a:cubicBezTo>
                <a:cubicBezTo>
                  <a:pt x="98611" y="1385046"/>
                  <a:pt x="87558" y="1411332"/>
                  <a:pt x="80682" y="1438835"/>
                </a:cubicBezTo>
                <a:cubicBezTo>
                  <a:pt x="63797" y="1506374"/>
                  <a:pt x="73079" y="1475090"/>
                  <a:pt x="53788" y="1532964"/>
                </a:cubicBezTo>
                <a:cubicBezTo>
                  <a:pt x="44318" y="1618193"/>
                  <a:pt x="47445" y="1639272"/>
                  <a:pt x="26894" y="1707776"/>
                </a:cubicBezTo>
                <a:cubicBezTo>
                  <a:pt x="18748" y="1734929"/>
                  <a:pt x="0" y="1788458"/>
                  <a:pt x="0" y="1788458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 12"/>
          <p:cNvSpPr/>
          <p:nvPr/>
        </p:nvSpPr>
        <p:spPr>
          <a:xfrm>
            <a:off x="2227582" y="793376"/>
            <a:ext cx="1567465" cy="1761565"/>
          </a:xfrm>
          <a:custGeom>
            <a:avLst/>
            <a:gdLst>
              <a:gd name="connsiteX0" fmla="*/ 1524147 w 1567465"/>
              <a:gd name="connsiteY0" fmla="*/ 0 h 1761565"/>
              <a:gd name="connsiteX1" fmla="*/ 1564489 w 1567465"/>
              <a:gd name="connsiteY1" fmla="*/ 80683 h 1761565"/>
              <a:gd name="connsiteX2" fmla="*/ 1524147 w 1567465"/>
              <a:gd name="connsiteY2" fmla="*/ 282389 h 1761565"/>
              <a:gd name="connsiteX3" fmla="*/ 1510700 w 1567465"/>
              <a:gd name="connsiteY3" fmla="*/ 363071 h 1761565"/>
              <a:gd name="connsiteX4" fmla="*/ 1497253 w 1567465"/>
              <a:gd name="connsiteY4" fmla="*/ 403412 h 1761565"/>
              <a:gd name="connsiteX5" fmla="*/ 1470359 w 1567465"/>
              <a:gd name="connsiteY5" fmla="*/ 524436 h 1761565"/>
              <a:gd name="connsiteX6" fmla="*/ 1443465 w 1567465"/>
              <a:gd name="connsiteY6" fmla="*/ 564777 h 1761565"/>
              <a:gd name="connsiteX7" fmla="*/ 1403124 w 1567465"/>
              <a:gd name="connsiteY7" fmla="*/ 685800 h 1761565"/>
              <a:gd name="connsiteX8" fmla="*/ 1376230 w 1567465"/>
              <a:gd name="connsiteY8" fmla="*/ 766483 h 1761565"/>
              <a:gd name="connsiteX9" fmla="*/ 1389677 w 1567465"/>
              <a:gd name="connsiteY9" fmla="*/ 860612 h 1761565"/>
              <a:gd name="connsiteX10" fmla="*/ 1389677 w 1567465"/>
              <a:gd name="connsiteY10" fmla="*/ 1075765 h 1761565"/>
              <a:gd name="connsiteX11" fmla="*/ 1335889 w 1567465"/>
              <a:gd name="connsiteY11" fmla="*/ 1129553 h 1761565"/>
              <a:gd name="connsiteX12" fmla="*/ 1322442 w 1567465"/>
              <a:gd name="connsiteY12" fmla="*/ 1169895 h 1761565"/>
              <a:gd name="connsiteX13" fmla="*/ 1282100 w 1567465"/>
              <a:gd name="connsiteY13" fmla="*/ 1183342 h 1761565"/>
              <a:gd name="connsiteX14" fmla="*/ 1241759 w 1567465"/>
              <a:gd name="connsiteY14" fmla="*/ 1210236 h 1761565"/>
              <a:gd name="connsiteX15" fmla="*/ 1161077 w 1567465"/>
              <a:gd name="connsiteY15" fmla="*/ 1290918 h 1761565"/>
              <a:gd name="connsiteX16" fmla="*/ 1093842 w 1567465"/>
              <a:gd name="connsiteY16" fmla="*/ 1358153 h 1761565"/>
              <a:gd name="connsiteX17" fmla="*/ 999712 w 1567465"/>
              <a:gd name="connsiteY17" fmla="*/ 1385048 h 1761565"/>
              <a:gd name="connsiteX18" fmla="*/ 959371 w 1567465"/>
              <a:gd name="connsiteY18" fmla="*/ 1398495 h 1761565"/>
              <a:gd name="connsiteX19" fmla="*/ 892136 w 1567465"/>
              <a:gd name="connsiteY19" fmla="*/ 1411942 h 1761565"/>
              <a:gd name="connsiteX20" fmla="*/ 798006 w 1567465"/>
              <a:gd name="connsiteY20" fmla="*/ 1438836 h 1761565"/>
              <a:gd name="connsiteX21" fmla="*/ 515618 w 1567465"/>
              <a:gd name="connsiteY21" fmla="*/ 1492624 h 1761565"/>
              <a:gd name="connsiteX22" fmla="*/ 394594 w 1567465"/>
              <a:gd name="connsiteY22" fmla="*/ 1559859 h 1761565"/>
              <a:gd name="connsiteX23" fmla="*/ 354253 w 1567465"/>
              <a:gd name="connsiteY23" fmla="*/ 1573306 h 1761565"/>
              <a:gd name="connsiteX24" fmla="*/ 233230 w 1567465"/>
              <a:gd name="connsiteY24" fmla="*/ 1653989 h 1761565"/>
              <a:gd name="connsiteX25" fmla="*/ 192889 w 1567465"/>
              <a:gd name="connsiteY25" fmla="*/ 1680883 h 1761565"/>
              <a:gd name="connsiteX26" fmla="*/ 152547 w 1567465"/>
              <a:gd name="connsiteY26" fmla="*/ 1721224 h 1761565"/>
              <a:gd name="connsiteX27" fmla="*/ 71865 w 1567465"/>
              <a:gd name="connsiteY27" fmla="*/ 1748118 h 1761565"/>
              <a:gd name="connsiteX28" fmla="*/ 4630 w 1567465"/>
              <a:gd name="connsiteY28" fmla="*/ 1761565 h 1761565"/>
              <a:gd name="connsiteX29" fmla="*/ 152547 w 1567465"/>
              <a:gd name="connsiteY29" fmla="*/ 1748118 h 176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67465" h="1761565">
                <a:moveTo>
                  <a:pt x="1524147" y="0"/>
                </a:moveTo>
                <a:cubicBezTo>
                  <a:pt x="1537594" y="26894"/>
                  <a:pt x="1560759" y="50846"/>
                  <a:pt x="1564489" y="80683"/>
                </a:cubicBezTo>
                <a:cubicBezTo>
                  <a:pt x="1575810" y="171248"/>
                  <a:pt x="1553213" y="209725"/>
                  <a:pt x="1524147" y="282389"/>
                </a:cubicBezTo>
                <a:cubicBezTo>
                  <a:pt x="1519665" y="309283"/>
                  <a:pt x="1516615" y="336455"/>
                  <a:pt x="1510700" y="363071"/>
                </a:cubicBezTo>
                <a:cubicBezTo>
                  <a:pt x="1507625" y="376908"/>
                  <a:pt x="1500691" y="389661"/>
                  <a:pt x="1497253" y="403412"/>
                </a:cubicBezTo>
                <a:cubicBezTo>
                  <a:pt x="1493424" y="418729"/>
                  <a:pt x="1478642" y="505109"/>
                  <a:pt x="1470359" y="524436"/>
                </a:cubicBezTo>
                <a:cubicBezTo>
                  <a:pt x="1463993" y="539291"/>
                  <a:pt x="1452430" y="551330"/>
                  <a:pt x="1443465" y="564777"/>
                </a:cubicBezTo>
                <a:cubicBezTo>
                  <a:pt x="1417623" y="693988"/>
                  <a:pt x="1447663" y="574452"/>
                  <a:pt x="1403124" y="685800"/>
                </a:cubicBezTo>
                <a:cubicBezTo>
                  <a:pt x="1392595" y="712121"/>
                  <a:pt x="1376230" y="766483"/>
                  <a:pt x="1376230" y="766483"/>
                </a:cubicBezTo>
                <a:cubicBezTo>
                  <a:pt x="1380712" y="797859"/>
                  <a:pt x="1383461" y="829533"/>
                  <a:pt x="1389677" y="860612"/>
                </a:cubicBezTo>
                <a:cubicBezTo>
                  <a:pt x="1409975" y="962100"/>
                  <a:pt x="1452165" y="863303"/>
                  <a:pt x="1389677" y="1075765"/>
                </a:cubicBezTo>
                <a:cubicBezTo>
                  <a:pt x="1382522" y="1100091"/>
                  <a:pt x="1353818" y="1111624"/>
                  <a:pt x="1335889" y="1129553"/>
                </a:cubicBezTo>
                <a:cubicBezTo>
                  <a:pt x="1331407" y="1143000"/>
                  <a:pt x="1332465" y="1159872"/>
                  <a:pt x="1322442" y="1169895"/>
                </a:cubicBezTo>
                <a:cubicBezTo>
                  <a:pt x="1312419" y="1179918"/>
                  <a:pt x="1294778" y="1177003"/>
                  <a:pt x="1282100" y="1183342"/>
                </a:cubicBezTo>
                <a:cubicBezTo>
                  <a:pt x="1267645" y="1190569"/>
                  <a:pt x="1253838" y="1199499"/>
                  <a:pt x="1241759" y="1210236"/>
                </a:cubicBezTo>
                <a:cubicBezTo>
                  <a:pt x="1213332" y="1235504"/>
                  <a:pt x="1182174" y="1259272"/>
                  <a:pt x="1161077" y="1290918"/>
                </a:cubicBezTo>
                <a:cubicBezTo>
                  <a:pt x="1134183" y="1331259"/>
                  <a:pt x="1138665" y="1335742"/>
                  <a:pt x="1093842" y="1358153"/>
                </a:cubicBezTo>
                <a:cubicBezTo>
                  <a:pt x="1072353" y="1368898"/>
                  <a:pt x="1019811" y="1379305"/>
                  <a:pt x="999712" y="1385048"/>
                </a:cubicBezTo>
                <a:cubicBezTo>
                  <a:pt x="986083" y="1388942"/>
                  <a:pt x="973122" y="1395057"/>
                  <a:pt x="959371" y="1398495"/>
                </a:cubicBezTo>
                <a:cubicBezTo>
                  <a:pt x="937198" y="1404038"/>
                  <a:pt x="914447" y="1406984"/>
                  <a:pt x="892136" y="1411942"/>
                </a:cubicBezTo>
                <a:cubicBezTo>
                  <a:pt x="841479" y="1423199"/>
                  <a:pt x="842932" y="1423861"/>
                  <a:pt x="798006" y="1438836"/>
                </a:cubicBezTo>
                <a:cubicBezTo>
                  <a:pt x="697832" y="1539010"/>
                  <a:pt x="788102" y="1466673"/>
                  <a:pt x="515618" y="1492624"/>
                </a:cubicBezTo>
                <a:cubicBezTo>
                  <a:pt x="458845" y="1498031"/>
                  <a:pt x="454617" y="1539851"/>
                  <a:pt x="394594" y="1559859"/>
                </a:cubicBezTo>
                <a:cubicBezTo>
                  <a:pt x="381147" y="1564341"/>
                  <a:pt x="366931" y="1566967"/>
                  <a:pt x="354253" y="1573306"/>
                </a:cubicBezTo>
                <a:cubicBezTo>
                  <a:pt x="293630" y="1603618"/>
                  <a:pt x="285779" y="1616454"/>
                  <a:pt x="233230" y="1653989"/>
                </a:cubicBezTo>
                <a:cubicBezTo>
                  <a:pt x="220079" y="1663383"/>
                  <a:pt x="205305" y="1670537"/>
                  <a:pt x="192889" y="1680883"/>
                </a:cubicBezTo>
                <a:cubicBezTo>
                  <a:pt x="178280" y="1693057"/>
                  <a:pt x="169171" y="1711989"/>
                  <a:pt x="152547" y="1721224"/>
                </a:cubicBezTo>
                <a:cubicBezTo>
                  <a:pt x="127766" y="1734991"/>
                  <a:pt x="99215" y="1740659"/>
                  <a:pt x="71865" y="1748118"/>
                </a:cubicBezTo>
                <a:cubicBezTo>
                  <a:pt x="49815" y="1754132"/>
                  <a:pt x="-18226" y="1761565"/>
                  <a:pt x="4630" y="1761565"/>
                </a:cubicBezTo>
                <a:cubicBezTo>
                  <a:pt x="54139" y="1761565"/>
                  <a:pt x="152547" y="1748118"/>
                  <a:pt x="152547" y="1748118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465729" y="255059"/>
            <a:ext cx="1035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Reader threads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768153" y="826122"/>
            <a:ext cx="1035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Writer thread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04312" y="4121984"/>
            <a:ext cx="295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Regular </a:t>
            </a:r>
            <a:r>
              <a:rPr lang="en-US" dirty="0" err="1" smtClean="0"/>
              <a:t>mutex</a:t>
            </a:r>
            <a:r>
              <a:rPr lang="en-US" dirty="0" smtClean="0"/>
              <a:t> [read-write]</a:t>
            </a:r>
            <a:endParaRPr lang="en-IN" dirty="0"/>
          </a:p>
        </p:txBody>
      </p:sp>
      <p:sp>
        <p:nvSpPr>
          <p:cNvPr id="17" name="Donut 16"/>
          <p:cNvSpPr/>
          <p:nvPr/>
        </p:nvSpPr>
        <p:spPr>
          <a:xfrm>
            <a:off x="7427259" y="2272553"/>
            <a:ext cx="699247" cy="632012"/>
          </a:xfrm>
          <a:prstGeom prst="don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5709" y="2512828"/>
            <a:ext cx="219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Shared_mutex</a:t>
            </a:r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7252447" y="4108537"/>
            <a:ext cx="1048870" cy="55132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IN" dirty="0"/>
          </a:p>
        </p:txBody>
      </p:sp>
      <p:cxnSp>
        <p:nvCxnSpPr>
          <p:cNvPr id="20" name="Straight Arrow Connector 19"/>
          <p:cNvCxnSpPr>
            <a:stCxn id="17" idx="4"/>
            <a:endCxn id="19" idx="0"/>
          </p:cNvCxnSpPr>
          <p:nvPr/>
        </p:nvCxnSpPr>
        <p:spPr>
          <a:xfrm flipH="1">
            <a:off x="7776882" y="2904565"/>
            <a:ext cx="1" cy="120397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6459071" y="927847"/>
            <a:ext cx="981635" cy="1465729"/>
          </a:xfrm>
          <a:custGeom>
            <a:avLst/>
            <a:gdLst>
              <a:gd name="connsiteX0" fmla="*/ 0 w 981635"/>
              <a:gd name="connsiteY0" fmla="*/ 0 h 1465729"/>
              <a:gd name="connsiteX1" fmla="*/ 147918 w 981635"/>
              <a:gd name="connsiteY1" fmla="*/ 53788 h 1465729"/>
              <a:gd name="connsiteX2" fmla="*/ 161365 w 981635"/>
              <a:gd name="connsiteY2" fmla="*/ 94129 h 1465729"/>
              <a:gd name="connsiteX3" fmla="*/ 174812 w 981635"/>
              <a:gd name="connsiteY3" fmla="*/ 188259 h 1465729"/>
              <a:gd name="connsiteX4" fmla="*/ 188259 w 981635"/>
              <a:gd name="connsiteY4" fmla="*/ 295835 h 1465729"/>
              <a:gd name="connsiteX5" fmla="*/ 201706 w 981635"/>
              <a:gd name="connsiteY5" fmla="*/ 336177 h 1465729"/>
              <a:gd name="connsiteX6" fmla="*/ 215153 w 981635"/>
              <a:gd name="connsiteY6" fmla="*/ 416859 h 1465729"/>
              <a:gd name="connsiteX7" fmla="*/ 255494 w 981635"/>
              <a:gd name="connsiteY7" fmla="*/ 510988 h 1465729"/>
              <a:gd name="connsiteX8" fmla="*/ 295835 w 981635"/>
              <a:gd name="connsiteY8" fmla="*/ 578224 h 1465729"/>
              <a:gd name="connsiteX9" fmla="*/ 336176 w 981635"/>
              <a:gd name="connsiteY9" fmla="*/ 605118 h 1465729"/>
              <a:gd name="connsiteX10" fmla="*/ 349623 w 981635"/>
              <a:gd name="connsiteY10" fmla="*/ 658906 h 1465729"/>
              <a:gd name="connsiteX11" fmla="*/ 389965 w 981635"/>
              <a:gd name="connsiteY11" fmla="*/ 927847 h 1465729"/>
              <a:gd name="connsiteX12" fmla="*/ 430306 w 981635"/>
              <a:gd name="connsiteY12" fmla="*/ 1008529 h 1465729"/>
              <a:gd name="connsiteX13" fmla="*/ 484094 w 981635"/>
              <a:gd name="connsiteY13" fmla="*/ 1062318 h 1465729"/>
              <a:gd name="connsiteX14" fmla="*/ 524435 w 981635"/>
              <a:gd name="connsiteY14" fmla="*/ 1129553 h 1465729"/>
              <a:gd name="connsiteX15" fmla="*/ 658906 w 981635"/>
              <a:gd name="connsiteY15" fmla="*/ 1196788 h 1465729"/>
              <a:gd name="connsiteX16" fmla="*/ 739588 w 981635"/>
              <a:gd name="connsiteY16" fmla="*/ 1237129 h 1465729"/>
              <a:gd name="connsiteX17" fmla="*/ 766482 w 981635"/>
              <a:gd name="connsiteY17" fmla="*/ 1317812 h 1465729"/>
              <a:gd name="connsiteX18" fmla="*/ 887506 w 981635"/>
              <a:gd name="connsiteY18" fmla="*/ 1425388 h 1465729"/>
              <a:gd name="connsiteX19" fmla="*/ 981635 w 981635"/>
              <a:gd name="connsiteY19" fmla="*/ 1465729 h 146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1635" h="1465729">
                <a:moveTo>
                  <a:pt x="0" y="0"/>
                </a:moveTo>
                <a:cubicBezTo>
                  <a:pt x="68671" y="9810"/>
                  <a:pt x="102463" y="-757"/>
                  <a:pt x="147918" y="53788"/>
                </a:cubicBezTo>
                <a:cubicBezTo>
                  <a:pt x="156992" y="64677"/>
                  <a:pt x="156883" y="80682"/>
                  <a:pt x="161365" y="94129"/>
                </a:cubicBezTo>
                <a:cubicBezTo>
                  <a:pt x="165847" y="125506"/>
                  <a:pt x="170623" y="156842"/>
                  <a:pt x="174812" y="188259"/>
                </a:cubicBezTo>
                <a:cubicBezTo>
                  <a:pt x="179588" y="224080"/>
                  <a:pt x="181795" y="260280"/>
                  <a:pt x="188259" y="295835"/>
                </a:cubicBezTo>
                <a:cubicBezTo>
                  <a:pt x="190795" y="309781"/>
                  <a:pt x="198631" y="322340"/>
                  <a:pt x="201706" y="336177"/>
                </a:cubicBezTo>
                <a:cubicBezTo>
                  <a:pt x="207621" y="362793"/>
                  <a:pt x="209238" y="390243"/>
                  <a:pt x="215153" y="416859"/>
                </a:cubicBezTo>
                <a:cubicBezTo>
                  <a:pt x="222206" y="448598"/>
                  <a:pt x="240268" y="483581"/>
                  <a:pt x="255494" y="510988"/>
                </a:cubicBezTo>
                <a:cubicBezTo>
                  <a:pt x="268187" y="533836"/>
                  <a:pt x="278826" y="558380"/>
                  <a:pt x="295835" y="578224"/>
                </a:cubicBezTo>
                <a:cubicBezTo>
                  <a:pt x="306353" y="590495"/>
                  <a:pt x="322729" y="596153"/>
                  <a:pt x="336176" y="605118"/>
                </a:cubicBezTo>
                <a:cubicBezTo>
                  <a:pt x="340658" y="623047"/>
                  <a:pt x="346881" y="640629"/>
                  <a:pt x="349623" y="658906"/>
                </a:cubicBezTo>
                <a:cubicBezTo>
                  <a:pt x="371971" y="807887"/>
                  <a:pt x="360737" y="825551"/>
                  <a:pt x="389965" y="927847"/>
                </a:cubicBezTo>
                <a:cubicBezTo>
                  <a:pt x="400191" y="963639"/>
                  <a:pt x="405049" y="979062"/>
                  <a:pt x="430306" y="1008529"/>
                </a:cubicBezTo>
                <a:cubicBezTo>
                  <a:pt x="446807" y="1027781"/>
                  <a:pt x="468527" y="1042303"/>
                  <a:pt x="484094" y="1062318"/>
                </a:cubicBezTo>
                <a:cubicBezTo>
                  <a:pt x="500140" y="1082949"/>
                  <a:pt x="505008" y="1112069"/>
                  <a:pt x="524435" y="1129553"/>
                </a:cubicBezTo>
                <a:cubicBezTo>
                  <a:pt x="622716" y="1218005"/>
                  <a:pt x="587481" y="1161075"/>
                  <a:pt x="658906" y="1196788"/>
                </a:cubicBezTo>
                <a:cubicBezTo>
                  <a:pt x="763176" y="1248923"/>
                  <a:pt x="638190" y="1203330"/>
                  <a:pt x="739588" y="1237129"/>
                </a:cubicBezTo>
                <a:cubicBezTo>
                  <a:pt x="748553" y="1264023"/>
                  <a:pt x="749473" y="1295133"/>
                  <a:pt x="766482" y="1317812"/>
                </a:cubicBezTo>
                <a:cubicBezTo>
                  <a:pt x="803260" y="1366849"/>
                  <a:pt x="821285" y="1403314"/>
                  <a:pt x="887506" y="1425388"/>
                </a:cubicBezTo>
                <a:cubicBezTo>
                  <a:pt x="974202" y="1454287"/>
                  <a:pt x="948142" y="1432236"/>
                  <a:pt x="981635" y="1465729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21"/>
          <p:cNvSpPr/>
          <p:nvPr/>
        </p:nvSpPr>
        <p:spPr>
          <a:xfrm>
            <a:off x="7064189" y="618565"/>
            <a:ext cx="672449" cy="1667435"/>
          </a:xfrm>
          <a:custGeom>
            <a:avLst/>
            <a:gdLst>
              <a:gd name="connsiteX0" fmla="*/ 0 w 672449"/>
              <a:gd name="connsiteY0" fmla="*/ 0 h 1667435"/>
              <a:gd name="connsiteX1" fmla="*/ 67235 w 672449"/>
              <a:gd name="connsiteY1" fmla="*/ 40341 h 1667435"/>
              <a:gd name="connsiteX2" fmla="*/ 121023 w 672449"/>
              <a:gd name="connsiteY2" fmla="*/ 67235 h 1667435"/>
              <a:gd name="connsiteX3" fmla="*/ 147917 w 672449"/>
              <a:gd name="connsiteY3" fmla="*/ 107576 h 1667435"/>
              <a:gd name="connsiteX4" fmla="*/ 282388 w 672449"/>
              <a:gd name="connsiteY4" fmla="*/ 188259 h 1667435"/>
              <a:gd name="connsiteX5" fmla="*/ 322729 w 672449"/>
              <a:gd name="connsiteY5" fmla="*/ 228600 h 1667435"/>
              <a:gd name="connsiteX6" fmla="*/ 376517 w 672449"/>
              <a:gd name="connsiteY6" fmla="*/ 255494 h 1667435"/>
              <a:gd name="connsiteX7" fmla="*/ 443753 w 672449"/>
              <a:gd name="connsiteY7" fmla="*/ 295835 h 1667435"/>
              <a:gd name="connsiteX8" fmla="*/ 484094 w 672449"/>
              <a:gd name="connsiteY8" fmla="*/ 336176 h 1667435"/>
              <a:gd name="connsiteX9" fmla="*/ 497541 w 672449"/>
              <a:gd name="connsiteY9" fmla="*/ 551329 h 1667435"/>
              <a:gd name="connsiteX10" fmla="*/ 524435 w 672449"/>
              <a:gd name="connsiteY10" fmla="*/ 632011 h 1667435"/>
              <a:gd name="connsiteX11" fmla="*/ 551329 w 672449"/>
              <a:gd name="connsiteY11" fmla="*/ 658906 h 1667435"/>
              <a:gd name="connsiteX12" fmla="*/ 564776 w 672449"/>
              <a:gd name="connsiteY12" fmla="*/ 699247 h 1667435"/>
              <a:gd name="connsiteX13" fmla="*/ 591670 w 672449"/>
              <a:gd name="connsiteY13" fmla="*/ 753035 h 1667435"/>
              <a:gd name="connsiteX14" fmla="*/ 605117 w 672449"/>
              <a:gd name="connsiteY14" fmla="*/ 806823 h 1667435"/>
              <a:gd name="connsiteX15" fmla="*/ 672353 w 672449"/>
              <a:gd name="connsiteY15" fmla="*/ 927847 h 1667435"/>
              <a:gd name="connsiteX16" fmla="*/ 632011 w 672449"/>
              <a:gd name="connsiteY16" fmla="*/ 1411941 h 1667435"/>
              <a:gd name="connsiteX17" fmla="*/ 618564 w 672449"/>
              <a:gd name="connsiteY17" fmla="*/ 1452282 h 1667435"/>
              <a:gd name="connsiteX18" fmla="*/ 645458 w 672449"/>
              <a:gd name="connsiteY18" fmla="*/ 1627094 h 1667435"/>
              <a:gd name="connsiteX19" fmla="*/ 672353 w 672449"/>
              <a:gd name="connsiteY19" fmla="*/ 1667435 h 166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2449" h="1667435">
                <a:moveTo>
                  <a:pt x="0" y="0"/>
                </a:moveTo>
                <a:cubicBezTo>
                  <a:pt x="22412" y="13447"/>
                  <a:pt x="44388" y="27648"/>
                  <a:pt x="67235" y="40341"/>
                </a:cubicBezTo>
                <a:cubicBezTo>
                  <a:pt x="84758" y="50076"/>
                  <a:pt x="105624" y="54402"/>
                  <a:pt x="121023" y="67235"/>
                </a:cubicBezTo>
                <a:cubicBezTo>
                  <a:pt x="133438" y="77581"/>
                  <a:pt x="134988" y="97879"/>
                  <a:pt x="147917" y="107576"/>
                </a:cubicBezTo>
                <a:cubicBezTo>
                  <a:pt x="189735" y="138940"/>
                  <a:pt x="245425" y="151296"/>
                  <a:pt x="282388" y="188259"/>
                </a:cubicBezTo>
                <a:cubicBezTo>
                  <a:pt x="295835" y="201706"/>
                  <a:pt x="307254" y="217547"/>
                  <a:pt x="322729" y="228600"/>
                </a:cubicBezTo>
                <a:cubicBezTo>
                  <a:pt x="339041" y="240251"/>
                  <a:pt x="358994" y="245759"/>
                  <a:pt x="376517" y="255494"/>
                </a:cubicBezTo>
                <a:cubicBezTo>
                  <a:pt x="399365" y="268187"/>
                  <a:pt x="422844" y="280153"/>
                  <a:pt x="443753" y="295835"/>
                </a:cubicBezTo>
                <a:cubicBezTo>
                  <a:pt x="458967" y="307245"/>
                  <a:pt x="470647" y="322729"/>
                  <a:pt x="484094" y="336176"/>
                </a:cubicBezTo>
                <a:cubicBezTo>
                  <a:pt x="488576" y="407894"/>
                  <a:pt x="487832" y="480130"/>
                  <a:pt x="497541" y="551329"/>
                </a:cubicBezTo>
                <a:cubicBezTo>
                  <a:pt x="501371" y="579418"/>
                  <a:pt x="504390" y="611965"/>
                  <a:pt x="524435" y="632011"/>
                </a:cubicBezTo>
                <a:lnTo>
                  <a:pt x="551329" y="658906"/>
                </a:lnTo>
                <a:cubicBezTo>
                  <a:pt x="555811" y="672353"/>
                  <a:pt x="559192" y="686219"/>
                  <a:pt x="564776" y="699247"/>
                </a:cubicBezTo>
                <a:cubicBezTo>
                  <a:pt x="572672" y="717672"/>
                  <a:pt x="584632" y="734266"/>
                  <a:pt x="591670" y="753035"/>
                </a:cubicBezTo>
                <a:cubicBezTo>
                  <a:pt x="598159" y="770339"/>
                  <a:pt x="596852" y="790293"/>
                  <a:pt x="605117" y="806823"/>
                </a:cubicBezTo>
                <a:cubicBezTo>
                  <a:pt x="697600" y="991790"/>
                  <a:pt x="635162" y="816282"/>
                  <a:pt x="672353" y="927847"/>
                </a:cubicBezTo>
                <a:cubicBezTo>
                  <a:pt x="669215" y="1003160"/>
                  <a:pt x="670234" y="1297271"/>
                  <a:pt x="632011" y="1411941"/>
                </a:cubicBezTo>
                <a:lnTo>
                  <a:pt x="618564" y="1452282"/>
                </a:lnTo>
                <a:cubicBezTo>
                  <a:pt x="619436" y="1460133"/>
                  <a:pt x="628821" y="1593821"/>
                  <a:pt x="645458" y="1627094"/>
                </a:cubicBezTo>
                <a:cubicBezTo>
                  <a:pt x="675523" y="1687222"/>
                  <a:pt x="672353" y="1630681"/>
                  <a:pt x="672353" y="1667435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 22"/>
          <p:cNvSpPr/>
          <p:nvPr/>
        </p:nvSpPr>
        <p:spPr>
          <a:xfrm>
            <a:off x="7992036" y="578224"/>
            <a:ext cx="524435" cy="1788458"/>
          </a:xfrm>
          <a:custGeom>
            <a:avLst/>
            <a:gdLst>
              <a:gd name="connsiteX0" fmla="*/ 322729 w 524435"/>
              <a:gd name="connsiteY0" fmla="*/ 0 h 1788458"/>
              <a:gd name="connsiteX1" fmla="*/ 363070 w 524435"/>
              <a:gd name="connsiteY1" fmla="*/ 67235 h 1788458"/>
              <a:gd name="connsiteX2" fmla="*/ 389964 w 524435"/>
              <a:gd name="connsiteY2" fmla="*/ 121023 h 1788458"/>
              <a:gd name="connsiteX3" fmla="*/ 416858 w 524435"/>
              <a:gd name="connsiteY3" fmla="*/ 161364 h 1788458"/>
              <a:gd name="connsiteX4" fmla="*/ 443753 w 524435"/>
              <a:gd name="connsiteY4" fmla="*/ 228600 h 1788458"/>
              <a:gd name="connsiteX5" fmla="*/ 457200 w 524435"/>
              <a:gd name="connsiteY5" fmla="*/ 268941 h 1788458"/>
              <a:gd name="connsiteX6" fmla="*/ 497541 w 524435"/>
              <a:gd name="connsiteY6" fmla="*/ 322729 h 1788458"/>
              <a:gd name="connsiteX7" fmla="*/ 524435 w 524435"/>
              <a:gd name="connsiteY7" fmla="*/ 376517 h 1788458"/>
              <a:gd name="connsiteX8" fmla="*/ 484094 w 524435"/>
              <a:gd name="connsiteY8" fmla="*/ 564776 h 1788458"/>
              <a:gd name="connsiteX9" fmla="*/ 443753 w 524435"/>
              <a:gd name="connsiteY9" fmla="*/ 591670 h 1788458"/>
              <a:gd name="connsiteX10" fmla="*/ 349623 w 524435"/>
              <a:gd name="connsiteY10" fmla="*/ 685800 h 1788458"/>
              <a:gd name="connsiteX11" fmla="*/ 255494 w 524435"/>
              <a:gd name="connsiteY11" fmla="*/ 860611 h 1788458"/>
              <a:gd name="connsiteX12" fmla="*/ 268941 w 524435"/>
              <a:gd name="connsiteY12" fmla="*/ 1035423 h 1788458"/>
              <a:gd name="connsiteX13" fmla="*/ 268941 w 524435"/>
              <a:gd name="connsiteY13" fmla="*/ 1196788 h 1788458"/>
              <a:gd name="connsiteX14" fmla="*/ 228600 w 524435"/>
              <a:gd name="connsiteY14" fmla="*/ 1237129 h 1788458"/>
              <a:gd name="connsiteX15" fmla="*/ 201706 w 524435"/>
              <a:gd name="connsiteY15" fmla="*/ 1277470 h 1788458"/>
              <a:gd name="connsiteX16" fmla="*/ 107576 w 524435"/>
              <a:gd name="connsiteY16" fmla="*/ 1358152 h 1788458"/>
              <a:gd name="connsiteX17" fmla="*/ 80682 w 524435"/>
              <a:gd name="connsiteY17" fmla="*/ 1438835 h 1788458"/>
              <a:gd name="connsiteX18" fmla="*/ 53788 w 524435"/>
              <a:gd name="connsiteY18" fmla="*/ 1532964 h 1788458"/>
              <a:gd name="connsiteX19" fmla="*/ 26894 w 524435"/>
              <a:gd name="connsiteY19" fmla="*/ 1707776 h 1788458"/>
              <a:gd name="connsiteX20" fmla="*/ 0 w 524435"/>
              <a:gd name="connsiteY20" fmla="*/ 1788458 h 178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4435" h="1788458">
                <a:moveTo>
                  <a:pt x="322729" y="0"/>
                </a:moveTo>
                <a:cubicBezTo>
                  <a:pt x="336176" y="22412"/>
                  <a:pt x="350377" y="44388"/>
                  <a:pt x="363070" y="67235"/>
                </a:cubicBezTo>
                <a:cubicBezTo>
                  <a:pt x="372805" y="84758"/>
                  <a:pt x="380019" y="103619"/>
                  <a:pt x="389964" y="121023"/>
                </a:cubicBezTo>
                <a:cubicBezTo>
                  <a:pt x="397982" y="135055"/>
                  <a:pt x="409630" y="146909"/>
                  <a:pt x="416858" y="161364"/>
                </a:cubicBezTo>
                <a:cubicBezTo>
                  <a:pt x="427653" y="182954"/>
                  <a:pt x="435277" y="205998"/>
                  <a:pt x="443753" y="228600"/>
                </a:cubicBezTo>
                <a:cubicBezTo>
                  <a:pt x="448730" y="241872"/>
                  <a:pt x="450168" y="256634"/>
                  <a:pt x="457200" y="268941"/>
                </a:cubicBezTo>
                <a:cubicBezTo>
                  <a:pt x="468319" y="288400"/>
                  <a:pt x="485663" y="303724"/>
                  <a:pt x="497541" y="322729"/>
                </a:cubicBezTo>
                <a:cubicBezTo>
                  <a:pt x="508165" y="339728"/>
                  <a:pt x="515470" y="358588"/>
                  <a:pt x="524435" y="376517"/>
                </a:cubicBezTo>
                <a:cubicBezTo>
                  <a:pt x="518537" y="429602"/>
                  <a:pt x="519988" y="514524"/>
                  <a:pt x="484094" y="564776"/>
                </a:cubicBezTo>
                <a:cubicBezTo>
                  <a:pt x="474700" y="577927"/>
                  <a:pt x="455766" y="580859"/>
                  <a:pt x="443753" y="591670"/>
                </a:cubicBezTo>
                <a:cubicBezTo>
                  <a:pt x="410771" y="621354"/>
                  <a:pt x="372453" y="647750"/>
                  <a:pt x="349623" y="685800"/>
                </a:cubicBezTo>
                <a:cubicBezTo>
                  <a:pt x="288655" y="787413"/>
                  <a:pt x="320970" y="729658"/>
                  <a:pt x="255494" y="860611"/>
                </a:cubicBezTo>
                <a:cubicBezTo>
                  <a:pt x="259976" y="918882"/>
                  <a:pt x="262112" y="977380"/>
                  <a:pt x="268941" y="1035423"/>
                </a:cubicBezTo>
                <a:cubicBezTo>
                  <a:pt x="278512" y="1116775"/>
                  <a:pt x="309399" y="1085529"/>
                  <a:pt x="268941" y="1196788"/>
                </a:cubicBezTo>
                <a:cubicBezTo>
                  <a:pt x="262442" y="1214660"/>
                  <a:pt x="240774" y="1222520"/>
                  <a:pt x="228600" y="1237129"/>
                </a:cubicBezTo>
                <a:cubicBezTo>
                  <a:pt x="218254" y="1249544"/>
                  <a:pt x="212052" y="1265055"/>
                  <a:pt x="201706" y="1277470"/>
                </a:cubicBezTo>
                <a:cubicBezTo>
                  <a:pt x="170491" y="1314927"/>
                  <a:pt x="147145" y="1328475"/>
                  <a:pt x="107576" y="1358152"/>
                </a:cubicBezTo>
                <a:cubicBezTo>
                  <a:pt x="98611" y="1385046"/>
                  <a:pt x="87558" y="1411332"/>
                  <a:pt x="80682" y="1438835"/>
                </a:cubicBezTo>
                <a:cubicBezTo>
                  <a:pt x="63797" y="1506374"/>
                  <a:pt x="73079" y="1475090"/>
                  <a:pt x="53788" y="1532964"/>
                </a:cubicBezTo>
                <a:cubicBezTo>
                  <a:pt x="44318" y="1618193"/>
                  <a:pt x="47445" y="1639272"/>
                  <a:pt x="26894" y="1707776"/>
                </a:cubicBezTo>
                <a:cubicBezTo>
                  <a:pt x="18748" y="1734929"/>
                  <a:pt x="0" y="1788458"/>
                  <a:pt x="0" y="1788458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23"/>
          <p:cNvSpPr/>
          <p:nvPr/>
        </p:nvSpPr>
        <p:spPr>
          <a:xfrm>
            <a:off x="9061083" y="1233997"/>
            <a:ext cx="1567465" cy="1761565"/>
          </a:xfrm>
          <a:custGeom>
            <a:avLst/>
            <a:gdLst>
              <a:gd name="connsiteX0" fmla="*/ 1524147 w 1567465"/>
              <a:gd name="connsiteY0" fmla="*/ 0 h 1761565"/>
              <a:gd name="connsiteX1" fmla="*/ 1564489 w 1567465"/>
              <a:gd name="connsiteY1" fmla="*/ 80683 h 1761565"/>
              <a:gd name="connsiteX2" fmla="*/ 1524147 w 1567465"/>
              <a:gd name="connsiteY2" fmla="*/ 282389 h 1761565"/>
              <a:gd name="connsiteX3" fmla="*/ 1510700 w 1567465"/>
              <a:gd name="connsiteY3" fmla="*/ 363071 h 1761565"/>
              <a:gd name="connsiteX4" fmla="*/ 1497253 w 1567465"/>
              <a:gd name="connsiteY4" fmla="*/ 403412 h 1761565"/>
              <a:gd name="connsiteX5" fmla="*/ 1470359 w 1567465"/>
              <a:gd name="connsiteY5" fmla="*/ 524436 h 1761565"/>
              <a:gd name="connsiteX6" fmla="*/ 1443465 w 1567465"/>
              <a:gd name="connsiteY6" fmla="*/ 564777 h 1761565"/>
              <a:gd name="connsiteX7" fmla="*/ 1403124 w 1567465"/>
              <a:gd name="connsiteY7" fmla="*/ 685800 h 1761565"/>
              <a:gd name="connsiteX8" fmla="*/ 1376230 w 1567465"/>
              <a:gd name="connsiteY8" fmla="*/ 766483 h 1761565"/>
              <a:gd name="connsiteX9" fmla="*/ 1389677 w 1567465"/>
              <a:gd name="connsiteY9" fmla="*/ 860612 h 1761565"/>
              <a:gd name="connsiteX10" fmla="*/ 1389677 w 1567465"/>
              <a:gd name="connsiteY10" fmla="*/ 1075765 h 1761565"/>
              <a:gd name="connsiteX11" fmla="*/ 1335889 w 1567465"/>
              <a:gd name="connsiteY11" fmla="*/ 1129553 h 1761565"/>
              <a:gd name="connsiteX12" fmla="*/ 1322442 w 1567465"/>
              <a:gd name="connsiteY12" fmla="*/ 1169895 h 1761565"/>
              <a:gd name="connsiteX13" fmla="*/ 1282100 w 1567465"/>
              <a:gd name="connsiteY13" fmla="*/ 1183342 h 1761565"/>
              <a:gd name="connsiteX14" fmla="*/ 1241759 w 1567465"/>
              <a:gd name="connsiteY14" fmla="*/ 1210236 h 1761565"/>
              <a:gd name="connsiteX15" fmla="*/ 1161077 w 1567465"/>
              <a:gd name="connsiteY15" fmla="*/ 1290918 h 1761565"/>
              <a:gd name="connsiteX16" fmla="*/ 1093842 w 1567465"/>
              <a:gd name="connsiteY16" fmla="*/ 1358153 h 1761565"/>
              <a:gd name="connsiteX17" fmla="*/ 999712 w 1567465"/>
              <a:gd name="connsiteY17" fmla="*/ 1385048 h 1761565"/>
              <a:gd name="connsiteX18" fmla="*/ 959371 w 1567465"/>
              <a:gd name="connsiteY18" fmla="*/ 1398495 h 1761565"/>
              <a:gd name="connsiteX19" fmla="*/ 892136 w 1567465"/>
              <a:gd name="connsiteY19" fmla="*/ 1411942 h 1761565"/>
              <a:gd name="connsiteX20" fmla="*/ 798006 w 1567465"/>
              <a:gd name="connsiteY20" fmla="*/ 1438836 h 1761565"/>
              <a:gd name="connsiteX21" fmla="*/ 515618 w 1567465"/>
              <a:gd name="connsiteY21" fmla="*/ 1492624 h 1761565"/>
              <a:gd name="connsiteX22" fmla="*/ 394594 w 1567465"/>
              <a:gd name="connsiteY22" fmla="*/ 1559859 h 1761565"/>
              <a:gd name="connsiteX23" fmla="*/ 354253 w 1567465"/>
              <a:gd name="connsiteY23" fmla="*/ 1573306 h 1761565"/>
              <a:gd name="connsiteX24" fmla="*/ 233230 w 1567465"/>
              <a:gd name="connsiteY24" fmla="*/ 1653989 h 1761565"/>
              <a:gd name="connsiteX25" fmla="*/ 192889 w 1567465"/>
              <a:gd name="connsiteY25" fmla="*/ 1680883 h 1761565"/>
              <a:gd name="connsiteX26" fmla="*/ 152547 w 1567465"/>
              <a:gd name="connsiteY26" fmla="*/ 1721224 h 1761565"/>
              <a:gd name="connsiteX27" fmla="*/ 71865 w 1567465"/>
              <a:gd name="connsiteY27" fmla="*/ 1748118 h 1761565"/>
              <a:gd name="connsiteX28" fmla="*/ 4630 w 1567465"/>
              <a:gd name="connsiteY28" fmla="*/ 1761565 h 1761565"/>
              <a:gd name="connsiteX29" fmla="*/ 152547 w 1567465"/>
              <a:gd name="connsiteY29" fmla="*/ 1748118 h 176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67465" h="1761565">
                <a:moveTo>
                  <a:pt x="1524147" y="0"/>
                </a:moveTo>
                <a:cubicBezTo>
                  <a:pt x="1537594" y="26894"/>
                  <a:pt x="1560759" y="50846"/>
                  <a:pt x="1564489" y="80683"/>
                </a:cubicBezTo>
                <a:cubicBezTo>
                  <a:pt x="1575810" y="171248"/>
                  <a:pt x="1553213" y="209725"/>
                  <a:pt x="1524147" y="282389"/>
                </a:cubicBezTo>
                <a:cubicBezTo>
                  <a:pt x="1519665" y="309283"/>
                  <a:pt x="1516615" y="336455"/>
                  <a:pt x="1510700" y="363071"/>
                </a:cubicBezTo>
                <a:cubicBezTo>
                  <a:pt x="1507625" y="376908"/>
                  <a:pt x="1500691" y="389661"/>
                  <a:pt x="1497253" y="403412"/>
                </a:cubicBezTo>
                <a:cubicBezTo>
                  <a:pt x="1493424" y="418729"/>
                  <a:pt x="1478642" y="505109"/>
                  <a:pt x="1470359" y="524436"/>
                </a:cubicBezTo>
                <a:cubicBezTo>
                  <a:pt x="1463993" y="539291"/>
                  <a:pt x="1452430" y="551330"/>
                  <a:pt x="1443465" y="564777"/>
                </a:cubicBezTo>
                <a:cubicBezTo>
                  <a:pt x="1417623" y="693988"/>
                  <a:pt x="1447663" y="574452"/>
                  <a:pt x="1403124" y="685800"/>
                </a:cubicBezTo>
                <a:cubicBezTo>
                  <a:pt x="1392595" y="712121"/>
                  <a:pt x="1376230" y="766483"/>
                  <a:pt x="1376230" y="766483"/>
                </a:cubicBezTo>
                <a:cubicBezTo>
                  <a:pt x="1380712" y="797859"/>
                  <a:pt x="1383461" y="829533"/>
                  <a:pt x="1389677" y="860612"/>
                </a:cubicBezTo>
                <a:cubicBezTo>
                  <a:pt x="1409975" y="962100"/>
                  <a:pt x="1452165" y="863303"/>
                  <a:pt x="1389677" y="1075765"/>
                </a:cubicBezTo>
                <a:cubicBezTo>
                  <a:pt x="1382522" y="1100091"/>
                  <a:pt x="1353818" y="1111624"/>
                  <a:pt x="1335889" y="1129553"/>
                </a:cubicBezTo>
                <a:cubicBezTo>
                  <a:pt x="1331407" y="1143000"/>
                  <a:pt x="1332465" y="1159872"/>
                  <a:pt x="1322442" y="1169895"/>
                </a:cubicBezTo>
                <a:cubicBezTo>
                  <a:pt x="1312419" y="1179918"/>
                  <a:pt x="1294778" y="1177003"/>
                  <a:pt x="1282100" y="1183342"/>
                </a:cubicBezTo>
                <a:cubicBezTo>
                  <a:pt x="1267645" y="1190569"/>
                  <a:pt x="1253838" y="1199499"/>
                  <a:pt x="1241759" y="1210236"/>
                </a:cubicBezTo>
                <a:cubicBezTo>
                  <a:pt x="1213332" y="1235504"/>
                  <a:pt x="1182174" y="1259272"/>
                  <a:pt x="1161077" y="1290918"/>
                </a:cubicBezTo>
                <a:cubicBezTo>
                  <a:pt x="1134183" y="1331259"/>
                  <a:pt x="1138665" y="1335742"/>
                  <a:pt x="1093842" y="1358153"/>
                </a:cubicBezTo>
                <a:cubicBezTo>
                  <a:pt x="1072353" y="1368898"/>
                  <a:pt x="1019811" y="1379305"/>
                  <a:pt x="999712" y="1385048"/>
                </a:cubicBezTo>
                <a:cubicBezTo>
                  <a:pt x="986083" y="1388942"/>
                  <a:pt x="973122" y="1395057"/>
                  <a:pt x="959371" y="1398495"/>
                </a:cubicBezTo>
                <a:cubicBezTo>
                  <a:pt x="937198" y="1404038"/>
                  <a:pt x="914447" y="1406984"/>
                  <a:pt x="892136" y="1411942"/>
                </a:cubicBezTo>
                <a:cubicBezTo>
                  <a:pt x="841479" y="1423199"/>
                  <a:pt x="842932" y="1423861"/>
                  <a:pt x="798006" y="1438836"/>
                </a:cubicBezTo>
                <a:cubicBezTo>
                  <a:pt x="697832" y="1539010"/>
                  <a:pt x="788102" y="1466673"/>
                  <a:pt x="515618" y="1492624"/>
                </a:cubicBezTo>
                <a:cubicBezTo>
                  <a:pt x="458845" y="1498031"/>
                  <a:pt x="454617" y="1539851"/>
                  <a:pt x="394594" y="1559859"/>
                </a:cubicBezTo>
                <a:cubicBezTo>
                  <a:pt x="381147" y="1564341"/>
                  <a:pt x="366931" y="1566967"/>
                  <a:pt x="354253" y="1573306"/>
                </a:cubicBezTo>
                <a:cubicBezTo>
                  <a:pt x="293630" y="1603618"/>
                  <a:pt x="285779" y="1616454"/>
                  <a:pt x="233230" y="1653989"/>
                </a:cubicBezTo>
                <a:cubicBezTo>
                  <a:pt x="220079" y="1663383"/>
                  <a:pt x="205305" y="1670537"/>
                  <a:pt x="192889" y="1680883"/>
                </a:cubicBezTo>
                <a:cubicBezTo>
                  <a:pt x="178280" y="1693057"/>
                  <a:pt x="169171" y="1711989"/>
                  <a:pt x="152547" y="1721224"/>
                </a:cubicBezTo>
                <a:cubicBezTo>
                  <a:pt x="127766" y="1734991"/>
                  <a:pt x="99215" y="1740659"/>
                  <a:pt x="71865" y="1748118"/>
                </a:cubicBezTo>
                <a:cubicBezTo>
                  <a:pt x="49815" y="1754132"/>
                  <a:pt x="-18226" y="1761565"/>
                  <a:pt x="4630" y="1761565"/>
                </a:cubicBezTo>
                <a:cubicBezTo>
                  <a:pt x="54139" y="1761565"/>
                  <a:pt x="152547" y="1748118"/>
                  <a:pt x="152547" y="1748118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7252447" y="255059"/>
            <a:ext cx="1035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Reader threads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9554871" y="826122"/>
            <a:ext cx="1035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Writer thread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6459071" y="5386007"/>
            <a:ext cx="2958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Regular </a:t>
            </a:r>
            <a:r>
              <a:rPr lang="en-US" dirty="0" err="1" smtClean="0"/>
              <a:t>mutex</a:t>
            </a:r>
            <a:r>
              <a:rPr lang="en-US" dirty="0" smtClean="0"/>
              <a:t> for write</a:t>
            </a:r>
          </a:p>
          <a:p>
            <a:pPr algn="ctr"/>
            <a:r>
              <a:rPr lang="en-US" dirty="0" smtClean="0"/>
              <a:t>&amp;</a:t>
            </a:r>
          </a:p>
          <a:p>
            <a:pPr algn="ctr"/>
            <a:r>
              <a:rPr lang="en-US" dirty="0" err="1" smtClean="0"/>
              <a:t>Shared_mutex</a:t>
            </a:r>
            <a:r>
              <a:rPr lang="en-US" dirty="0" smtClean="0"/>
              <a:t> for read-only</a:t>
            </a:r>
            <a:endParaRPr lang="en-IN" dirty="0"/>
          </a:p>
        </p:txBody>
      </p:sp>
      <p:sp>
        <p:nvSpPr>
          <p:cNvPr id="29" name="Donut 28"/>
          <p:cNvSpPr/>
          <p:nvPr/>
        </p:nvSpPr>
        <p:spPr>
          <a:xfrm>
            <a:off x="8361836" y="2773225"/>
            <a:ext cx="699247" cy="63201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3"/>
            <a:endCxn id="19" idx="0"/>
          </p:cNvCxnSpPr>
          <p:nvPr/>
        </p:nvCxnSpPr>
        <p:spPr>
          <a:xfrm flipH="1">
            <a:off x="7776882" y="3312681"/>
            <a:ext cx="687356" cy="7958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158183" y="3046220"/>
            <a:ext cx="79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mutex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956492" y="939668"/>
            <a:ext cx="2887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Concurrent access for read operation</a:t>
            </a:r>
            <a:endParaRPr lang="en-IN" sz="1400" dirty="0"/>
          </a:p>
        </p:txBody>
      </p:sp>
      <p:cxnSp>
        <p:nvCxnSpPr>
          <p:cNvPr id="37" name="Straight Arrow Connector 36"/>
          <p:cNvCxnSpPr>
            <a:endCxn id="6" idx="0"/>
          </p:cNvCxnSpPr>
          <p:nvPr/>
        </p:nvCxnSpPr>
        <p:spPr>
          <a:xfrm flipH="1">
            <a:off x="1990164" y="2908944"/>
            <a:ext cx="24306" cy="50660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5"/>
            <a:endCxn id="6" idx="0"/>
          </p:cNvCxnSpPr>
          <p:nvPr/>
        </p:nvCxnSpPr>
        <p:spPr>
          <a:xfrm flipH="1">
            <a:off x="1990164" y="2812009"/>
            <a:ext cx="247222" cy="60354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6"/>
          </p:cNvCxnSpPr>
          <p:nvPr/>
        </p:nvCxnSpPr>
        <p:spPr>
          <a:xfrm flipH="1">
            <a:off x="2237386" y="2588559"/>
            <a:ext cx="102402" cy="82699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unched Tape 1"/>
          <p:cNvSpPr/>
          <p:nvPr/>
        </p:nvSpPr>
        <p:spPr>
          <a:xfrm>
            <a:off x="766482" y="591671"/>
            <a:ext cx="2433917" cy="2111188"/>
          </a:xfrm>
          <a:prstGeom prst="flowChartPunchedTap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*********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**********</a:t>
            </a:r>
          </a:p>
          <a:p>
            <a:pPr algn="ctr"/>
            <a:r>
              <a:rPr lang="en-US" sz="1000" dirty="0" smtClean="0">
                <a:solidFill>
                  <a:srgbClr val="FF0000"/>
                </a:solidFill>
              </a:rPr>
              <a:t>[read thread shall notified upon a write]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***********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***************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Flowchart: Punched Tape 31"/>
          <p:cNvSpPr/>
          <p:nvPr/>
        </p:nvSpPr>
        <p:spPr>
          <a:xfrm>
            <a:off x="5948082" y="470647"/>
            <a:ext cx="2433917" cy="2407024"/>
          </a:xfrm>
          <a:prstGeom prst="flowChartPunchedTap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*********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**********</a:t>
            </a:r>
          </a:p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[wait till the value is </a:t>
            </a:r>
            <a:r>
              <a:rPr lang="en-US" sz="1000" dirty="0" err="1" smtClean="0">
                <a:solidFill>
                  <a:srgbClr val="FFFF00"/>
                </a:solidFill>
              </a:rPr>
              <a:t>wrriten</a:t>
            </a:r>
            <a:r>
              <a:rPr lang="en-US" sz="1000" dirty="0" smtClean="0">
                <a:solidFill>
                  <a:srgbClr val="FFFF00"/>
                </a:solidFill>
              </a:rPr>
              <a:t>]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***********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***************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9518" y="174812"/>
            <a:ext cx="21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Thread1 function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5948082" y="138064"/>
            <a:ext cx="21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Thread2 function</a:t>
            </a:r>
            <a:endParaRPr lang="en-IN" dirty="0"/>
          </a:p>
        </p:txBody>
      </p:sp>
      <p:sp>
        <p:nvSpPr>
          <p:cNvPr id="7" name="Bevel 6"/>
          <p:cNvSpPr/>
          <p:nvPr/>
        </p:nvSpPr>
        <p:spPr>
          <a:xfrm>
            <a:off x="3939988" y="3012141"/>
            <a:ext cx="1371600" cy="103542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Common memory</a:t>
            </a:r>
            <a:endParaRPr lang="en-IN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151529" y="2581835"/>
            <a:ext cx="1788459" cy="7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82588" y="3012141"/>
            <a:ext cx="116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</a:t>
            </a:r>
            <a:endParaRPr lang="en-IN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881282" y="1647265"/>
            <a:ext cx="1066800" cy="132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84912" y="1779494"/>
            <a:ext cx="116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1288677" y="4148418"/>
            <a:ext cx="69924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Thread1 has to provide a notification to the waiting thread Thread2 upon a successful write.</a:t>
            </a:r>
          </a:p>
          <a:p>
            <a:r>
              <a:rPr lang="en-US" dirty="0" smtClean="0"/>
              <a:t>Upon notification the Thread2 shall go ahead with its reading.</a:t>
            </a:r>
          </a:p>
          <a:p>
            <a:endParaRPr lang="en-US" dirty="0"/>
          </a:p>
          <a:p>
            <a:r>
              <a:rPr lang="en-US" dirty="0" smtClean="0"/>
              <a:t>For a notification to be provided by one thread, and in order receive the notification by the blocked or worked thread, we make use of CONDITION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4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351693" y="2715065"/>
            <a:ext cx="11432345" cy="49236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166426" y="1026942"/>
            <a:ext cx="52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th1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011682" y="1396274"/>
            <a:ext cx="829992" cy="52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 6"/>
          <p:cNvSpPr/>
          <p:nvPr/>
        </p:nvSpPr>
        <p:spPr>
          <a:xfrm>
            <a:off x="1209822" y="4304714"/>
            <a:ext cx="2335236" cy="365760"/>
          </a:xfrm>
          <a:custGeom>
            <a:avLst/>
            <a:gdLst>
              <a:gd name="connsiteX0" fmla="*/ 0 w 2335236"/>
              <a:gd name="connsiteY0" fmla="*/ 267286 h 365760"/>
              <a:gd name="connsiteX1" fmla="*/ 56270 w 2335236"/>
              <a:gd name="connsiteY1" fmla="*/ 196948 h 365760"/>
              <a:gd name="connsiteX2" fmla="*/ 154744 w 2335236"/>
              <a:gd name="connsiteY2" fmla="*/ 70338 h 365760"/>
              <a:gd name="connsiteX3" fmla="*/ 267286 w 2335236"/>
              <a:gd name="connsiteY3" fmla="*/ 42203 h 365760"/>
              <a:gd name="connsiteX4" fmla="*/ 309489 w 2335236"/>
              <a:gd name="connsiteY4" fmla="*/ 14068 h 365760"/>
              <a:gd name="connsiteX5" fmla="*/ 506436 w 2335236"/>
              <a:gd name="connsiteY5" fmla="*/ 70338 h 365760"/>
              <a:gd name="connsiteX6" fmla="*/ 520504 w 2335236"/>
              <a:gd name="connsiteY6" fmla="*/ 112541 h 365760"/>
              <a:gd name="connsiteX7" fmla="*/ 562707 w 2335236"/>
              <a:gd name="connsiteY7" fmla="*/ 126609 h 365760"/>
              <a:gd name="connsiteX8" fmla="*/ 590843 w 2335236"/>
              <a:gd name="connsiteY8" fmla="*/ 154744 h 365760"/>
              <a:gd name="connsiteX9" fmla="*/ 618978 w 2335236"/>
              <a:gd name="connsiteY9" fmla="*/ 211015 h 365760"/>
              <a:gd name="connsiteX10" fmla="*/ 745587 w 2335236"/>
              <a:gd name="connsiteY10" fmla="*/ 154744 h 365760"/>
              <a:gd name="connsiteX11" fmla="*/ 801858 w 2335236"/>
              <a:gd name="connsiteY11" fmla="*/ 140677 h 365760"/>
              <a:gd name="connsiteX12" fmla="*/ 844061 w 2335236"/>
              <a:gd name="connsiteY12" fmla="*/ 98474 h 365760"/>
              <a:gd name="connsiteX13" fmla="*/ 942535 w 2335236"/>
              <a:gd name="connsiteY13" fmla="*/ 56271 h 365760"/>
              <a:gd name="connsiteX14" fmla="*/ 1153550 w 2335236"/>
              <a:gd name="connsiteY14" fmla="*/ 0 h 365760"/>
              <a:gd name="connsiteX15" fmla="*/ 1237956 w 2335236"/>
              <a:gd name="connsiteY15" fmla="*/ 14068 h 365760"/>
              <a:gd name="connsiteX16" fmla="*/ 1294227 w 2335236"/>
              <a:gd name="connsiteY16" fmla="*/ 56271 h 365760"/>
              <a:gd name="connsiteX17" fmla="*/ 1406769 w 2335236"/>
              <a:gd name="connsiteY17" fmla="*/ 140677 h 365760"/>
              <a:gd name="connsiteX18" fmla="*/ 1491175 w 2335236"/>
              <a:gd name="connsiteY18" fmla="*/ 211015 h 365760"/>
              <a:gd name="connsiteX19" fmla="*/ 1589649 w 2335236"/>
              <a:gd name="connsiteY19" fmla="*/ 309489 h 365760"/>
              <a:gd name="connsiteX20" fmla="*/ 1674055 w 2335236"/>
              <a:gd name="connsiteY20" fmla="*/ 365760 h 365760"/>
              <a:gd name="connsiteX21" fmla="*/ 1786596 w 2335236"/>
              <a:gd name="connsiteY21" fmla="*/ 351692 h 365760"/>
              <a:gd name="connsiteX22" fmla="*/ 1842867 w 2335236"/>
              <a:gd name="connsiteY22" fmla="*/ 281354 h 365760"/>
              <a:gd name="connsiteX23" fmla="*/ 1955409 w 2335236"/>
              <a:gd name="connsiteY23" fmla="*/ 126609 h 365760"/>
              <a:gd name="connsiteX24" fmla="*/ 1969476 w 2335236"/>
              <a:gd name="connsiteY24" fmla="*/ 84406 h 365760"/>
              <a:gd name="connsiteX25" fmla="*/ 2180492 w 2335236"/>
              <a:gd name="connsiteY25" fmla="*/ 70338 h 365760"/>
              <a:gd name="connsiteX26" fmla="*/ 2250830 w 2335236"/>
              <a:gd name="connsiteY26" fmla="*/ 112541 h 365760"/>
              <a:gd name="connsiteX27" fmla="*/ 2278966 w 2335236"/>
              <a:gd name="connsiteY27" fmla="*/ 140677 h 365760"/>
              <a:gd name="connsiteX28" fmla="*/ 2335236 w 2335236"/>
              <a:gd name="connsiteY28" fmla="*/ 168812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335236" h="365760">
                <a:moveTo>
                  <a:pt x="0" y="267286"/>
                </a:moveTo>
                <a:cubicBezTo>
                  <a:pt x="18757" y="243840"/>
                  <a:pt x="39052" y="221546"/>
                  <a:pt x="56270" y="196948"/>
                </a:cubicBezTo>
                <a:cubicBezTo>
                  <a:pt x="84478" y="156650"/>
                  <a:pt x="105956" y="94732"/>
                  <a:pt x="154744" y="70338"/>
                </a:cubicBezTo>
                <a:cubicBezTo>
                  <a:pt x="189330" y="53045"/>
                  <a:pt x="267286" y="42203"/>
                  <a:pt x="267286" y="42203"/>
                </a:cubicBezTo>
                <a:cubicBezTo>
                  <a:pt x="281354" y="32825"/>
                  <a:pt x="292582" y="14068"/>
                  <a:pt x="309489" y="14068"/>
                </a:cubicBezTo>
                <a:cubicBezTo>
                  <a:pt x="434128" y="14068"/>
                  <a:pt x="435684" y="23171"/>
                  <a:pt x="506436" y="70338"/>
                </a:cubicBezTo>
                <a:cubicBezTo>
                  <a:pt x="511125" y="84406"/>
                  <a:pt x="510019" y="102056"/>
                  <a:pt x="520504" y="112541"/>
                </a:cubicBezTo>
                <a:cubicBezTo>
                  <a:pt x="530989" y="123026"/>
                  <a:pt x="549991" y="118980"/>
                  <a:pt x="562707" y="126609"/>
                </a:cubicBezTo>
                <a:cubicBezTo>
                  <a:pt x="574080" y="133433"/>
                  <a:pt x="581464" y="145366"/>
                  <a:pt x="590843" y="154744"/>
                </a:cubicBezTo>
                <a:cubicBezTo>
                  <a:pt x="600221" y="173501"/>
                  <a:pt x="599083" y="204383"/>
                  <a:pt x="618978" y="211015"/>
                </a:cubicBezTo>
                <a:cubicBezTo>
                  <a:pt x="755370" y="256480"/>
                  <a:pt x="688260" y="192962"/>
                  <a:pt x="745587" y="154744"/>
                </a:cubicBezTo>
                <a:cubicBezTo>
                  <a:pt x="761674" y="144019"/>
                  <a:pt x="783101" y="145366"/>
                  <a:pt x="801858" y="140677"/>
                </a:cubicBezTo>
                <a:cubicBezTo>
                  <a:pt x="815926" y="126609"/>
                  <a:pt x="827001" y="108710"/>
                  <a:pt x="844061" y="98474"/>
                </a:cubicBezTo>
                <a:cubicBezTo>
                  <a:pt x="874684" y="80100"/>
                  <a:pt x="909377" y="69534"/>
                  <a:pt x="942535" y="56271"/>
                </a:cubicBezTo>
                <a:cubicBezTo>
                  <a:pt x="996556" y="34663"/>
                  <a:pt x="1139362" y="3547"/>
                  <a:pt x="1153550" y="0"/>
                </a:cubicBezTo>
                <a:cubicBezTo>
                  <a:pt x="1181685" y="4689"/>
                  <a:pt x="1211473" y="3475"/>
                  <a:pt x="1237956" y="14068"/>
                </a:cubicBezTo>
                <a:cubicBezTo>
                  <a:pt x="1259725" y="22776"/>
                  <a:pt x="1275148" y="42643"/>
                  <a:pt x="1294227" y="56271"/>
                </a:cubicBezTo>
                <a:cubicBezTo>
                  <a:pt x="1339683" y="88739"/>
                  <a:pt x="1361819" y="95727"/>
                  <a:pt x="1406769" y="140677"/>
                </a:cubicBezTo>
                <a:cubicBezTo>
                  <a:pt x="1483419" y="217327"/>
                  <a:pt x="1410570" y="184148"/>
                  <a:pt x="1491175" y="211015"/>
                </a:cubicBezTo>
                <a:cubicBezTo>
                  <a:pt x="1605735" y="354216"/>
                  <a:pt x="1495588" y="231105"/>
                  <a:pt x="1589649" y="309489"/>
                </a:cubicBezTo>
                <a:cubicBezTo>
                  <a:pt x="1659901" y="368032"/>
                  <a:pt x="1599887" y="341037"/>
                  <a:pt x="1674055" y="365760"/>
                </a:cubicBezTo>
                <a:cubicBezTo>
                  <a:pt x="1711569" y="361071"/>
                  <a:pt x="1752782" y="368599"/>
                  <a:pt x="1786596" y="351692"/>
                </a:cubicBezTo>
                <a:cubicBezTo>
                  <a:pt x="1813452" y="338264"/>
                  <a:pt x="1825207" y="305637"/>
                  <a:pt x="1842867" y="281354"/>
                </a:cubicBezTo>
                <a:cubicBezTo>
                  <a:pt x="1988730" y="80794"/>
                  <a:pt x="1813249" y="304309"/>
                  <a:pt x="1955409" y="126609"/>
                </a:cubicBezTo>
                <a:cubicBezTo>
                  <a:pt x="1960098" y="112541"/>
                  <a:pt x="1960213" y="95985"/>
                  <a:pt x="1969476" y="84406"/>
                </a:cubicBezTo>
                <a:cubicBezTo>
                  <a:pt x="2019642" y="21699"/>
                  <a:pt x="2125147" y="65726"/>
                  <a:pt x="2180492" y="70338"/>
                </a:cubicBezTo>
                <a:cubicBezTo>
                  <a:pt x="2203938" y="84406"/>
                  <a:pt x="2228581" y="96648"/>
                  <a:pt x="2250830" y="112541"/>
                </a:cubicBezTo>
                <a:cubicBezTo>
                  <a:pt x="2261623" y="120250"/>
                  <a:pt x="2267930" y="133320"/>
                  <a:pt x="2278966" y="140677"/>
                </a:cubicBezTo>
                <a:cubicBezTo>
                  <a:pt x="2296415" y="152309"/>
                  <a:pt x="2335236" y="168812"/>
                  <a:pt x="2335236" y="168812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>
            <a:off x="1617785" y="1916778"/>
            <a:ext cx="808893" cy="182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0333" y="988201"/>
            <a:ext cx="52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th2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555589" y="1357533"/>
            <a:ext cx="829992" cy="52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330461" y="407963"/>
            <a:ext cx="55567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th2 = th1;  //ERROR, </a:t>
            </a:r>
            <a:r>
              <a:rPr lang="en-US" sz="1400" b="1" dirty="0" err="1" smtClean="0"/>
              <a:t>lvalue</a:t>
            </a:r>
            <a:r>
              <a:rPr lang="en-US" sz="1400" b="1" dirty="0" smtClean="0"/>
              <a:t> operations not permitted</a:t>
            </a:r>
          </a:p>
          <a:p>
            <a:endParaRPr lang="en-US" sz="1400" b="1" dirty="0"/>
          </a:p>
          <a:p>
            <a:r>
              <a:rPr lang="en-US" sz="1400" b="1" dirty="0" smtClean="0"/>
              <a:t>th2 = </a:t>
            </a:r>
            <a:r>
              <a:rPr lang="en-US" sz="1400" b="1" dirty="0" err="1" smtClean="0"/>
              <a:t>std</a:t>
            </a:r>
            <a:r>
              <a:rPr lang="en-US" sz="1400" b="1" dirty="0" smtClean="0"/>
              <a:t>::move(th1); //RVALUE operations are permitted</a:t>
            </a:r>
          </a:p>
          <a:p>
            <a:endParaRPr lang="en-US" sz="1400" b="1" dirty="0"/>
          </a:p>
          <a:p>
            <a:r>
              <a:rPr lang="en-US" sz="1400" b="1" dirty="0" smtClean="0"/>
              <a:t>thread&amp; th3 = th1;</a:t>
            </a:r>
          </a:p>
          <a:p>
            <a:endParaRPr lang="en-US" sz="1400" b="1" dirty="0"/>
          </a:p>
          <a:p>
            <a:r>
              <a:rPr lang="en-US" sz="1400" b="1" dirty="0"/>
              <a:t>t</a:t>
            </a:r>
            <a:r>
              <a:rPr lang="en-US" sz="1400" b="1" dirty="0" smtClean="0"/>
              <a:t>hread th4 = &amp;th3;  //error, no suitable function</a:t>
            </a:r>
            <a:endParaRPr lang="en-IN" sz="1400" b="1" dirty="0"/>
          </a:p>
        </p:txBody>
      </p:sp>
      <p:sp>
        <p:nvSpPr>
          <p:cNvPr id="13" name="Freeform 12"/>
          <p:cNvSpPr/>
          <p:nvPr/>
        </p:nvSpPr>
        <p:spPr>
          <a:xfrm>
            <a:off x="6077148" y="745588"/>
            <a:ext cx="4994126" cy="611945"/>
          </a:xfrm>
          <a:custGeom>
            <a:avLst/>
            <a:gdLst>
              <a:gd name="connsiteX0" fmla="*/ 28230 w 4994126"/>
              <a:gd name="connsiteY0" fmla="*/ 211015 h 970670"/>
              <a:gd name="connsiteX1" fmla="*/ 98569 w 4994126"/>
              <a:gd name="connsiteY1" fmla="*/ 140677 h 970670"/>
              <a:gd name="connsiteX2" fmla="*/ 168907 w 4994126"/>
              <a:gd name="connsiteY2" fmla="*/ 126609 h 970670"/>
              <a:gd name="connsiteX3" fmla="*/ 211110 w 4994126"/>
              <a:gd name="connsiteY3" fmla="*/ 98474 h 970670"/>
              <a:gd name="connsiteX4" fmla="*/ 379923 w 4994126"/>
              <a:gd name="connsiteY4" fmla="*/ 70338 h 970670"/>
              <a:gd name="connsiteX5" fmla="*/ 436194 w 4994126"/>
              <a:gd name="connsiteY5" fmla="*/ 56270 h 970670"/>
              <a:gd name="connsiteX6" fmla="*/ 801954 w 4994126"/>
              <a:gd name="connsiteY6" fmla="*/ 42203 h 970670"/>
              <a:gd name="connsiteX7" fmla="*/ 858224 w 4994126"/>
              <a:gd name="connsiteY7" fmla="*/ 28135 h 970670"/>
              <a:gd name="connsiteX8" fmla="*/ 900427 w 4994126"/>
              <a:gd name="connsiteY8" fmla="*/ 14067 h 970670"/>
              <a:gd name="connsiteX9" fmla="*/ 1041104 w 4994126"/>
              <a:gd name="connsiteY9" fmla="*/ 0 h 970670"/>
              <a:gd name="connsiteX10" fmla="*/ 3277867 w 4994126"/>
              <a:gd name="connsiteY10" fmla="*/ 28135 h 970670"/>
              <a:gd name="connsiteX11" fmla="*/ 3699898 w 4994126"/>
              <a:gd name="connsiteY11" fmla="*/ 42203 h 970670"/>
              <a:gd name="connsiteX12" fmla="*/ 4740907 w 4994126"/>
              <a:gd name="connsiteY12" fmla="*/ 56270 h 970670"/>
              <a:gd name="connsiteX13" fmla="*/ 4797178 w 4994126"/>
              <a:gd name="connsiteY13" fmla="*/ 98474 h 970670"/>
              <a:gd name="connsiteX14" fmla="*/ 4825314 w 4994126"/>
              <a:gd name="connsiteY14" fmla="*/ 126609 h 970670"/>
              <a:gd name="connsiteX15" fmla="*/ 4867517 w 4994126"/>
              <a:gd name="connsiteY15" fmla="*/ 154744 h 970670"/>
              <a:gd name="connsiteX16" fmla="*/ 4895652 w 4994126"/>
              <a:gd name="connsiteY16" fmla="*/ 196947 h 970670"/>
              <a:gd name="connsiteX17" fmla="*/ 4923787 w 4994126"/>
              <a:gd name="connsiteY17" fmla="*/ 225083 h 970670"/>
              <a:gd name="connsiteX18" fmla="*/ 4937855 w 4994126"/>
              <a:gd name="connsiteY18" fmla="*/ 267286 h 970670"/>
              <a:gd name="connsiteX19" fmla="*/ 4965990 w 4994126"/>
              <a:gd name="connsiteY19" fmla="*/ 309489 h 970670"/>
              <a:gd name="connsiteX20" fmla="*/ 4994126 w 4994126"/>
              <a:gd name="connsiteY20" fmla="*/ 407963 h 970670"/>
              <a:gd name="connsiteX21" fmla="*/ 4980058 w 4994126"/>
              <a:gd name="connsiteY21" fmla="*/ 506437 h 970670"/>
              <a:gd name="connsiteX22" fmla="*/ 4923787 w 4994126"/>
              <a:gd name="connsiteY22" fmla="*/ 520504 h 970670"/>
              <a:gd name="connsiteX23" fmla="*/ 4839381 w 4994126"/>
              <a:gd name="connsiteY23" fmla="*/ 576775 h 970670"/>
              <a:gd name="connsiteX24" fmla="*/ 4670569 w 4994126"/>
              <a:gd name="connsiteY24" fmla="*/ 633046 h 970670"/>
              <a:gd name="connsiteX25" fmla="*/ 4543960 w 4994126"/>
              <a:gd name="connsiteY25" fmla="*/ 661181 h 970670"/>
              <a:gd name="connsiteX26" fmla="*/ 4459554 w 4994126"/>
              <a:gd name="connsiteY26" fmla="*/ 703384 h 970670"/>
              <a:gd name="connsiteX27" fmla="*/ 4389215 w 4994126"/>
              <a:gd name="connsiteY27" fmla="*/ 717452 h 970670"/>
              <a:gd name="connsiteX28" fmla="*/ 4248538 w 4994126"/>
              <a:gd name="connsiteY28" fmla="*/ 745587 h 970670"/>
              <a:gd name="connsiteX29" fmla="*/ 4206335 w 4994126"/>
              <a:gd name="connsiteY29" fmla="*/ 759655 h 970670"/>
              <a:gd name="connsiteX30" fmla="*/ 4009387 w 4994126"/>
              <a:gd name="connsiteY30" fmla="*/ 844061 h 970670"/>
              <a:gd name="connsiteX31" fmla="*/ 3924981 w 4994126"/>
              <a:gd name="connsiteY31" fmla="*/ 858129 h 970670"/>
              <a:gd name="connsiteX32" fmla="*/ 3840575 w 4994126"/>
              <a:gd name="connsiteY32" fmla="*/ 886264 h 970670"/>
              <a:gd name="connsiteX33" fmla="*/ 3685830 w 4994126"/>
              <a:gd name="connsiteY33" fmla="*/ 900332 h 970670"/>
              <a:gd name="connsiteX34" fmla="*/ 3348206 w 4994126"/>
              <a:gd name="connsiteY34" fmla="*/ 956603 h 970670"/>
              <a:gd name="connsiteX35" fmla="*/ 3249732 w 4994126"/>
              <a:gd name="connsiteY35" fmla="*/ 970670 h 970670"/>
              <a:gd name="connsiteX36" fmla="*/ 2166520 w 4994126"/>
              <a:gd name="connsiteY36" fmla="*/ 942535 h 970670"/>
              <a:gd name="connsiteX37" fmla="*/ 1899234 w 4994126"/>
              <a:gd name="connsiteY37" fmla="*/ 928467 h 970670"/>
              <a:gd name="connsiteX38" fmla="*/ 1828895 w 4994126"/>
              <a:gd name="connsiteY38" fmla="*/ 900332 h 970670"/>
              <a:gd name="connsiteX39" fmla="*/ 1744489 w 4994126"/>
              <a:gd name="connsiteY39" fmla="*/ 886264 h 970670"/>
              <a:gd name="connsiteX40" fmla="*/ 1449067 w 4994126"/>
              <a:gd name="connsiteY40" fmla="*/ 858129 h 970670"/>
              <a:gd name="connsiteX41" fmla="*/ 1280255 w 4994126"/>
              <a:gd name="connsiteY41" fmla="*/ 815926 h 970670"/>
              <a:gd name="connsiteX42" fmla="*/ 1209917 w 4994126"/>
              <a:gd name="connsiteY42" fmla="*/ 801858 h 970670"/>
              <a:gd name="connsiteX43" fmla="*/ 1153646 w 4994126"/>
              <a:gd name="connsiteY43" fmla="*/ 787790 h 970670"/>
              <a:gd name="connsiteX44" fmla="*/ 1055172 w 4994126"/>
              <a:gd name="connsiteY44" fmla="*/ 773723 h 970670"/>
              <a:gd name="connsiteX45" fmla="*/ 998901 w 4994126"/>
              <a:gd name="connsiteY45" fmla="*/ 759655 h 970670"/>
              <a:gd name="connsiteX46" fmla="*/ 858224 w 4994126"/>
              <a:gd name="connsiteY46" fmla="*/ 731520 h 970670"/>
              <a:gd name="connsiteX47" fmla="*/ 506532 w 4994126"/>
              <a:gd name="connsiteY47" fmla="*/ 618978 h 970670"/>
              <a:gd name="connsiteX48" fmla="*/ 436194 w 4994126"/>
              <a:gd name="connsiteY48" fmla="*/ 590843 h 970670"/>
              <a:gd name="connsiteX49" fmla="*/ 408058 w 4994126"/>
              <a:gd name="connsiteY49" fmla="*/ 562707 h 970670"/>
              <a:gd name="connsiteX50" fmla="*/ 323652 w 4994126"/>
              <a:gd name="connsiteY50" fmla="*/ 534572 h 970670"/>
              <a:gd name="connsiteX51" fmla="*/ 267381 w 4994126"/>
              <a:gd name="connsiteY51" fmla="*/ 506437 h 970670"/>
              <a:gd name="connsiteX52" fmla="*/ 197043 w 4994126"/>
              <a:gd name="connsiteY52" fmla="*/ 436098 h 970670"/>
              <a:gd name="connsiteX53" fmla="*/ 154840 w 4994126"/>
              <a:gd name="connsiteY53" fmla="*/ 422030 h 970670"/>
              <a:gd name="connsiteX54" fmla="*/ 112637 w 4994126"/>
              <a:gd name="connsiteY54" fmla="*/ 393895 h 970670"/>
              <a:gd name="connsiteX55" fmla="*/ 56366 w 4994126"/>
              <a:gd name="connsiteY55" fmla="*/ 365760 h 970670"/>
              <a:gd name="connsiteX56" fmla="*/ 95 w 4994126"/>
              <a:gd name="connsiteY56" fmla="*/ 295421 h 970670"/>
              <a:gd name="connsiteX57" fmla="*/ 42298 w 4994126"/>
              <a:gd name="connsiteY57" fmla="*/ 253218 h 970670"/>
              <a:gd name="connsiteX58" fmla="*/ 98569 w 4994126"/>
              <a:gd name="connsiteY58" fmla="*/ 239150 h 970670"/>
              <a:gd name="connsiteX59" fmla="*/ 239246 w 4994126"/>
              <a:gd name="connsiteY59" fmla="*/ 196947 h 970670"/>
              <a:gd name="connsiteX60" fmla="*/ 253314 w 4994126"/>
              <a:gd name="connsiteY60" fmla="*/ 98474 h 97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994126" h="970670">
                <a:moveTo>
                  <a:pt x="28230" y="211015"/>
                </a:moveTo>
                <a:cubicBezTo>
                  <a:pt x="51676" y="187569"/>
                  <a:pt x="70136" y="157737"/>
                  <a:pt x="98569" y="140677"/>
                </a:cubicBezTo>
                <a:cubicBezTo>
                  <a:pt x="119072" y="128375"/>
                  <a:pt x="146519" y="135005"/>
                  <a:pt x="168907" y="126609"/>
                </a:cubicBezTo>
                <a:cubicBezTo>
                  <a:pt x="184738" y="120672"/>
                  <a:pt x="194774" y="102830"/>
                  <a:pt x="211110" y="98474"/>
                </a:cubicBezTo>
                <a:cubicBezTo>
                  <a:pt x="266231" y="83775"/>
                  <a:pt x="324579" y="84174"/>
                  <a:pt x="379923" y="70338"/>
                </a:cubicBezTo>
                <a:cubicBezTo>
                  <a:pt x="398680" y="65649"/>
                  <a:pt x="416903" y="57556"/>
                  <a:pt x="436194" y="56270"/>
                </a:cubicBezTo>
                <a:cubicBezTo>
                  <a:pt x="557934" y="48154"/>
                  <a:pt x="680034" y="46892"/>
                  <a:pt x="801954" y="42203"/>
                </a:cubicBezTo>
                <a:cubicBezTo>
                  <a:pt x="820711" y="37514"/>
                  <a:pt x="839634" y="33447"/>
                  <a:pt x="858224" y="28135"/>
                </a:cubicBezTo>
                <a:cubicBezTo>
                  <a:pt x="872482" y="24061"/>
                  <a:pt x="885771" y="16322"/>
                  <a:pt x="900427" y="14067"/>
                </a:cubicBezTo>
                <a:cubicBezTo>
                  <a:pt x="947005" y="6901"/>
                  <a:pt x="994212" y="4689"/>
                  <a:pt x="1041104" y="0"/>
                </a:cubicBezTo>
                <a:lnTo>
                  <a:pt x="3277867" y="28135"/>
                </a:lnTo>
                <a:cubicBezTo>
                  <a:pt x="3418604" y="30369"/>
                  <a:pt x="3559169" y="39497"/>
                  <a:pt x="3699898" y="42203"/>
                </a:cubicBezTo>
                <a:lnTo>
                  <a:pt x="4740907" y="56270"/>
                </a:lnTo>
                <a:cubicBezTo>
                  <a:pt x="4759664" y="70338"/>
                  <a:pt x="4779166" y="83464"/>
                  <a:pt x="4797178" y="98474"/>
                </a:cubicBezTo>
                <a:cubicBezTo>
                  <a:pt x="4807367" y="106965"/>
                  <a:pt x="4814957" y="118324"/>
                  <a:pt x="4825314" y="126609"/>
                </a:cubicBezTo>
                <a:cubicBezTo>
                  <a:pt x="4838516" y="137171"/>
                  <a:pt x="4853449" y="145366"/>
                  <a:pt x="4867517" y="154744"/>
                </a:cubicBezTo>
                <a:cubicBezTo>
                  <a:pt x="4876895" y="168812"/>
                  <a:pt x="4885090" y="183745"/>
                  <a:pt x="4895652" y="196947"/>
                </a:cubicBezTo>
                <a:cubicBezTo>
                  <a:pt x="4903937" y="207304"/>
                  <a:pt x="4916963" y="213710"/>
                  <a:pt x="4923787" y="225083"/>
                </a:cubicBezTo>
                <a:cubicBezTo>
                  <a:pt x="4931416" y="237799"/>
                  <a:pt x="4931223" y="254023"/>
                  <a:pt x="4937855" y="267286"/>
                </a:cubicBezTo>
                <a:cubicBezTo>
                  <a:pt x="4945416" y="282408"/>
                  <a:pt x="4958429" y="294367"/>
                  <a:pt x="4965990" y="309489"/>
                </a:cubicBezTo>
                <a:cubicBezTo>
                  <a:pt x="4976081" y="329672"/>
                  <a:pt x="4989618" y="389932"/>
                  <a:pt x="4994126" y="407963"/>
                </a:cubicBezTo>
                <a:cubicBezTo>
                  <a:pt x="4989437" y="440788"/>
                  <a:pt x="4997632" y="478319"/>
                  <a:pt x="4980058" y="506437"/>
                </a:cubicBezTo>
                <a:cubicBezTo>
                  <a:pt x="4969811" y="522832"/>
                  <a:pt x="4941080" y="511858"/>
                  <a:pt x="4923787" y="520504"/>
                </a:cubicBezTo>
                <a:cubicBezTo>
                  <a:pt x="4893542" y="535626"/>
                  <a:pt x="4870281" y="563042"/>
                  <a:pt x="4839381" y="576775"/>
                </a:cubicBezTo>
                <a:cubicBezTo>
                  <a:pt x="4785179" y="600865"/>
                  <a:pt x="4728732" y="621413"/>
                  <a:pt x="4670569" y="633046"/>
                </a:cubicBezTo>
                <a:cubicBezTo>
                  <a:pt x="4581272" y="650906"/>
                  <a:pt x="4623427" y="641315"/>
                  <a:pt x="4543960" y="661181"/>
                </a:cubicBezTo>
                <a:cubicBezTo>
                  <a:pt x="4515825" y="675249"/>
                  <a:pt x="4489116" y="692634"/>
                  <a:pt x="4459554" y="703384"/>
                </a:cubicBezTo>
                <a:cubicBezTo>
                  <a:pt x="4437083" y="711555"/>
                  <a:pt x="4412556" y="712265"/>
                  <a:pt x="4389215" y="717452"/>
                </a:cubicBezTo>
                <a:cubicBezTo>
                  <a:pt x="4263308" y="745432"/>
                  <a:pt x="4413924" y="718024"/>
                  <a:pt x="4248538" y="745587"/>
                </a:cubicBezTo>
                <a:cubicBezTo>
                  <a:pt x="4234470" y="750276"/>
                  <a:pt x="4219834" y="753519"/>
                  <a:pt x="4206335" y="759655"/>
                </a:cubicBezTo>
                <a:cubicBezTo>
                  <a:pt x="4107914" y="804392"/>
                  <a:pt x="4104842" y="820197"/>
                  <a:pt x="4009387" y="844061"/>
                </a:cubicBezTo>
                <a:cubicBezTo>
                  <a:pt x="3981715" y="850979"/>
                  <a:pt x="3952653" y="851211"/>
                  <a:pt x="3924981" y="858129"/>
                </a:cubicBezTo>
                <a:cubicBezTo>
                  <a:pt x="3896209" y="865322"/>
                  <a:pt x="3869781" y="881110"/>
                  <a:pt x="3840575" y="886264"/>
                </a:cubicBezTo>
                <a:cubicBezTo>
                  <a:pt x="3789569" y="895265"/>
                  <a:pt x="3737104" y="893007"/>
                  <a:pt x="3685830" y="900332"/>
                </a:cubicBezTo>
                <a:cubicBezTo>
                  <a:pt x="3572883" y="916467"/>
                  <a:pt x="3461153" y="940469"/>
                  <a:pt x="3348206" y="956603"/>
                </a:cubicBezTo>
                <a:lnTo>
                  <a:pt x="3249732" y="970670"/>
                </a:lnTo>
                <a:lnTo>
                  <a:pt x="2166520" y="942535"/>
                </a:lnTo>
                <a:cubicBezTo>
                  <a:pt x="2077345" y="939748"/>
                  <a:pt x="1987764" y="939533"/>
                  <a:pt x="1899234" y="928467"/>
                </a:cubicBezTo>
                <a:cubicBezTo>
                  <a:pt x="1874177" y="925335"/>
                  <a:pt x="1853258" y="906976"/>
                  <a:pt x="1828895" y="900332"/>
                </a:cubicBezTo>
                <a:cubicBezTo>
                  <a:pt x="1801377" y="892827"/>
                  <a:pt x="1772856" y="889250"/>
                  <a:pt x="1744489" y="886264"/>
                </a:cubicBezTo>
                <a:cubicBezTo>
                  <a:pt x="1207223" y="829710"/>
                  <a:pt x="1818103" y="904259"/>
                  <a:pt x="1449067" y="858129"/>
                </a:cubicBezTo>
                <a:cubicBezTo>
                  <a:pt x="1338347" y="813841"/>
                  <a:pt x="1416327" y="838605"/>
                  <a:pt x="1280255" y="815926"/>
                </a:cubicBezTo>
                <a:cubicBezTo>
                  <a:pt x="1256670" y="811995"/>
                  <a:pt x="1233258" y="807045"/>
                  <a:pt x="1209917" y="801858"/>
                </a:cubicBezTo>
                <a:cubicBezTo>
                  <a:pt x="1191043" y="797664"/>
                  <a:pt x="1172668" y="791249"/>
                  <a:pt x="1153646" y="787790"/>
                </a:cubicBezTo>
                <a:cubicBezTo>
                  <a:pt x="1121023" y="781859"/>
                  <a:pt x="1087795" y="779654"/>
                  <a:pt x="1055172" y="773723"/>
                </a:cubicBezTo>
                <a:cubicBezTo>
                  <a:pt x="1036150" y="770264"/>
                  <a:pt x="1017806" y="763706"/>
                  <a:pt x="998901" y="759655"/>
                </a:cubicBezTo>
                <a:cubicBezTo>
                  <a:pt x="952142" y="749635"/>
                  <a:pt x="858224" y="731520"/>
                  <a:pt x="858224" y="731520"/>
                </a:cubicBezTo>
                <a:cubicBezTo>
                  <a:pt x="702968" y="653889"/>
                  <a:pt x="858180" y="727177"/>
                  <a:pt x="506532" y="618978"/>
                </a:cubicBezTo>
                <a:cubicBezTo>
                  <a:pt x="482397" y="611552"/>
                  <a:pt x="459640" y="600221"/>
                  <a:pt x="436194" y="590843"/>
                </a:cubicBezTo>
                <a:cubicBezTo>
                  <a:pt x="426815" y="581464"/>
                  <a:pt x="419921" y="568639"/>
                  <a:pt x="408058" y="562707"/>
                </a:cubicBezTo>
                <a:cubicBezTo>
                  <a:pt x="381532" y="549444"/>
                  <a:pt x="351188" y="545586"/>
                  <a:pt x="323652" y="534572"/>
                </a:cubicBezTo>
                <a:cubicBezTo>
                  <a:pt x="304181" y="526784"/>
                  <a:pt x="286138" y="515815"/>
                  <a:pt x="267381" y="506437"/>
                </a:cubicBezTo>
                <a:cubicBezTo>
                  <a:pt x="243935" y="482991"/>
                  <a:pt x="228499" y="446584"/>
                  <a:pt x="197043" y="436098"/>
                </a:cubicBezTo>
                <a:cubicBezTo>
                  <a:pt x="182975" y="431409"/>
                  <a:pt x="168103" y="428662"/>
                  <a:pt x="154840" y="422030"/>
                </a:cubicBezTo>
                <a:cubicBezTo>
                  <a:pt x="139718" y="414469"/>
                  <a:pt x="127317" y="402283"/>
                  <a:pt x="112637" y="393895"/>
                </a:cubicBezTo>
                <a:cubicBezTo>
                  <a:pt x="94429" y="383491"/>
                  <a:pt x="75123" y="375138"/>
                  <a:pt x="56366" y="365760"/>
                </a:cubicBezTo>
                <a:cubicBezTo>
                  <a:pt x="46107" y="355501"/>
                  <a:pt x="-2440" y="310632"/>
                  <a:pt x="95" y="295421"/>
                </a:cubicBezTo>
                <a:cubicBezTo>
                  <a:pt x="3366" y="275797"/>
                  <a:pt x="25025" y="263089"/>
                  <a:pt x="42298" y="253218"/>
                </a:cubicBezTo>
                <a:cubicBezTo>
                  <a:pt x="59085" y="243625"/>
                  <a:pt x="80466" y="245939"/>
                  <a:pt x="98569" y="239150"/>
                </a:cubicBezTo>
                <a:cubicBezTo>
                  <a:pt x="229421" y="190081"/>
                  <a:pt x="67414" y="225586"/>
                  <a:pt x="239246" y="196947"/>
                </a:cubicBezTo>
                <a:cubicBezTo>
                  <a:pt x="254085" y="107916"/>
                  <a:pt x="253314" y="141064"/>
                  <a:pt x="253314" y="9847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108960" y="1617785"/>
            <a:ext cx="1322363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</p:cNvCxnSpPr>
          <p:nvPr/>
        </p:nvCxnSpPr>
        <p:spPr>
          <a:xfrm flipH="1">
            <a:off x="1617785" y="1878037"/>
            <a:ext cx="3352800" cy="242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ultiply 18"/>
          <p:cNvSpPr/>
          <p:nvPr/>
        </p:nvSpPr>
        <p:spPr>
          <a:xfrm>
            <a:off x="1519311" y="3084286"/>
            <a:ext cx="647115" cy="53457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1561515" y="1450758"/>
            <a:ext cx="52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92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45236" y="2566572"/>
            <a:ext cx="1392701" cy="6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mx2:0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847425" y="2693181"/>
            <a:ext cx="198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ecursive_mutex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61182" y="815926"/>
            <a:ext cx="42484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Void fun()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lock_guard</a:t>
            </a:r>
            <a:r>
              <a:rPr lang="en-US" sz="1600" dirty="0" smtClean="0"/>
              <a:t>&lt;</a:t>
            </a:r>
            <a:r>
              <a:rPr lang="en-US" sz="1600" dirty="0" err="1" smtClean="0"/>
              <a:t>recursive_mutex</a:t>
            </a:r>
            <a:r>
              <a:rPr lang="en-US" sz="1600" dirty="0" smtClean="0"/>
              <a:t>&gt; guard(mx2);</a:t>
            </a:r>
          </a:p>
          <a:p>
            <a:r>
              <a:rPr lang="en-US" sz="1600" dirty="0" smtClean="0"/>
              <a:t>//…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/>
              <a:t>f</a:t>
            </a:r>
            <a:r>
              <a:rPr lang="en-US" sz="1600" dirty="0" smtClean="0"/>
              <a:t>un();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1322363" y="5936566"/>
            <a:ext cx="1688123" cy="39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322362" y="5542671"/>
            <a:ext cx="1688123" cy="393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guard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22362" y="5148776"/>
            <a:ext cx="1688123" cy="393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guard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2362" y="4754881"/>
            <a:ext cx="1688123" cy="393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guard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182" y="4840849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61182" y="5173338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40079" y="5505827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145237" y="5825586"/>
            <a:ext cx="1688123" cy="39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6145236" y="5431691"/>
            <a:ext cx="1688123" cy="393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guard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45236" y="5037796"/>
            <a:ext cx="1688123" cy="393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guard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45236" y="4643901"/>
            <a:ext cx="1688123" cy="393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guard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4056" y="4729869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484056" y="5062358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62953" y="5394847"/>
            <a:ext cx="7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4410220" y="3628682"/>
            <a:ext cx="5978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Upon exception, ‘fun’ terminates, thus unwinding every stack-frame. All instances on the stack that un-winds will de-allocate…</a:t>
            </a:r>
            <a:endParaRPr lang="en-IN" sz="1400" dirty="0"/>
          </a:p>
        </p:txBody>
      </p:sp>
      <p:sp>
        <p:nvSpPr>
          <p:cNvPr id="22" name="Multiply 21"/>
          <p:cNvSpPr/>
          <p:nvPr/>
        </p:nvSpPr>
        <p:spPr>
          <a:xfrm>
            <a:off x="7582486" y="4643901"/>
            <a:ext cx="675249" cy="4553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1038665" y="3101144"/>
            <a:ext cx="1392701" cy="661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mx2:3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740854" y="3227753"/>
            <a:ext cx="198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ecursive_mutex</a:t>
            </a:r>
            <a:endParaRPr lang="en-IN" dirty="0"/>
          </a:p>
        </p:txBody>
      </p:sp>
      <p:sp>
        <p:nvSpPr>
          <p:cNvPr id="25" name="Multiply 24"/>
          <p:cNvSpPr/>
          <p:nvPr/>
        </p:nvSpPr>
        <p:spPr>
          <a:xfrm>
            <a:off x="7561383" y="5050303"/>
            <a:ext cx="675249" cy="4553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Multiply 25"/>
          <p:cNvSpPr/>
          <p:nvPr/>
        </p:nvSpPr>
        <p:spPr>
          <a:xfrm>
            <a:off x="7561382" y="5370286"/>
            <a:ext cx="675249" cy="4553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8199117" y="5298942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unlock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9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440615" y="1434905"/>
            <a:ext cx="1378634" cy="1237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Shared_memory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4487593" y="1287194"/>
            <a:ext cx="1716259" cy="6330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promise</a:t>
            </a:r>
            <a:endParaRPr lang="en-IN" dirty="0"/>
          </a:p>
        </p:txBody>
      </p:sp>
      <p:sp>
        <p:nvSpPr>
          <p:cNvPr id="28" name="Right Arrow 27"/>
          <p:cNvSpPr/>
          <p:nvPr/>
        </p:nvSpPr>
        <p:spPr>
          <a:xfrm>
            <a:off x="6499274" y="1364567"/>
            <a:ext cx="1941341" cy="478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6386732" y="632892"/>
            <a:ext cx="2433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or write data onto the shared memory</a:t>
            </a:r>
            <a:endParaRPr lang="en-IN" dirty="0"/>
          </a:p>
        </p:txBody>
      </p:sp>
      <p:sp>
        <p:nvSpPr>
          <p:cNvPr id="30" name="Rounded Rectangle 29"/>
          <p:cNvSpPr/>
          <p:nvPr/>
        </p:nvSpPr>
        <p:spPr>
          <a:xfrm>
            <a:off x="4487593" y="2356339"/>
            <a:ext cx="1716259" cy="63304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future</a:t>
            </a:r>
            <a:endParaRPr lang="en-IN" dirty="0"/>
          </a:p>
        </p:txBody>
      </p:sp>
      <p:sp>
        <p:nvSpPr>
          <p:cNvPr id="31" name="Down Arrow 30"/>
          <p:cNvSpPr/>
          <p:nvPr/>
        </p:nvSpPr>
        <p:spPr>
          <a:xfrm rot="5400000">
            <a:off x="7031972" y="1575582"/>
            <a:ext cx="622726" cy="2194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6386732" y="2984225"/>
            <a:ext cx="286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 the stored data from </a:t>
            </a:r>
            <a:r>
              <a:rPr lang="en-US" dirty="0" err="1" smtClean="0"/>
              <a:t>shared_memory</a:t>
            </a:r>
            <a:endParaRPr lang="en-IN" dirty="0"/>
          </a:p>
        </p:txBody>
      </p:sp>
      <p:sp>
        <p:nvSpPr>
          <p:cNvPr id="33" name="Freeform 32"/>
          <p:cNvSpPr/>
          <p:nvPr/>
        </p:nvSpPr>
        <p:spPr>
          <a:xfrm>
            <a:off x="2605987" y="1603717"/>
            <a:ext cx="1733895" cy="253578"/>
          </a:xfrm>
          <a:custGeom>
            <a:avLst/>
            <a:gdLst>
              <a:gd name="connsiteX0" fmla="*/ 0 w 1733895"/>
              <a:gd name="connsiteY0" fmla="*/ 182880 h 253578"/>
              <a:gd name="connsiteX1" fmla="*/ 70339 w 1733895"/>
              <a:gd name="connsiteY1" fmla="*/ 98474 h 253578"/>
              <a:gd name="connsiteX2" fmla="*/ 126610 w 1733895"/>
              <a:gd name="connsiteY2" fmla="*/ 84406 h 253578"/>
              <a:gd name="connsiteX3" fmla="*/ 422031 w 1733895"/>
              <a:gd name="connsiteY3" fmla="*/ 98474 h 253578"/>
              <a:gd name="connsiteX4" fmla="*/ 590844 w 1733895"/>
              <a:gd name="connsiteY4" fmla="*/ 196947 h 253578"/>
              <a:gd name="connsiteX5" fmla="*/ 689317 w 1733895"/>
              <a:gd name="connsiteY5" fmla="*/ 253218 h 253578"/>
              <a:gd name="connsiteX6" fmla="*/ 773724 w 1733895"/>
              <a:gd name="connsiteY6" fmla="*/ 239151 h 253578"/>
              <a:gd name="connsiteX7" fmla="*/ 956604 w 1733895"/>
              <a:gd name="connsiteY7" fmla="*/ 126609 h 253578"/>
              <a:gd name="connsiteX8" fmla="*/ 1012874 w 1733895"/>
              <a:gd name="connsiteY8" fmla="*/ 84406 h 253578"/>
              <a:gd name="connsiteX9" fmla="*/ 1041010 w 1733895"/>
              <a:gd name="connsiteY9" fmla="*/ 56271 h 253578"/>
              <a:gd name="connsiteX10" fmla="*/ 1378634 w 1733895"/>
              <a:gd name="connsiteY10" fmla="*/ 42203 h 253578"/>
              <a:gd name="connsiteX11" fmla="*/ 1448973 w 1733895"/>
              <a:gd name="connsiteY11" fmla="*/ 28135 h 253578"/>
              <a:gd name="connsiteX12" fmla="*/ 1491176 w 1733895"/>
              <a:gd name="connsiteY12" fmla="*/ 14067 h 253578"/>
              <a:gd name="connsiteX13" fmla="*/ 1547447 w 1733895"/>
              <a:gd name="connsiteY13" fmla="*/ 0 h 253578"/>
              <a:gd name="connsiteX14" fmla="*/ 1645920 w 1733895"/>
              <a:gd name="connsiteY14" fmla="*/ 56271 h 253578"/>
              <a:gd name="connsiteX15" fmla="*/ 1645920 w 1733895"/>
              <a:gd name="connsiteY15" fmla="*/ 70338 h 2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33895" h="253578">
                <a:moveTo>
                  <a:pt x="0" y="182880"/>
                </a:moveTo>
                <a:cubicBezTo>
                  <a:pt x="23446" y="154745"/>
                  <a:pt x="41430" y="120959"/>
                  <a:pt x="70339" y="98474"/>
                </a:cubicBezTo>
                <a:cubicBezTo>
                  <a:pt x="85601" y="86604"/>
                  <a:pt x="107276" y="84406"/>
                  <a:pt x="126610" y="84406"/>
                </a:cubicBezTo>
                <a:cubicBezTo>
                  <a:pt x="225195" y="84406"/>
                  <a:pt x="323557" y="93785"/>
                  <a:pt x="422031" y="98474"/>
                </a:cubicBezTo>
                <a:cubicBezTo>
                  <a:pt x="516509" y="192951"/>
                  <a:pt x="460488" y="159703"/>
                  <a:pt x="590844" y="196947"/>
                </a:cubicBezTo>
                <a:cubicBezTo>
                  <a:pt x="622075" y="228179"/>
                  <a:pt x="634765" y="248259"/>
                  <a:pt x="689317" y="253218"/>
                </a:cubicBezTo>
                <a:cubicBezTo>
                  <a:pt x="717724" y="255800"/>
                  <a:pt x="745588" y="243840"/>
                  <a:pt x="773724" y="239151"/>
                </a:cubicBezTo>
                <a:cubicBezTo>
                  <a:pt x="865477" y="208566"/>
                  <a:pt x="822121" y="227473"/>
                  <a:pt x="956604" y="126609"/>
                </a:cubicBezTo>
                <a:cubicBezTo>
                  <a:pt x="975361" y="112541"/>
                  <a:pt x="994862" y="99416"/>
                  <a:pt x="1012874" y="84406"/>
                </a:cubicBezTo>
                <a:cubicBezTo>
                  <a:pt x="1023063" y="75915"/>
                  <a:pt x="1027834" y="57791"/>
                  <a:pt x="1041010" y="56271"/>
                </a:cubicBezTo>
                <a:cubicBezTo>
                  <a:pt x="1152907" y="43360"/>
                  <a:pt x="1266093" y="46892"/>
                  <a:pt x="1378634" y="42203"/>
                </a:cubicBezTo>
                <a:cubicBezTo>
                  <a:pt x="1402080" y="37514"/>
                  <a:pt x="1425776" y="33934"/>
                  <a:pt x="1448973" y="28135"/>
                </a:cubicBezTo>
                <a:cubicBezTo>
                  <a:pt x="1463359" y="24538"/>
                  <a:pt x="1476918" y="18141"/>
                  <a:pt x="1491176" y="14067"/>
                </a:cubicBezTo>
                <a:cubicBezTo>
                  <a:pt x="1509766" y="8756"/>
                  <a:pt x="1528690" y="4689"/>
                  <a:pt x="1547447" y="0"/>
                </a:cubicBezTo>
                <a:cubicBezTo>
                  <a:pt x="1575700" y="18835"/>
                  <a:pt x="1613473" y="46537"/>
                  <a:pt x="1645920" y="56271"/>
                </a:cubicBezTo>
                <a:cubicBezTo>
                  <a:pt x="1708228" y="74963"/>
                  <a:pt x="1808025" y="70338"/>
                  <a:pt x="1645920" y="70338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33"/>
          <p:cNvSpPr/>
          <p:nvPr/>
        </p:nvSpPr>
        <p:spPr>
          <a:xfrm>
            <a:off x="2649975" y="2648243"/>
            <a:ext cx="1733895" cy="253578"/>
          </a:xfrm>
          <a:custGeom>
            <a:avLst/>
            <a:gdLst>
              <a:gd name="connsiteX0" fmla="*/ 0 w 1733895"/>
              <a:gd name="connsiteY0" fmla="*/ 182880 h 253578"/>
              <a:gd name="connsiteX1" fmla="*/ 70339 w 1733895"/>
              <a:gd name="connsiteY1" fmla="*/ 98474 h 253578"/>
              <a:gd name="connsiteX2" fmla="*/ 126610 w 1733895"/>
              <a:gd name="connsiteY2" fmla="*/ 84406 h 253578"/>
              <a:gd name="connsiteX3" fmla="*/ 422031 w 1733895"/>
              <a:gd name="connsiteY3" fmla="*/ 98474 h 253578"/>
              <a:gd name="connsiteX4" fmla="*/ 590844 w 1733895"/>
              <a:gd name="connsiteY4" fmla="*/ 196947 h 253578"/>
              <a:gd name="connsiteX5" fmla="*/ 689317 w 1733895"/>
              <a:gd name="connsiteY5" fmla="*/ 253218 h 253578"/>
              <a:gd name="connsiteX6" fmla="*/ 773724 w 1733895"/>
              <a:gd name="connsiteY6" fmla="*/ 239151 h 253578"/>
              <a:gd name="connsiteX7" fmla="*/ 956604 w 1733895"/>
              <a:gd name="connsiteY7" fmla="*/ 126609 h 253578"/>
              <a:gd name="connsiteX8" fmla="*/ 1012874 w 1733895"/>
              <a:gd name="connsiteY8" fmla="*/ 84406 h 253578"/>
              <a:gd name="connsiteX9" fmla="*/ 1041010 w 1733895"/>
              <a:gd name="connsiteY9" fmla="*/ 56271 h 253578"/>
              <a:gd name="connsiteX10" fmla="*/ 1378634 w 1733895"/>
              <a:gd name="connsiteY10" fmla="*/ 42203 h 253578"/>
              <a:gd name="connsiteX11" fmla="*/ 1448973 w 1733895"/>
              <a:gd name="connsiteY11" fmla="*/ 28135 h 253578"/>
              <a:gd name="connsiteX12" fmla="*/ 1491176 w 1733895"/>
              <a:gd name="connsiteY12" fmla="*/ 14067 h 253578"/>
              <a:gd name="connsiteX13" fmla="*/ 1547447 w 1733895"/>
              <a:gd name="connsiteY13" fmla="*/ 0 h 253578"/>
              <a:gd name="connsiteX14" fmla="*/ 1645920 w 1733895"/>
              <a:gd name="connsiteY14" fmla="*/ 56271 h 253578"/>
              <a:gd name="connsiteX15" fmla="*/ 1645920 w 1733895"/>
              <a:gd name="connsiteY15" fmla="*/ 70338 h 2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33895" h="253578">
                <a:moveTo>
                  <a:pt x="0" y="182880"/>
                </a:moveTo>
                <a:cubicBezTo>
                  <a:pt x="23446" y="154745"/>
                  <a:pt x="41430" y="120959"/>
                  <a:pt x="70339" y="98474"/>
                </a:cubicBezTo>
                <a:cubicBezTo>
                  <a:pt x="85601" y="86604"/>
                  <a:pt x="107276" y="84406"/>
                  <a:pt x="126610" y="84406"/>
                </a:cubicBezTo>
                <a:cubicBezTo>
                  <a:pt x="225195" y="84406"/>
                  <a:pt x="323557" y="93785"/>
                  <a:pt x="422031" y="98474"/>
                </a:cubicBezTo>
                <a:cubicBezTo>
                  <a:pt x="516509" y="192951"/>
                  <a:pt x="460488" y="159703"/>
                  <a:pt x="590844" y="196947"/>
                </a:cubicBezTo>
                <a:cubicBezTo>
                  <a:pt x="622075" y="228179"/>
                  <a:pt x="634765" y="248259"/>
                  <a:pt x="689317" y="253218"/>
                </a:cubicBezTo>
                <a:cubicBezTo>
                  <a:pt x="717724" y="255800"/>
                  <a:pt x="745588" y="243840"/>
                  <a:pt x="773724" y="239151"/>
                </a:cubicBezTo>
                <a:cubicBezTo>
                  <a:pt x="865477" y="208566"/>
                  <a:pt x="822121" y="227473"/>
                  <a:pt x="956604" y="126609"/>
                </a:cubicBezTo>
                <a:cubicBezTo>
                  <a:pt x="975361" y="112541"/>
                  <a:pt x="994862" y="99416"/>
                  <a:pt x="1012874" y="84406"/>
                </a:cubicBezTo>
                <a:cubicBezTo>
                  <a:pt x="1023063" y="75915"/>
                  <a:pt x="1027834" y="57791"/>
                  <a:pt x="1041010" y="56271"/>
                </a:cubicBezTo>
                <a:cubicBezTo>
                  <a:pt x="1152907" y="43360"/>
                  <a:pt x="1266093" y="46892"/>
                  <a:pt x="1378634" y="42203"/>
                </a:cubicBezTo>
                <a:cubicBezTo>
                  <a:pt x="1402080" y="37514"/>
                  <a:pt x="1425776" y="33934"/>
                  <a:pt x="1448973" y="28135"/>
                </a:cubicBezTo>
                <a:cubicBezTo>
                  <a:pt x="1463359" y="24538"/>
                  <a:pt x="1476918" y="18141"/>
                  <a:pt x="1491176" y="14067"/>
                </a:cubicBezTo>
                <a:cubicBezTo>
                  <a:pt x="1509766" y="8756"/>
                  <a:pt x="1528690" y="4689"/>
                  <a:pt x="1547447" y="0"/>
                </a:cubicBezTo>
                <a:cubicBezTo>
                  <a:pt x="1575700" y="18835"/>
                  <a:pt x="1613473" y="46537"/>
                  <a:pt x="1645920" y="56271"/>
                </a:cubicBezTo>
                <a:cubicBezTo>
                  <a:pt x="1708228" y="74963"/>
                  <a:pt x="1808025" y="70338"/>
                  <a:pt x="1645920" y="70338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8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0988" y="766046"/>
            <a:ext cx="10192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66555"/>
                </a:solidFill>
                <a:latin typeface="Consolas" panose="020B0609020204030204" pitchFamily="49" charset="0"/>
              </a:rPr>
              <a:t>unique_ptr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66555"/>
                </a:solidFill>
                <a:latin typeface="Consolas" panose="020B0609020204030204" pitchFamily="49" charset="0"/>
              </a:rPr>
              <a:t>DataA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066555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66555"/>
                </a:solidFill>
                <a:latin typeface="Consolas" panose="020B0609020204030204" pitchFamily="49" charset="0"/>
              </a:rPr>
              <a:t>DataA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*)&gt;&gt;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ptr1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795E26"/>
                </a:solidFill>
                <a:latin typeface="Consolas" panose="020B0609020204030204" pitchFamily="49" charset="0"/>
              </a:rPr>
              <a:t>make_unique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66555"/>
                </a:solidFill>
                <a:latin typeface="Consolas" panose="020B0609020204030204" pitchFamily="49" charset="0"/>
              </a:rPr>
              <a:t>DataA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2111188"/>
            <a:ext cx="2138082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DataA</a:t>
            </a:r>
            <a:r>
              <a:rPr lang="en-US" sz="1400" dirty="0" smtClean="0"/>
              <a:t> *p</a:t>
            </a:r>
            <a:endParaRPr lang="en-IN" sz="1400" dirty="0"/>
          </a:p>
        </p:txBody>
      </p:sp>
      <p:sp>
        <p:nvSpPr>
          <p:cNvPr id="7" name="Rectangle 6"/>
          <p:cNvSpPr/>
          <p:nvPr/>
        </p:nvSpPr>
        <p:spPr>
          <a:xfrm>
            <a:off x="1600199" y="2568388"/>
            <a:ext cx="2138083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DEL_HANDLER = </a:t>
            </a:r>
            <a:r>
              <a:rPr lang="en-US" sz="1400" dirty="0" err="1" smtClean="0"/>
              <a:t>nullptr</a:t>
            </a:r>
            <a:endParaRPr lang="en-IN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1600199" y="4303059"/>
            <a:ext cx="1949825" cy="968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DataA</a:t>
            </a:r>
            <a:endParaRPr lang="en-IN" dirty="0"/>
          </a:p>
        </p:txBody>
      </p:sp>
      <p:cxnSp>
        <p:nvCxnSpPr>
          <p:cNvPr id="10" name="Elbow Connector 9"/>
          <p:cNvCxnSpPr>
            <a:stCxn id="6" idx="1"/>
            <a:endCxn id="8" idx="1"/>
          </p:cNvCxnSpPr>
          <p:nvPr/>
        </p:nvCxnSpPr>
        <p:spPr>
          <a:xfrm rot="10800000" flipV="1">
            <a:off x="1600200" y="2339787"/>
            <a:ext cx="1" cy="2447365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0988" y="3590365"/>
            <a:ext cx="106231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088" y="2710045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68088" y="4602486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323632" y="173200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ptr1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9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0988" y="766046"/>
            <a:ext cx="101928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66555"/>
                </a:solidFill>
                <a:latin typeface="Consolas" panose="020B0609020204030204" pitchFamily="49" charset="0"/>
              </a:rPr>
              <a:t>unique_ptr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66555"/>
                </a:solidFill>
                <a:latin typeface="Consolas" panose="020B0609020204030204" pitchFamily="49" charset="0"/>
              </a:rPr>
              <a:t>DataA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066555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66555"/>
                </a:solidFill>
                <a:latin typeface="Consolas" panose="020B0609020204030204" pitchFamily="49" charset="0"/>
              </a:rPr>
              <a:t>DataA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*)&gt;&gt;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ptr1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795E26"/>
                </a:solidFill>
                <a:latin typeface="Consolas" panose="020B0609020204030204" pitchFamily="49" charset="0"/>
              </a:rPr>
              <a:t>make_unique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66555"/>
                </a:solidFill>
                <a:latin typeface="Consolas" panose="020B0609020204030204" pitchFamily="49" charset="0"/>
              </a:rPr>
              <a:t>DataA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2111188"/>
            <a:ext cx="2138082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DataA</a:t>
            </a:r>
            <a:r>
              <a:rPr lang="en-US" sz="1400" dirty="0" smtClean="0"/>
              <a:t> *p</a:t>
            </a:r>
            <a:endParaRPr lang="en-IN" sz="1400" dirty="0"/>
          </a:p>
        </p:txBody>
      </p:sp>
      <p:sp>
        <p:nvSpPr>
          <p:cNvPr id="7" name="Rectangle 6"/>
          <p:cNvSpPr/>
          <p:nvPr/>
        </p:nvSpPr>
        <p:spPr>
          <a:xfrm>
            <a:off x="1600199" y="2568388"/>
            <a:ext cx="2138083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DEL_HANDLER =</a:t>
            </a:r>
            <a:endParaRPr lang="en-IN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1600199" y="4303059"/>
            <a:ext cx="1949825" cy="968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DataA</a:t>
            </a:r>
            <a:endParaRPr lang="en-IN" dirty="0"/>
          </a:p>
        </p:txBody>
      </p:sp>
      <p:cxnSp>
        <p:nvCxnSpPr>
          <p:cNvPr id="10" name="Elbow Connector 9"/>
          <p:cNvCxnSpPr>
            <a:stCxn id="6" idx="1"/>
            <a:endCxn id="8" idx="1"/>
          </p:cNvCxnSpPr>
          <p:nvPr/>
        </p:nvCxnSpPr>
        <p:spPr>
          <a:xfrm rot="10800000" flipV="1">
            <a:off x="1600200" y="2339787"/>
            <a:ext cx="1" cy="2447365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0988" y="3590365"/>
            <a:ext cx="106231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088" y="2710045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68088" y="4602486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323632" y="173200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ptr1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6477000" y="164728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1080"/>
                </a:solidFill>
                <a:latin typeface="Consolas" panose="020B0609020204030204" pitchFamily="49" charset="0"/>
              </a:rPr>
              <a:t>deleter1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[](</a:t>
            </a:r>
            <a:r>
              <a:rPr lang="en-IN" sz="1200" dirty="0" err="1">
                <a:solidFill>
                  <a:srgbClr val="066555"/>
                </a:solidFill>
                <a:latin typeface="Consolas" panose="020B0609020204030204" pitchFamily="49" charset="0"/>
              </a:rPr>
              <a:t>DataA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IN" sz="12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 -&gt;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"deleter1 execution started..."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"Handling Custom deletion for </a:t>
            </a:r>
            <a:r>
              <a:rPr lang="en-IN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DataA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 type..."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"deleter1 execution completed..."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140" y="1284656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ptr1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795E26"/>
                </a:solidFill>
                <a:latin typeface="Consolas" panose="020B0609020204030204" pitchFamily="49" charset="0"/>
              </a:rPr>
              <a:t>get_deleter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IN" dirty="0">
                <a:solidFill>
                  <a:srgbClr val="795E26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deleter1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91671" y="1143000"/>
            <a:ext cx="4262717" cy="632629"/>
          </a:xfrm>
          <a:custGeom>
            <a:avLst/>
            <a:gdLst>
              <a:gd name="connsiteX0" fmla="*/ 0 w 4262717"/>
              <a:gd name="connsiteY0" fmla="*/ 215153 h 632629"/>
              <a:gd name="connsiteX1" fmla="*/ 268941 w 4262717"/>
              <a:gd name="connsiteY1" fmla="*/ 161365 h 632629"/>
              <a:gd name="connsiteX2" fmla="*/ 430305 w 4262717"/>
              <a:gd name="connsiteY2" fmla="*/ 134471 h 632629"/>
              <a:gd name="connsiteX3" fmla="*/ 484094 w 4262717"/>
              <a:gd name="connsiteY3" fmla="*/ 121024 h 632629"/>
              <a:gd name="connsiteX4" fmla="*/ 766482 w 4262717"/>
              <a:gd name="connsiteY4" fmla="*/ 107576 h 632629"/>
              <a:gd name="connsiteX5" fmla="*/ 954741 w 4262717"/>
              <a:gd name="connsiteY5" fmla="*/ 67235 h 632629"/>
              <a:gd name="connsiteX6" fmla="*/ 1237129 w 4262717"/>
              <a:gd name="connsiteY6" fmla="*/ 26894 h 632629"/>
              <a:gd name="connsiteX7" fmla="*/ 1304364 w 4262717"/>
              <a:gd name="connsiteY7" fmla="*/ 13447 h 632629"/>
              <a:gd name="connsiteX8" fmla="*/ 2998694 w 4262717"/>
              <a:gd name="connsiteY8" fmla="*/ 0 h 632629"/>
              <a:gd name="connsiteX9" fmla="*/ 3361764 w 4262717"/>
              <a:gd name="connsiteY9" fmla="*/ 13447 h 632629"/>
              <a:gd name="connsiteX10" fmla="*/ 3402105 w 4262717"/>
              <a:gd name="connsiteY10" fmla="*/ 26894 h 632629"/>
              <a:gd name="connsiteX11" fmla="*/ 3576917 w 4262717"/>
              <a:gd name="connsiteY11" fmla="*/ 67235 h 632629"/>
              <a:gd name="connsiteX12" fmla="*/ 3657600 w 4262717"/>
              <a:gd name="connsiteY12" fmla="*/ 94129 h 632629"/>
              <a:gd name="connsiteX13" fmla="*/ 3751729 w 4262717"/>
              <a:gd name="connsiteY13" fmla="*/ 121024 h 632629"/>
              <a:gd name="connsiteX14" fmla="*/ 3845858 w 4262717"/>
              <a:gd name="connsiteY14" fmla="*/ 147918 h 632629"/>
              <a:gd name="connsiteX15" fmla="*/ 3926541 w 4262717"/>
              <a:gd name="connsiteY15" fmla="*/ 161365 h 632629"/>
              <a:gd name="connsiteX16" fmla="*/ 4074458 w 4262717"/>
              <a:gd name="connsiteY16" fmla="*/ 188259 h 632629"/>
              <a:gd name="connsiteX17" fmla="*/ 4155141 w 4262717"/>
              <a:gd name="connsiteY17" fmla="*/ 215153 h 632629"/>
              <a:gd name="connsiteX18" fmla="*/ 4249270 w 4262717"/>
              <a:gd name="connsiteY18" fmla="*/ 242047 h 632629"/>
              <a:gd name="connsiteX19" fmla="*/ 4262717 w 4262717"/>
              <a:gd name="connsiteY19" fmla="*/ 295835 h 632629"/>
              <a:gd name="connsiteX20" fmla="*/ 4249270 w 4262717"/>
              <a:gd name="connsiteY20" fmla="*/ 430306 h 632629"/>
              <a:gd name="connsiteX21" fmla="*/ 4168588 w 4262717"/>
              <a:gd name="connsiteY21" fmla="*/ 484094 h 632629"/>
              <a:gd name="connsiteX22" fmla="*/ 4128247 w 4262717"/>
              <a:gd name="connsiteY22" fmla="*/ 510988 h 632629"/>
              <a:gd name="connsiteX23" fmla="*/ 3886200 w 4262717"/>
              <a:gd name="connsiteY23" fmla="*/ 537882 h 632629"/>
              <a:gd name="connsiteX24" fmla="*/ 3644153 w 4262717"/>
              <a:gd name="connsiteY24" fmla="*/ 578224 h 632629"/>
              <a:gd name="connsiteX25" fmla="*/ 3321423 w 4262717"/>
              <a:gd name="connsiteY25" fmla="*/ 591671 h 632629"/>
              <a:gd name="connsiteX26" fmla="*/ 2877670 w 4262717"/>
              <a:gd name="connsiteY26" fmla="*/ 632012 h 632629"/>
              <a:gd name="connsiteX27" fmla="*/ 1734670 w 4262717"/>
              <a:gd name="connsiteY27" fmla="*/ 618565 h 632629"/>
              <a:gd name="connsiteX28" fmla="*/ 1519517 w 4262717"/>
              <a:gd name="connsiteY28" fmla="*/ 605118 h 632629"/>
              <a:gd name="connsiteX29" fmla="*/ 1411941 w 4262717"/>
              <a:gd name="connsiteY29" fmla="*/ 591671 h 632629"/>
              <a:gd name="connsiteX30" fmla="*/ 887505 w 4262717"/>
              <a:gd name="connsiteY30" fmla="*/ 564776 h 632629"/>
              <a:gd name="connsiteX31" fmla="*/ 632011 w 4262717"/>
              <a:gd name="connsiteY31" fmla="*/ 524435 h 632629"/>
              <a:gd name="connsiteX32" fmla="*/ 470647 w 4262717"/>
              <a:gd name="connsiteY32" fmla="*/ 497541 h 632629"/>
              <a:gd name="connsiteX33" fmla="*/ 295835 w 4262717"/>
              <a:gd name="connsiteY33" fmla="*/ 470647 h 632629"/>
              <a:gd name="connsiteX34" fmla="*/ 201705 w 4262717"/>
              <a:gd name="connsiteY34" fmla="*/ 389965 h 632629"/>
              <a:gd name="connsiteX35" fmla="*/ 188258 w 4262717"/>
              <a:gd name="connsiteY35" fmla="*/ 255494 h 632629"/>
              <a:gd name="connsiteX36" fmla="*/ 161364 w 4262717"/>
              <a:gd name="connsiteY36" fmla="*/ 188259 h 63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62717" h="632629">
                <a:moveTo>
                  <a:pt x="0" y="215153"/>
                </a:moveTo>
                <a:cubicBezTo>
                  <a:pt x="164876" y="144492"/>
                  <a:pt x="30938" y="189925"/>
                  <a:pt x="268941" y="161365"/>
                </a:cubicBezTo>
                <a:cubicBezTo>
                  <a:pt x="323083" y="154868"/>
                  <a:pt x="376709" y="144520"/>
                  <a:pt x="430305" y="134471"/>
                </a:cubicBezTo>
                <a:cubicBezTo>
                  <a:pt x="448470" y="131065"/>
                  <a:pt x="465671" y="122498"/>
                  <a:pt x="484094" y="121024"/>
                </a:cubicBezTo>
                <a:cubicBezTo>
                  <a:pt x="578030" y="113509"/>
                  <a:pt x="672353" y="112059"/>
                  <a:pt x="766482" y="107576"/>
                </a:cubicBezTo>
                <a:cubicBezTo>
                  <a:pt x="888493" y="66906"/>
                  <a:pt x="810053" y="87192"/>
                  <a:pt x="954741" y="67235"/>
                </a:cubicBezTo>
                <a:cubicBezTo>
                  <a:pt x="1048934" y="54243"/>
                  <a:pt x="1143891" y="45542"/>
                  <a:pt x="1237129" y="26894"/>
                </a:cubicBezTo>
                <a:cubicBezTo>
                  <a:pt x="1259541" y="22412"/>
                  <a:pt x="1281511" y="13796"/>
                  <a:pt x="1304364" y="13447"/>
                </a:cubicBezTo>
                <a:lnTo>
                  <a:pt x="2998694" y="0"/>
                </a:lnTo>
                <a:cubicBezTo>
                  <a:pt x="3119717" y="4482"/>
                  <a:pt x="3240926" y="5391"/>
                  <a:pt x="3361764" y="13447"/>
                </a:cubicBezTo>
                <a:cubicBezTo>
                  <a:pt x="3375907" y="14390"/>
                  <a:pt x="3388354" y="23456"/>
                  <a:pt x="3402105" y="26894"/>
                </a:cubicBezTo>
                <a:cubicBezTo>
                  <a:pt x="3570231" y="68925"/>
                  <a:pt x="3342624" y="294"/>
                  <a:pt x="3576917" y="67235"/>
                </a:cubicBezTo>
                <a:cubicBezTo>
                  <a:pt x="3604175" y="75023"/>
                  <a:pt x="3630505" y="85792"/>
                  <a:pt x="3657600" y="94129"/>
                </a:cubicBezTo>
                <a:cubicBezTo>
                  <a:pt x="3688789" y="103726"/>
                  <a:pt x="3720473" y="111647"/>
                  <a:pt x="3751729" y="121024"/>
                </a:cubicBezTo>
                <a:cubicBezTo>
                  <a:pt x="3802989" y="136403"/>
                  <a:pt x="3786942" y="136135"/>
                  <a:pt x="3845858" y="147918"/>
                </a:cubicBezTo>
                <a:cubicBezTo>
                  <a:pt x="3872594" y="153265"/>
                  <a:pt x="3899805" y="156018"/>
                  <a:pt x="3926541" y="161365"/>
                </a:cubicBezTo>
                <a:cubicBezTo>
                  <a:pt x="4085051" y="193067"/>
                  <a:pt x="3835170" y="154075"/>
                  <a:pt x="4074458" y="188259"/>
                </a:cubicBezTo>
                <a:cubicBezTo>
                  <a:pt x="4101352" y="197224"/>
                  <a:pt x="4127638" y="208277"/>
                  <a:pt x="4155141" y="215153"/>
                </a:cubicBezTo>
                <a:cubicBezTo>
                  <a:pt x="4222680" y="232038"/>
                  <a:pt x="4191396" y="222756"/>
                  <a:pt x="4249270" y="242047"/>
                </a:cubicBezTo>
                <a:cubicBezTo>
                  <a:pt x="4253752" y="259976"/>
                  <a:pt x="4262717" y="277354"/>
                  <a:pt x="4262717" y="295835"/>
                </a:cubicBezTo>
                <a:cubicBezTo>
                  <a:pt x="4262717" y="340882"/>
                  <a:pt x="4262518" y="387251"/>
                  <a:pt x="4249270" y="430306"/>
                </a:cubicBezTo>
                <a:cubicBezTo>
                  <a:pt x="4235366" y="475495"/>
                  <a:pt x="4199795" y="468491"/>
                  <a:pt x="4168588" y="484094"/>
                </a:cubicBezTo>
                <a:cubicBezTo>
                  <a:pt x="4154133" y="491322"/>
                  <a:pt x="4143102" y="504622"/>
                  <a:pt x="4128247" y="510988"/>
                </a:cubicBezTo>
                <a:cubicBezTo>
                  <a:pt x="4070836" y="535592"/>
                  <a:pt x="3897456" y="537078"/>
                  <a:pt x="3886200" y="537882"/>
                </a:cubicBezTo>
                <a:cubicBezTo>
                  <a:pt x="3804237" y="554274"/>
                  <a:pt x="3727562" y="573011"/>
                  <a:pt x="3644153" y="578224"/>
                </a:cubicBezTo>
                <a:cubicBezTo>
                  <a:pt x="3536693" y="584940"/>
                  <a:pt x="3429000" y="587189"/>
                  <a:pt x="3321423" y="591671"/>
                </a:cubicBezTo>
                <a:cubicBezTo>
                  <a:pt x="3124722" y="640846"/>
                  <a:pt x="3191083" y="632012"/>
                  <a:pt x="2877670" y="632012"/>
                </a:cubicBezTo>
                <a:cubicBezTo>
                  <a:pt x="2496644" y="632012"/>
                  <a:pt x="2115670" y="623047"/>
                  <a:pt x="1734670" y="618565"/>
                </a:cubicBezTo>
                <a:cubicBezTo>
                  <a:pt x="1662952" y="614083"/>
                  <a:pt x="1591126" y="611085"/>
                  <a:pt x="1519517" y="605118"/>
                </a:cubicBezTo>
                <a:cubicBezTo>
                  <a:pt x="1483504" y="602117"/>
                  <a:pt x="1447972" y="594443"/>
                  <a:pt x="1411941" y="591671"/>
                </a:cubicBezTo>
                <a:cubicBezTo>
                  <a:pt x="1320932" y="584670"/>
                  <a:pt x="964741" y="568454"/>
                  <a:pt x="887505" y="564776"/>
                </a:cubicBezTo>
                <a:cubicBezTo>
                  <a:pt x="759192" y="532698"/>
                  <a:pt x="884040" y="561773"/>
                  <a:pt x="632011" y="524435"/>
                </a:cubicBezTo>
                <a:cubicBezTo>
                  <a:pt x="578070" y="516444"/>
                  <a:pt x="524492" y="506156"/>
                  <a:pt x="470647" y="497541"/>
                </a:cubicBezTo>
                <a:lnTo>
                  <a:pt x="295835" y="470647"/>
                </a:lnTo>
                <a:cubicBezTo>
                  <a:pt x="197620" y="437909"/>
                  <a:pt x="222029" y="471255"/>
                  <a:pt x="201705" y="389965"/>
                </a:cubicBezTo>
                <a:cubicBezTo>
                  <a:pt x="197223" y="345141"/>
                  <a:pt x="198387" y="299388"/>
                  <a:pt x="188258" y="255494"/>
                </a:cubicBezTo>
                <a:cubicBezTo>
                  <a:pt x="156391" y="117404"/>
                  <a:pt x="161364" y="281398"/>
                  <a:pt x="161364" y="18825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Elbow Connector 10"/>
          <p:cNvCxnSpPr>
            <a:stCxn id="7" idx="3"/>
          </p:cNvCxnSpPr>
          <p:nvPr/>
        </p:nvCxnSpPr>
        <p:spPr>
          <a:xfrm flipV="1">
            <a:off x="3738282" y="1775629"/>
            <a:ext cx="2738718" cy="1021359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32012" y="3630706"/>
            <a:ext cx="109055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554941"/>
            <a:ext cx="106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4778188"/>
            <a:ext cx="106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182035" y="4168589"/>
            <a:ext cx="1902759" cy="215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4370294" y="4397188"/>
            <a:ext cx="1371600" cy="381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 err="1" smtClean="0">
                <a:solidFill>
                  <a:schemeClr val="tx1"/>
                </a:solidFill>
              </a:rPr>
              <a:t>nt</a:t>
            </a:r>
            <a:r>
              <a:rPr lang="en-US" sz="1400" dirty="0" smtClean="0">
                <a:solidFill>
                  <a:schemeClr val="tx1"/>
                </a:solidFill>
              </a:rPr>
              <a:t> =100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70294" y="4962854"/>
            <a:ext cx="1371600" cy="3756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Str_count:1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370294" y="5361783"/>
            <a:ext cx="1371600" cy="3756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Weak_count:0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73656" y="5770566"/>
            <a:ext cx="1371600" cy="37562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Del_handler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70294" y="1734670"/>
            <a:ext cx="820270" cy="6051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ptr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780429" y="2339788"/>
            <a:ext cx="0" cy="1828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02077" y="738273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&gt;(100);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953000" y="0"/>
            <a:ext cx="31242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latin typeface="Tw Cen MT Condensed Extra Bold" panose="020B0803020202020204" pitchFamily="34" charset="0"/>
              </a:rPr>
              <a:t>SHALLOW ASSIGNMENT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287000" y="838200"/>
            <a:ext cx="381000" cy="193899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STACK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0287000" y="3429000"/>
            <a:ext cx="381000" cy="15696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HEAP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5638800" y="3048000"/>
            <a:ext cx="5029200" cy="0"/>
          </a:xfrm>
          <a:prstGeom prst="line">
            <a:avLst/>
          </a:prstGeom>
          <a:noFill/>
          <a:ln w="571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3246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324600" y="2057400"/>
            <a:ext cx="762000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86868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8686800" y="2057400"/>
            <a:ext cx="762000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62484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obj3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86106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obj4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60960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60960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68580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68580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6667500" y="236220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63246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5138" name="Rectangle 19"/>
          <p:cNvSpPr>
            <a:spLocks noChangeArrowheads="1"/>
          </p:cNvSpPr>
          <p:nvPr/>
        </p:nvSpPr>
        <p:spPr bwMode="auto">
          <a:xfrm>
            <a:off x="537882" y="407850"/>
            <a:ext cx="3429000" cy="623888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CB obj3(40,50), obj4;</a:t>
            </a:r>
          </a:p>
        </p:txBody>
      </p:sp>
      <p:sp>
        <p:nvSpPr>
          <p:cNvPr id="5139" name="Rectangle 22"/>
          <p:cNvSpPr>
            <a:spLocks noChangeArrowheads="1"/>
          </p:cNvSpPr>
          <p:nvPr/>
        </p:nvSpPr>
        <p:spPr bwMode="auto">
          <a:xfrm>
            <a:off x="83058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5140" name="Rectangle 23"/>
          <p:cNvSpPr>
            <a:spLocks noChangeArrowheads="1"/>
          </p:cNvSpPr>
          <p:nvPr/>
        </p:nvSpPr>
        <p:spPr bwMode="auto">
          <a:xfrm>
            <a:off x="83058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5141" name="Rectangle 24"/>
          <p:cNvSpPr>
            <a:spLocks noChangeArrowheads="1"/>
          </p:cNvSpPr>
          <p:nvPr/>
        </p:nvSpPr>
        <p:spPr bwMode="auto">
          <a:xfrm>
            <a:off x="90678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142" name="Rectangle 25"/>
          <p:cNvSpPr>
            <a:spLocks noChangeArrowheads="1"/>
          </p:cNvSpPr>
          <p:nvPr/>
        </p:nvSpPr>
        <p:spPr bwMode="auto">
          <a:xfrm>
            <a:off x="90678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143" name="Text Box 26"/>
          <p:cNvSpPr txBox="1">
            <a:spLocks noChangeArrowheads="1"/>
          </p:cNvSpPr>
          <p:nvPr/>
        </p:nvSpPr>
        <p:spPr bwMode="auto">
          <a:xfrm>
            <a:off x="85344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cxnSp>
        <p:nvCxnSpPr>
          <p:cNvPr id="3" name="Straight Arrow Connector 2"/>
          <p:cNvCxnSpPr>
            <a:stCxn id="15369" idx="2"/>
          </p:cNvCxnSpPr>
          <p:nvPr/>
        </p:nvCxnSpPr>
        <p:spPr>
          <a:xfrm>
            <a:off x="9067800" y="2362200"/>
            <a:ext cx="0" cy="140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37882" y="2187476"/>
            <a:ext cx="3767419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 = </a:t>
            </a:r>
            <a:r>
              <a:rPr lang="en-IN" sz="1400" b="1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nothrow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400" b="1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IN" sz="1400" b="1" dirty="0" smtClean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065929" y="1183341"/>
            <a:ext cx="3415553" cy="981635"/>
          </a:xfrm>
          <a:custGeom>
            <a:avLst/>
            <a:gdLst>
              <a:gd name="connsiteX0" fmla="*/ 3415553 w 3415553"/>
              <a:gd name="connsiteY0" fmla="*/ 134471 h 981635"/>
              <a:gd name="connsiteX1" fmla="*/ 3334871 w 3415553"/>
              <a:gd name="connsiteY1" fmla="*/ 107577 h 981635"/>
              <a:gd name="connsiteX2" fmla="*/ 3213847 w 3415553"/>
              <a:gd name="connsiteY2" fmla="*/ 53788 h 981635"/>
              <a:gd name="connsiteX3" fmla="*/ 3133165 w 3415553"/>
              <a:gd name="connsiteY3" fmla="*/ 40341 h 981635"/>
              <a:gd name="connsiteX4" fmla="*/ 3065930 w 3415553"/>
              <a:gd name="connsiteY4" fmla="*/ 13447 h 981635"/>
              <a:gd name="connsiteX5" fmla="*/ 3012142 w 3415553"/>
              <a:gd name="connsiteY5" fmla="*/ 0 h 981635"/>
              <a:gd name="connsiteX6" fmla="*/ 1842247 w 3415553"/>
              <a:gd name="connsiteY6" fmla="*/ 13447 h 981635"/>
              <a:gd name="connsiteX7" fmla="*/ 1694330 w 3415553"/>
              <a:gd name="connsiteY7" fmla="*/ 53788 h 981635"/>
              <a:gd name="connsiteX8" fmla="*/ 1559859 w 3415553"/>
              <a:gd name="connsiteY8" fmla="*/ 80683 h 981635"/>
              <a:gd name="connsiteX9" fmla="*/ 1358153 w 3415553"/>
              <a:gd name="connsiteY9" fmla="*/ 134471 h 981635"/>
              <a:gd name="connsiteX10" fmla="*/ 1156447 w 3415553"/>
              <a:gd name="connsiteY10" fmla="*/ 174812 h 981635"/>
              <a:gd name="connsiteX11" fmla="*/ 1021977 w 3415553"/>
              <a:gd name="connsiteY11" fmla="*/ 215153 h 981635"/>
              <a:gd name="connsiteX12" fmla="*/ 914400 w 3415553"/>
              <a:gd name="connsiteY12" fmla="*/ 242047 h 981635"/>
              <a:gd name="connsiteX13" fmla="*/ 833718 w 3415553"/>
              <a:gd name="connsiteY13" fmla="*/ 282388 h 981635"/>
              <a:gd name="connsiteX14" fmla="*/ 793377 w 3415553"/>
              <a:gd name="connsiteY14" fmla="*/ 309283 h 981635"/>
              <a:gd name="connsiteX15" fmla="*/ 739589 w 3415553"/>
              <a:gd name="connsiteY15" fmla="*/ 349624 h 981635"/>
              <a:gd name="connsiteX16" fmla="*/ 685800 w 3415553"/>
              <a:gd name="connsiteY16" fmla="*/ 363071 h 981635"/>
              <a:gd name="connsiteX17" fmla="*/ 564777 w 3415553"/>
              <a:gd name="connsiteY17" fmla="*/ 430306 h 981635"/>
              <a:gd name="connsiteX18" fmla="*/ 524436 w 3415553"/>
              <a:gd name="connsiteY18" fmla="*/ 457200 h 981635"/>
              <a:gd name="connsiteX19" fmla="*/ 457200 w 3415553"/>
              <a:gd name="connsiteY19" fmla="*/ 484094 h 981635"/>
              <a:gd name="connsiteX20" fmla="*/ 416859 w 3415553"/>
              <a:gd name="connsiteY20" fmla="*/ 510988 h 981635"/>
              <a:gd name="connsiteX21" fmla="*/ 363071 w 3415553"/>
              <a:gd name="connsiteY21" fmla="*/ 537883 h 981635"/>
              <a:gd name="connsiteX22" fmla="*/ 282389 w 3415553"/>
              <a:gd name="connsiteY22" fmla="*/ 605118 h 981635"/>
              <a:gd name="connsiteX23" fmla="*/ 174812 w 3415553"/>
              <a:gd name="connsiteY23" fmla="*/ 685800 h 981635"/>
              <a:gd name="connsiteX24" fmla="*/ 121024 w 3415553"/>
              <a:gd name="connsiteY24" fmla="*/ 766483 h 981635"/>
              <a:gd name="connsiteX25" fmla="*/ 94130 w 3415553"/>
              <a:gd name="connsiteY25" fmla="*/ 806824 h 981635"/>
              <a:gd name="connsiteX26" fmla="*/ 40342 w 3415553"/>
              <a:gd name="connsiteY26" fmla="*/ 900953 h 981635"/>
              <a:gd name="connsiteX27" fmla="*/ 0 w 3415553"/>
              <a:gd name="connsiteY27" fmla="*/ 981635 h 98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415553" h="981635">
                <a:moveTo>
                  <a:pt x="3415553" y="134471"/>
                </a:moveTo>
                <a:cubicBezTo>
                  <a:pt x="3388659" y="125506"/>
                  <a:pt x="3361039" y="118481"/>
                  <a:pt x="3334871" y="107577"/>
                </a:cubicBezTo>
                <a:cubicBezTo>
                  <a:pt x="3284968" y="86784"/>
                  <a:pt x="3262228" y="64539"/>
                  <a:pt x="3213847" y="53788"/>
                </a:cubicBezTo>
                <a:cubicBezTo>
                  <a:pt x="3187231" y="47873"/>
                  <a:pt x="3160059" y="44823"/>
                  <a:pt x="3133165" y="40341"/>
                </a:cubicBezTo>
                <a:cubicBezTo>
                  <a:pt x="3110753" y="31376"/>
                  <a:pt x="3088829" y="21080"/>
                  <a:pt x="3065930" y="13447"/>
                </a:cubicBezTo>
                <a:cubicBezTo>
                  <a:pt x="3048397" y="7603"/>
                  <a:pt x="3030623" y="0"/>
                  <a:pt x="3012142" y="0"/>
                </a:cubicBezTo>
                <a:cubicBezTo>
                  <a:pt x="2622151" y="0"/>
                  <a:pt x="2232212" y="8965"/>
                  <a:pt x="1842247" y="13447"/>
                </a:cubicBezTo>
                <a:cubicBezTo>
                  <a:pt x="1778471" y="34706"/>
                  <a:pt x="1785328" y="33566"/>
                  <a:pt x="1694330" y="53788"/>
                </a:cubicBezTo>
                <a:cubicBezTo>
                  <a:pt x="1649707" y="63704"/>
                  <a:pt x="1559859" y="80683"/>
                  <a:pt x="1559859" y="80683"/>
                </a:cubicBezTo>
                <a:cubicBezTo>
                  <a:pt x="1470393" y="140327"/>
                  <a:pt x="1548124" y="96477"/>
                  <a:pt x="1358153" y="134471"/>
                </a:cubicBezTo>
                <a:lnTo>
                  <a:pt x="1156447" y="174812"/>
                </a:lnTo>
                <a:cubicBezTo>
                  <a:pt x="1050536" y="217176"/>
                  <a:pt x="1129409" y="190361"/>
                  <a:pt x="1021977" y="215153"/>
                </a:cubicBezTo>
                <a:cubicBezTo>
                  <a:pt x="985961" y="223464"/>
                  <a:pt x="914400" y="242047"/>
                  <a:pt x="914400" y="242047"/>
                </a:cubicBezTo>
                <a:cubicBezTo>
                  <a:pt x="798779" y="319128"/>
                  <a:pt x="945072" y="226710"/>
                  <a:pt x="833718" y="282388"/>
                </a:cubicBezTo>
                <a:cubicBezTo>
                  <a:pt x="819263" y="289616"/>
                  <a:pt x="806528" y="299889"/>
                  <a:pt x="793377" y="309283"/>
                </a:cubicBezTo>
                <a:cubicBezTo>
                  <a:pt x="775140" y="322310"/>
                  <a:pt x="759635" y="339601"/>
                  <a:pt x="739589" y="349624"/>
                </a:cubicBezTo>
                <a:cubicBezTo>
                  <a:pt x="723059" y="357889"/>
                  <a:pt x="703730" y="358589"/>
                  <a:pt x="685800" y="363071"/>
                </a:cubicBezTo>
                <a:cubicBezTo>
                  <a:pt x="594873" y="423689"/>
                  <a:pt x="707483" y="351025"/>
                  <a:pt x="564777" y="430306"/>
                </a:cubicBezTo>
                <a:cubicBezTo>
                  <a:pt x="550649" y="438155"/>
                  <a:pt x="538891" y="449973"/>
                  <a:pt x="524436" y="457200"/>
                </a:cubicBezTo>
                <a:cubicBezTo>
                  <a:pt x="502846" y="467995"/>
                  <a:pt x="478790" y="473299"/>
                  <a:pt x="457200" y="484094"/>
                </a:cubicBezTo>
                <a:cubicBezTo>
                  <a:pt x="442745" y="491321"/>
                  <a:pt x="430891" y="502970"/>
                  <a:pt x="416859" y="510988"/>
                </a:cubicBezTo>
                <a:cubicBezTo>
                  <a:pt x="399454" y="520934"/>
                  <a:pt x="380476" y="527937"/>
                  <a:pt x="363071" y="537883"/>
                </a:cubicBezTo>
                <a:cubicBezTo>
                  <a:pt x="306408" y="570262"/>
                  <a:pt x="334745" y="559307"/>
                  <a:pt x="282389" y="605118"/>
                </a:cubicBezTo>
                <a:cubicBezTo>
                  <a:pt x="231284" y="649835"/>
                  <a:pt x="222845" y="653778"/>
                  <a:pt x="174812" y="685800"/>
                </a:cubicBezTo>
                <a:lnTo>
                  <a:pt x="121024" y="766483"/>
                </a:lnTo>
                <a:cubicBezTo>
                  <a:pt x="112059" y="779930"/>
                  <a:pt x="101358" y="792369"/>
                  <a:pt x="94130" y="806824"/>
                </a:cubicBezTo>
                <a:cubicBezTo>
                  <a:pt x="12871" y="969342"/>
                  <a:pt x="116359" y="767926"/>
                  <a:pt x="40342" y="900953"/>
                </a:cubicBezTo>
                <a:cubicBezTo>
                  <a:pt x="40333" y="900969"/>
                  <a:pt x="6728" y="968179"/>
                  <a:pt x="0" y="981635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reeform 26"/>
          <p:cNvSpPr/>
          <p:nvPr/>
        </p:nvSpPr>
        <p:spPr>
          <a:xfrm>
            <a:off x="3368488" y="1183341"/>
            <a:ext cx="5533465" cy="999521"/>
          </a:xfrm>
          <a:custGeom>
            <a:avLst/>
            <a:gdLst>
              <a:gd name="connsiteX0" fmla="*/ 3415553 w 3415553"/>
              <a:gd name="connsiteY0" fmla="*/ 134471 h 981635"/>
              <a:gd name="connsiteX1" fmla="*/ 3334871 w 3415553"/>
              <a:gd name="connsiteY1" fmla="*/ 107577 h 981635"/>
              <a:gd name="connsiteX2" fmla="*/ 3213847 w 3415553"/>
              <a:gd name="connsiteY2" fmla="*/ 53788 h 981635"/>
              <a:gd name="connsiteX3" fmla="*/ 3133165 w 3415553"/>
              <a:gd name="connsiteY3" fmla="*/ 40341 h 981635"/>
              <a:gd name="connsiteX4" fmla="*/ 3065930 w 3415553"/>
              <a:gd name="connsiteY4" fmla="*/ 13447 h 981635"/>
              <a:gd name="connsiteX5" fmla="*/ 3012142 w 3415553"/>
              <a:gd name="connsiteY5" fmla="*/ 0 h 981635"/>
              <a:gd name="connsiteX6" fmla="*/ 1842247 w 3415553"/>
              <a:gd name="connsiteY6" fmla="*/ 13447 h 981635"/>
              <a:gd name="connsiteX7" fmla="*/ 1694330 w 3415553"/>
              <a:gd name="connsiteY7" fmla="*/ 53788 h 981635"/>
              <a:gd name="connsiteX8" fmla="*/ 1559859 w 3415553"/>
              <a:gd name="connsiteY8" fmla="*/ 80683 h 981635"/>
              <a:gd name="connsiteX9" fmla="*/ 1358153 w 3415553"/>
              <a:gd name="connsiteY9" fmla="*/ 134471 h 981635"/>
              <a:gd name="connsiteX10" fmla="*/ 1156447 w 3415553"/>
              <a:gd name="connsiteY10" fmla="*/ 174812 h 981635"/>
              <a:gd name="connsiteX11" fmla="*/ 1021977 w 3415553"/>
              <a:gd name="connsiteY11" fmla="*/ 215153 h 981635"/>
              <a:gd name="connsiteX12" fmla="*/ 914400 w 3415553"/>
              <a:gd name="connsiteY12" fmla="*/ 242047 h 981635"/>
              <a:gd name="connsiteX13" fmla="*/ 833718 w 3415553"/>
              <a:gd name="connsiteY13" fmla="*/ 282388 h 981635"/>
              <a:gd name="connsiteX14" fmla="*/ 793377 w 3415553"/>
              <a:gd name="connsiteY14" fmla="*/ 309283 h 981635"/>
              <a:gd name="connsiteX15" fmla="*/ 739589 w 3415553"/>
              <a:gd name="connsiteY15" fmla="*/ 349624 h 981635"/>
              <a:gd name="connsiteX16" fmla="*/ 685800 w 3415553"/>
              <a:gd name="connsiteY16" fmla="*/ 363071 h 981635"/>
              <a:gd name="connsiteX17" fmla="*/ 564777 w 3415553"/>
              <a:gd name="connsiteY17" fmla="*/ 430306 h 981635"/>
              <a:gd name="connsiteX18" fmla="*/ 524436 w 3415553"/>
              <a:gd name="connsiteY18" fmla="*/ 457200 h 981635"/>
              <a:gd name="connsiteX19" fmla="*/ 457200 w 3415553"/>
              <a:gd name="connsiteY19" fmla="*/ 484094 h 981635"/>
              <a:gd name="connsiteX20" fmla="*/ 416859 w 3415553"/>
              <a:gd name="connsiteY20" fmla="*/ 510988 h 981635"/>
              <a:gd name="connsiteX21" fmla="*/ 363071 w 3415553"/>
              <a:gd name="connsiteY21" fmla="*/ 537883 h 981635"/>
              <a:gd name="connsiteX22" fmla="*/ 282389 w 3415553"/>
              <a:gd name="connsiteY22" fmla="*/ 605118 h 981635"/>
              <a:gd name="connsiteX23" fmla="*/ 174812 w 3415553"/>
              <a:gd name="connsiteY23" fmla="*/ 685800 h 981635"/>
              <a:gd name="connsiteX24" fmla="*/ 121024 w 3415553"/>
              <a:gd name="connsiteY24" fmla="*/ 766483 h 981635"/>
              <a:gd name="connsiteX25" fmla="*/ 94130 w 3415553"/>
              <a:gd name="connsiteY25" fmla="*/ 806824 h 981635"/>
              <a:gd name="connsiteX26" fmla="*/ 40342 w 3415553"/>
              <a:gd name="connsiteY26" fmla="*/ 900953 h 981635"/>
              <a:gd name="connsiteX27" fmla="*/ 0 w 3415553"/>
              <a:gd name="connsiteY27" fmla="*/ 981635 h 98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415553" h="981635">
                <a:moveTo>
                  <a:pt x="3415553" y="134471"/>
                </a:moveTo>
                <a:cubicBezTo>
                  <a:pt x="3388659" y="125506"/>
                  <a:pt x="3361039" y="118481"/>
                  <a:pt x="3334871" y="107577"/>
                </a:cubicBezTo>
                <a:cubicBezTo>
                  <a:pt x="3284968" y="86784"/>
                  <a:pt x="3262228" y="64539"/>
                  <a:pt x="3213847" y="53788"/>
                </a:cubicBezTo>
                <a:cubicBezTo>
                  <a:pt x="3187231" y="47873"/>
                  <a:pt x="3160059" y="44823"/>
                  <a:pt x="3133165" y="40341"/>
                </a:cubicBezTo>
                <a:cubicBezTo>
                  <a:pt x="3110753" y="31376"/>
                  <a:pt x="3088829" y="21080"/>
                  <a:pt x="3065930" y="13447"/>
                </a:cubicBezTo>
                <a:cubicBezTo>
                  <a:pt x="3048397" y="7603"/>
                  <a:pt x="3030623" y="0"/>
                  <a:pt x="3012142" y="0"/>
                </a:cubicBezTo>
                <a:cubicBezTo>
                  <a:pt x="2622151" y="0"/>
                  <a:pt x="2232212" y="8965"/>
                  <a:pt x="1842247" y="13447"/>
                </a:cubicBezTo>
                <a:cubicBezTo>
                  <a:pt x="1778471" y="34706"/>
                  <a:pt x="1785328" y="33566"/>
                  <a:pt x="1694330" y="53788"/>
                </a:cubicBezTo>
                <a:cubicBezTo>
                  <a:pt x="1649707" y="63704"/>
                  <a:pt x="1559859" y="80683"/>
                  <a:pt x="1559859" y="80683"/>
                </a:cubicBezTo>
                <a:cubicBezTo>
                  <a:pt x="1470393" y="140327"/>
                  <a:pt x="1548124" y="96477"/>
                  <a:pt x="1358153" y="134471"/>
                </a:cubicBezTo>
                <a:lnTo>
                  <a:pt x="1156447" y="174812"/>
                </a:lnTo>
                <a:cubicBezTo>
                  <a:pt x="1050536" y="217176"/>
                  <a:pt x="1129409" y="190361"/>
                  <a:pt x="1021977" y="215153"/>
                </a:cubicBezTo>
                <a:cubicBezTo>
                  <a:pt x="985961" y="223464"/>
                  <a:pt x="914400" y="242047"/>
                  <a:pt x="914400" y="242047"/>
                </a:cubicBezTo>
                <a:cubicBezTo>
                  <a:pt x="798779" y="319128"/>
                  <a:pt x="945072" y="226710"/>
                  <a:pt x="833718" y="282388"/>
                </a:cubicBezTo>
                <a:cubicBezTo>
                  <a:pt x="819263" y="289616"/>
                  <a:pt x="806528" y="299889"/>
                  <a:pt x="793377" y="309283"/>
                </a:cubicBezTo>
                <a:cubicBezTo>
                  <a:pt x="775140" y="322310"/>
                  <a:pt x="759635" y="339601"/>
                  <a:pt x="739589" y="349624"/>
                </a:cubicBezTo>
                <a:cubicBezTo>
                  <a:pt x="723059" y="357889"/>
                  <a:pt x="703730" y="358589"/>
                  <a:pt x="685800" y="363071"/>
                </a:cubicBezTo>
                <a:cubicBezTo>
                  <a:pt x="594873" y="423689"/>
                  <a:pt x="707483" y="351025"/>
                  <a:pt x="564777" y="430306"/>
                </a:cubicBezTo>
                <a:cubicBezTo>
                  <a:pt x="550649" y="438155"/>
                  <a:pt x="538891" y="449973"/>
                  <a:pt x="524436" y="457200"/>
                </a:cubicBezTo>
                <a:cubicBezTo>
                  <a:pt x="502846" y="467995"/>
                  <a:pt x="478790" y="473299"/>
                  <a:pt x="457200" y="484094"/>
                </a:cubicBezTo>
                <a:cubicBezTo>
                  <a:pt x="442745" y="491321"/>
                  <a:pt x="430891" y="502970"/>
                  <a:pt x="416859" y="510988"/>
                </a:cubicBezTo>
                <a:cubicBezTo>
                  <a:pt x="399454" y="520934"/>
                  <a:pt x="380476" y="527937"/>
                  <a:pt x="363071" y="537883"/>
                </a:cubicBezTo>
                <a:cubicBezTo>
                  <a:pt x="306408" y="570262"/>
                  <a:pt x="334745" y="559307"/>
                  <a:pt x="282389" y="605118"/>
                </a:cubicBezTo>
                <a:cubicBezTo>
                  <a:pt x="231284" y="649835"/>
                  <a:pt x="222845" y="653778"/>
                  <a:pt x="174812" y="685800"/>
                </a:cubicBezTo>
                <a:lnTo>
                  <a:pt x="121024" y="766483"/>
                </a:lnTo>
                <a:cubicBezTo>
                  <a:pt x="112059" y="779930"/>
                  <a:pt x="101358" y="792369"/>
                  <a:pt x="94130" y="806824"/>
                </a:cubicBezTo>
                <a:cubicBezTo>
                  <a:pt x="12871" y="969342"/>
                  <a:pt x="116359" y="767926"/>
                  <a:pt x="40342" y="900953"/>
                </a:cubicBezTo>
                <a:cubicBezTo>
                  <a:pt x="40333" y="900969"/>
                  <a:pt x="6728" y="968179"/>
                  <a:pt x="0" y="981635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reeform 27"/>
          <p:cNvSpPr/>
          <p:nvPr/>
        </p:nvSpPr>
        <p:spPr>
          <a:xfrm>
            <a:off x="1425388" y="3025588"/>
            <a:ext cx="7221071" cy="2070847"/>
          </a:xfrm>
          <a:custGeom>
            <a:avLst/>
            <a:gdLst>
              <a:gd name="connsiteX0" fmla="*/ 0 w 7221071"/>
              <a:gd name="connsiteY0" fmla="*/ 0 h 2070847"/>
              <a:gd name="connsiteX1" fmla="*/ 13447 w 7221071"/>
              <a:gd name="connsiteY1" fmla="*/ 80683 h 2070847"/>
              <a:gd name="connsiteX2" fmla="*/ 53788 w 7221071"/>
              <a:gd name="connsiteY2" fmla="*/ 174812 h 2070847"/>
              <a:gd name="connsiteX3" fmla="*/ 80683 w 7221071"/>
              <a:gd name="connsiteY3" fmla="*/ 215153 h 2070847"/>
              <a:gd name="connsiteX4" fmla="*/ 121024 w 7221071"/>
              <a:gd name="connsiteY4" fmla="*/ 255494 h 2070847"/>
              <a:gd name="connsiteX5" fmla="*/ 147918 w 7221071"/>
              <a:gd name="connsiteY5" fmla="*/ 295836 h 2070847"/>
              <a:gd name="connsiteX6" fmla="*/ 188259 w 7221071"/>
              <a:gd name="connsiteY6" fmla="*/ 336177 h 2070847"/>
              <a:gd name="connsiteX7" fmla="*/ 242047 w 7221071"/>
              <a:gd name="connsiteY7" fmla="*/ 430306 h 2070847"/>
              <a:gd name="connsiteX8" fmla="*/ 282388 w 7221071"/>
              <a:gd name="connsiteY8" fmla="*/ 443753 h 2070847"/>
              <a:gd name="connsiteX9" fmla="*/ 403412 w 7221071"/>
              <a:gd name="connsiteY9" fmla="*/ 551330 h 2070847"/>
              <a:gd name="connsiteX10" fmla="*/ 443753 w 7221071"/>
              <a:gd name="connsiteY10" fmla="*/ 591671 h 2070847"/>
              <a:gd name="connsiteX11" fmla="*/ 484094 w 7221071"/>
              <a:gd name="connsiteY11" fmla="*/ 618565 h 2070847"/>
              <a:gd name="connsiteX12" fmla="*/ 537883 w 7221071"/>
              <a:gd name="connsiteY12" fmla="*/ 658906 h 2070847"/>
              <a:gd name="connsiteX13" fmla="*/ 632012 w 7221071"/>
              <a:gd name="connsiteY13" fmla="*/ 726141 h 2070847"/>
              <a:gd name="connsiteX14" fmla="*/ 726141 w 7221071"/>
              <a:gd name="connsiteY14" fmla="*/ 793377 h 2070847"/>
              <a:gd name="connsiteX15" fmla="*/ 766483 w 7221071"/>
              <a:gd name="connsiteY15" fmla="*/ 806824 h 2070847"/>
              <a:gd name="connsiteX16" fmla="*/ 874059 w 7221071"/>
              <a:gd name="connsiteY16" fmla="*/ 874059 h 2070847"/>
              <a:gd name="connsiteX17" fmla="*/ 941294 w 7221071"/>
              <a:gd name="connsiteY17" fmla="*/ 927847 h 2070847"/>
              <a:gd name="connsiteX18" fmla="*/ 1021977 w 7221071"/>
              <a:gd name="connsiteY18" fmla="*/ 995083 h 2070847"/>
              <a:gd name="connsiteX19" fmla="*/ 1062318 w 7221071"/>
              <a:gd name="connsiteY19" fmla="*/ 1008530 h 2070847"/>
              <a:gd name="connsiteX20" fmla="*/ 1143000 w 7221071"/>
              <a:gd name="connsiteY20" fmla="*/ 1062318 h 2070847"/>
              <a:gd name="connsiteX21" fmla="*/ 1304365 w 7221071"/>
              <a:gd name="connsiteY21" fmla="*/ 1156447 h 2070847"/>
              <a:gd name="connsiteX22" fmla="*/ 1358153 w 7221071"/>
              <a:gd name="connsiteY22" fmla="*/ 1183341 h 2070847"/>
              <a:gd name="connsiteX23" fmla="*/ 1398494 w 7221071"/>
              <a:gd name="connsiteY23" fmla="*/ 1210236 h 2070847"/>
              <a:gd name="connsiteX24" fmla="*/ 1438836 w 7221071"/>
              <a:gd name="connsiteY24" fmla="*/ 1250577 h 2070847"/>
              <a:gd name="connsiteX25" fmla="*/ 1492624 w 7221071"/>
              <a:gd name="connsiteY25" fmla="*/ 1264024 h 2070847"/>
              <a:gd name="connsiteX26" fmla="*/ 1532965 w 7221071"/>
              <a:gd name="connsiteY26" fmla="*/ 1290918 h 2070847"/>
              <a:gd name="connsiteX27" fmla="*/ 1600200 w 7221071"/>
              <a:gd name="connsiteY27" fmla="*/ 1317812 h 2070847"/>
              <a:gd name="connsiteX28" fmla="*/ 1788459 w 7221071"/>
              <a:gd name="connsiteY28" fmla="*/ 1371600 h 2070847"/>
              <a:gd name="connsiteX29" fmla="*/ 1828800 w 7221071"/>
              <a:gd name="connsiteY29" fmla="*/ 1385047 h 2070847"/>
              <a:gd name="connsiteX30" fmla="*/ 1882588 w 7221071"/>
              <a:gd name="connsiteY30" fmla="*/ 1411941 h 2070847"/>
              <a:gd name="connsiteX31" fmla="*/ 1963271 w 7221071"/>
              <a:gd name="connsiteY31" fmla="*/ 1425388 h 2070847"/>
              <a:gd name="connsiteX32" fmla="*/ 2191871 w 7221071"/>
              <a:gd name="connsiteY32" fmla="*/ 1479177 h 2070847"/>
              <a:gd name="connsiteX33" fmla="*/ 2393577 w 7221071"/>
              <a:gd name="connsiteY33" fmla="*/ 1532965 h 2070847"/>
              <a:gd name="connsiteX34" fmla="*/ 2554941 w 7221071"/>
              <a:gd name="connsiteY34" fmla="*/ 1586753 h 2070847"/>
              <a:gd name="connsiteX35" fmla="*/ 2622177 w 7221071"/>
              <a:gd name="connsiteY35" fmla="*/ 1600200 h 2070847"/>
              <a:gd name="connsiteX36" fmla="*/ 2743200 w 7221071"/>
              <a:gd name="connsiteY36" fmla="*/ 1627094 h 2070847"/>
              <a:gd name="connsiteX37" fmla="*/ 2837330 w 7221071"/>
              <a:gd name="connsiteY37" fmla="*/ 1640541 h 2070847"/>
              <a:gd name="connsiteX38" fmla="*/ 2877671 w 7221071"/>
              <a:gd name="connsiteY38" fmla="*/ 1653988 h 2070847"/>
              <a:gd name="connsiteX39" fmla="*/ 2944906 w 7221071"/>
              <a:gd name="connsiteY39" fmla="*/ 1680883 h 2070847"/>
              <a:gd name="connsiteX40" fmla="*/ 3025588 w 7221071"/>
              <a:gd name="connsiteY40" fmla="*/ 1694330 h 2070847"/>
              <a:gd name="connsiteX41" fmla="*/ 3186953 w 7221071"/>
              <a:gd name="connsiteY41" fmla="*/ 1721224 h 2070847"/>
              <a:gd name="connsiteX42" fmla="*/ 3307977 w 7221071"/>
              <a:gd name="connsiteY42" fmla="*/ 1761565 h 2070847"/>
              <a:gd name="connsiteX43" fmla="*/ 3415553 w 7221071"/>
              <a:gd name="connsiteY43" fmla="*/ 1788459 h 2070847"/>
              <a:gd name="connsiteX44" fmla="*/ 3469341 w 7221071"/>
              <a:gd name="connsiteY44" fmla="*/ 1801906 h 2070847"/>
              <a:gd name="connsiteX45" fmla="*/ 3536577 w 7221071"/>
              <a:gd name="connsiteY45" fmla="*/ 1828800 h 2070847"/>
              <a:gd name="connsiteX46" fmla="*/ 3657600 w 7221071"/>
              <a:gd name="connsiteY46" fmla="*/ 1842247 h 2070847"/>
              <a:gd name="connsiteX47" fmla="*/ 3765177 w 7221071"/>
              <a:gd name="connsiteY47" fmla="*/ 1882588 h 2070847"/>
              <a:gd name="connsiteX48" fmla="*/ 3792071 w 7221071"/>
              <a:gd name="connsiteY48" fmla="*/ 1909483 h 2070847"/>
              <a:gd name="connsiteX49" fmla="*/ 3899647 w 7221071"/>
              <a:gd name="connsiteY49" fmla="*/ 1949824 h 2070847"/>
              <a:gd name="connsiteX50" fmla="*/ 4114800 w 7221071"/>
              <a:gd name="connsiteY50" fmla="*/ 1976718 h 2070847"/>
              <a:gd name="connsiteX51" fmla="*/ 4195483 w 7221071"/>
              <a:gd name="connsiteY51" fmla="*/ 2003612 h 2070847"/>
              <a:gd name="connsiteX52" fmla="*/ 4303059 w 7221071"/>
              <a:gd name="connsiteY52" fmla="*/ 2017059 h 2070847"/>
              <a:gd name="connsiteX53" fmla="*/ 4975412 w 7221071"/>
              <a:gd name="connsiteY53" fmla="*/ 2030506 h 2070847"/>
              <a:gd name="connsiteX54" fmla="*/ 5271247 w 7221071"/>
              <a:gd name="connsiteY54" fmla="*/ 2057400 h 2070847"/>
              <a:gd name="connsiteX55" fmla="*/ 5378824 w 7221071"/>
              <a:gd name="connsiteY55" fmla="*/ 2070847 h 2070847"/>
              <a:gd name="connsiteX56" fmla="*/ 6145306 w 7221071"/>
              <a:gd name="connsiteY56" fmla="*/ 2057400 h 2070847"/>
              <a:gd name="connsiteX57" fmla="*/ 6266330 w 7221071"/>
              <a:gd name="connsiteY57" fmla="*/ 2043953 h 2070847"/>
              <a:gd name="connsiteX58" fmla="*/ 6320118 w 7221071"/>
              <a:gd name="connsiteY58" fmla="*/ 2017059 h 2070847"/>
              <a:gd name="connsiteX59" fmla="*/ 6373906 w 7221071"/>
              <a:gd name="connsiteY59" fmla="*/ 2003612 h 2070847"/>
              <a:gd name="connsiteX60" fmla="*/ 6414247 w 7221071"/>
              <a:gd name="connsiteY60" fmla="*/ 1990165 h 2070847"/>
              <a:gd name="connsiteX61" fmla="*/ 6535271 w 7221071"/>
              <a:gd name="connsiteY61" fmla="*/ 1949824 h 2070847"/>
              <a:gd name="connsiteX62" fmla="*/ 6575612 w 7221071"/>
              <a:gd name="connsiteY62" fmla="*/ 1936377 h 2070847"/>
              <a:gd name="connsiteX63" fmla="*/ 6615953 w 7221071"/>
              <a:gd name="connsiteY63" fmla="*/ 1909483 h 2070847"/>
              <a:gd name="connsiteX64" fmla="*/ 6710083 w 7221071"/>
              <a:gd name="connsiteY64" fmla="*/ 1869141 h 2070847"/>
              <a:gd name="connsiteX65" fmla="*/ 6817659 w 7221071"/>
              <a:gd name="connsiteY65" fmla="*/ 1801906 h 2070847"/>
              <a:gd name="connsiteX66" fmla="*/ 6858000 w 7221071"/>
              <a:gd name="connsiteY66" fmla="*/ 1775012 h 2070847"/>
              <a:gd name="connsiteX67" fmla="*/ 6911788 w 7221071"/>
              <a:gd name="connsiteY67" fmla="*/ 1761565 h 2070847"/>
              <a:gd name="connsiteX68" fmla="*/ 6952130 w 7221071"/>
              <a:gd name="connsiteY68" fmla="*/ 1734671 h 2070847"/>
              <a:gd name="connsiteX69" fmla="*/ 7005918 w 7221071"/>
              <a:gd name="connsiteY69" fmla="*/ 1721224 h 2070847"/>
              <a:gd name="connsiteX70" fmla="*/ 7059706 w 7221071"/>
              <a:gd name="connsiteY70" fmla="*/ 1667436 h 2070847"/>
              <a:gd name="connsiteX71" fmla="*/ 7140388 w 7221071"/>
              <a:gd name="connsiteY71" fmla="*/ 1586753 h 2070847"/>
              <a:gd name="connsiteX72" fmla="*/ 7207624 w 7221071"/>
              <a:gd name="connsiteY72" fmla="*/ 1465730 h 2070847"/>
              <a:gd name="connsiteX73" fmla="*/ 7221071 w 7221071"/>
              <a:gd name="connsiteY73" fmla="*/ 1425388 h 207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7221071" h="2070847">
                <a:moveTo>
                  <a:pt x="0" y="0"/>
                </a:moveTo>
                <a:cubicBezTo>
                  <a:pt x="4482" y="26894"/>
                  <a:pt x="7532" y="54067"/>
                  <a:pt x="13447" y="80683"/>
                </a:cubicBezTo>
                <a:cubicBezTo>
                  <a:pt x="20304" y="111540"/>
                  <a:pt x="38839" y="148652"/>
                  <a:pt x="53788" y="174812"/>
                </a:cubicBezTo>
                <a:cubicBezTo>
                  <a:pt x="61806" y="188844"/>
                  <a:pt x="70337" y="202737"/>
                  <a:pt x="80683" y="215153"/>
                </a:cubicBezTo>
                <a:cubicBezTo>
                  <a:pt x="92857" y="229762"/>
                  <a:pt x="108850" y="240885"/>
                  <a:pt x="121024" y="255494"/>
                </a:cubicBezTo>
                <a:cubicBezTo>
                  <a:pt x="131370" y="267910"/>
                  <a:pt x="137572" y="283420"/>
                  <a:pt x="147918" y="295836"/>
                </a:cubicBezTo>
                <a:cubicBezTo>
                  <a:pt x="160092" y="310445"/>
                  <a:pt x="177206" y="320702"/>
                  <a:pt x="188259" y="336177"/>
                </a:cubicBezTo>
                <a:cubicBezTo>
                  <a:pt x="201494" y="354706"/>
                  <a:pt x="220873" y="413367"/>
                  <a:pt x="242047" y="430306"/>
                </a:cubicBezTo>
                <a:cubicBezTo>
                  <a:pt x="253115" y="439161"/>
                  <a:pt x="268941" y="439271"/>
                  <a:pt x="282388" y="443753"/>
                </a:cubicBezTo>
                <a:cubicBezTo>
                  <a:pt x="402614" y="563976"/>
                  <a:pt x="264149" y="429473"/>
                  <a:pt x="403412" y="551330"/>
                </a:cubicBezTo>
                <a:cubicBezTo>
                  <a:pt x="417724" y="563853"/>
                  <a:pt x="429144" y="579497"/>
                  <a:pt x="443753" y="591671"/>
                </a:cubicBezTo>
                <a:cubicBezTo>
                  <a:pt x="456168" y="602017"/>
                  <a:pt x="470943" y="609172"/>
                  <a:pt x="484094" y="618565"/>
                </a:cubicBezTo>
                <a:cubicBezTo>
                  <a:pt x="502331" y="631592"/>
                  <a:pt x="520867" y="644321"/>
                  <a:pt x="537883" y="658906"/>
                </a:cubicBezTo>
                <a:cubicBezTo>
                  <a:pt x="614206" y="724325"/>
                  <a:pt x="538227" y="679248"/>
                  <a:pt x="632012" y="726141"/>
                </a:cubicBezTo>
                <a:cubicBezTo>
                  <a:pt x="669809" y="763940"/>
                  <a:pt x="663655" y="762134"/>
                  <a:pt x="726141" y="793377"/>
                </a:cubicBezTo>
                <a:cubicBezTo>
                  <a:pt x="738819" y="799716"/>
                  <a:pt x="753805" y="800485"/>
                  <a:pt x="766483" y="806824"/>
                </a:cubicBezTo>
                <a:cubicBezTo>
                  <a:pt x="781669" y="814417"/>
                  <a:pt x="852725" y="858058"/>
                  <a:pt x="874059" y="874059"/>
                </a:cubicBezTo>
                <a:cubicBezTo>
                  <a:pt x="897020" y="891280"/>
                  <a:pt x="919694" y="908947"/>
                  <a:pt x="941294" y="927847"/>
                </a:cubicBezTo>
                <a:cubicBezTo>
                  <a:pt x="980943" y="962540"/>
                  <a:pt x="976114" y="972151"/>
                  <a:pt x="1021977" y="995083"/>
                </a:cubicBezTo>
                <a:cubicBezTo>
                  <a:pt x="1034655" y="1001422"/>
                  <a:pt x="1048871" y="1004048"/>
                  <a:pt x="1062318" y="1008530"/>
                </a:cubicBezTo>
                <a:cubicBezTo>
                  <a:pt x="1114650" y="1087028"/>
                  <a:pt x="1056167" y="1018902"/>
                  <a:pt x="1143000" y="1062318"/>
                </a:cubicBezTo>
                <a:cubicBezTo>
                  <a:pt x="1198697" y="1090166"/>
                  <a:pt x="1248668" y="1128599"/>
                  <a:pt x="1304365" y="1156447"/>
                </a:cubicBezTo>
                <a:cubicBezTo>
                  <a:pt x="1322294" y="1165412"/>
                  <a:pt x="1340749" y="1173395"/>
                  <a:pt x="1358153" y="1183341"/>
                </a:cubicBezTo>
                <a:cubicBezTo>
                  <a:pt x="1372185" y="1191359"/>
                  <a:pt x="1386078" y="1199890"/>
                  <a:pt x="1398494" y="1210236"/>
                </a:cubicBezTo>
                <a:cubicBezTo>
                  <a:pt x="1413103" y="1222411"/>
                  <a:pt x="1422324" y="1241142"/>
                  <a:pt x="1438836" y="1250577"/>
                </a:cubicBezTo>
                <a:cubicBezTo>
                  <a:pt x="1454882" y="1259746"/>
                  <a:pt x="1474695" y="1259542"/>
                  <a:pt x="1492624" y="1264024"/>
                </a:cubicBezTo>
                <a:cubicBezTo>
                  <a:pt x="1506071" y="1272989"/>
                  <a:pt x="1518510" y="1283690"/>
                  <a:pt x="1532965" y="1290918"/>
                </a:cubicBezTo>
                <a:cubicBezTo>
                  <a:pt x="1554555" y="1301713"/>
                  <a:pt x="1577515" y="1309563"/>
                  <a:pt x="1600200" y="1317812"/>
                </a:cubicBezTo>
                <a:cubicBezTo>
                  <a:pt x="1703264" y="1355289"/>
                  <a:pt x="1669919" y="1339271"/>
                  <a:pt x="1788459" y="1371600"/>
                </a:cubicBezTo>
                <a:cubicBezTo>
                  <a:pt x="1802134" y="1375330"/>
                  <a:pt x="1815772" y="1379463"/>
                  <a:pt x="1828800" y="1385047"/>
                </a:cubicBezTo>
                <a:cubicBezTo>
                  <a:pt x="1847225" y="1392943"/>
                  <a:pt x="1863388" y="1406181"/>
                  <a:pt x="1882588" y="1411941"/>
                </a:cubicBezTo>
                <a:cubicBezTo>
                  <a:pt x="1908703" y="1419776"/>
                  <a:pt x="1936377" y="1420906"/>
                  <a:pt x="1963271" y="1425388"/>
                </a:cubicBezTo>
                <a:cubicBezTo>
                  <a:pt x="2142605" y="1497124"/>
                  <a:pt x="1867832" y="1392767"/>
                  <a:pt x="2191871" y="1479177"/>
                </a:cubicBezTo>
                <a:cubicBezTo>
                  <a:pt x="2259106" y="1497106"/>
                  <a:pt x="2327563" y="1510960"/>
                  <a:pt x="2393577" y="1532965"/>
                </a:cubicBezTo>
                <a:cubicBezTo>
                  <a:pt x="2447365" y="1550894"/>
                  <a:pt x="2499344" y="1575634"/>
                  <a:pt x="2554941" y="1586753"/>
                </a:cubicBezTo>
                <a:cubicBezTo>
                  <a:pt x="2577353" y="1591235"/>
                  <a:pt x="2599865" y="1595242"/>
                  <a:pt x="2622177" y="1600200"/>
                </a:cubicBezTo>
                <a:cubicBezTo>
                  <a:pt x="2694708" y="1616318"/>
                  <a:pt x="2662085" y="1613575"/>
                  <a:pt x="2743200" y="1627094"/>
                </a:cubicBezTo>
                <a:cubicBezTo>
                  <a:pt x="2774464" y="1632305"/>
                  <a:pt x="2805953" y="1636059"/>
                  <a:pt x="2837330" y="1640541"/>
                </a:cubicBezTo>
                <a:cubicBezTo>
                  <a:pt x="2850777" y="1645023"/>
                  <a:pt x="2864399" y="1649011"/>
                  <a:pt x="2877671" y="1653988"/>
                </a:cubicBezTo>
                <a:cubicBezTo>
                  <a:pt x="2900272" y="1662464"/>
                  <a:pt x="2921618" y="1674532"/>
                  <a:pt x="2944906" y="1680883"/>
                </a:cubicBezTo>
                <a:cubicBezTo>
                  <a:pt x="2971210" y="1688057"/>
                  <a:pt x="2998640" y="1690184"/>
                  <a:pt x="3025588" y="1694330"/>
                </a:cubicBezTo>
                <a:cubicBezTo>
                  <a:pt x="3063455" y="1700156"/>
                  <a:pt x="3145526" y="1709388"/>
                  <a:pt x="3186953" y="1721224"/>
                </a:cubicBezTo>
                <a:cubicBezTo>
                  <a:pt x="3227840" y="1732906"/>
                  <a:pt x="3266723" y="1751252"/>
                  <a:pt x="3307977" y="1761565"/>
                </a:cubicBezTo>
                <a:lnTo>
                  <a:pt x="3415553" y="1788459"/>
                </a:lnTo>
                <a:cubicBezTo>
                  <a:pt x="3433482" y="1792941"/>
                  <a:pt x="3452182" y="1795042"/>
                  <a:pt x="3469341" y="1801906"/>
                </a:cubicBezTo>
                <a:cubicBezTo>
                  <a:pt x="3491753" y="1810871"/>
                  <a:pt x="3512974" y="1823742"/>
                  <a:pt x="3536577" y="1828800"/>
                </a:cubicBezTo>
                <a:cubicBezTo>
                  <a:pt x="3576265" y="1837305"/>
                  <a:pt x="3617259" y="1837765"/>
                  <a:pt x="3657600" y="1842247"/>
                </a:cubicBezTo>
                <a:cubicBezTo>
                  <a:pt x="3773360" y="1919420"/>
                  <a:pt x="3602328" y="1812795"/>
                  <a:pt x="3765177" y="1882588"/>
                </a:cubicBezTo>
                <a:cubicBezTo>
                  <a:pt x="3776830" y="1887582"/>
                  <a:pt x="3780731" y="1903813"/>
                  <a:pt x="3792071" y="1909483"/>
                </a:cubicBezTo>
                <a:cubicBezTo>
                  <a:pt x="3826325" y="1926610"/>
                  <a:pt x="3862643" y="1939956"/>
                  <a:pt x="3899647" y="1949824"/>
                </a:cubicBezTo>
                <a:cubicBezTo>
                  <a:pt x="3927056" y="1957133"/>
                  <a:pt x="4099175" y="1974982"/>
                  <a:pt x="4114800" y="1976718"/>
                </a:cubicBezTo>
                <a:cubicBezTo>
                  <a:pt x="4141694" y="1985683"/>
                  <a:pt x="4167763" y="1997672"/>
                  <a:pt x="4195483" y="2003612"/>
                </a:cubicBezTo>
                <a:cubicBezTo>
                  <a:pt x="4230819" y="2011184"/>
                  <a:pt x="4266943" y="2015814"/>
                  <a:pt x="4303059" y="2017059"/>
                </a:cubicBezTo>
                <a:cubicBezTo>
                  <a:pt x="4527088" y="2024784"/>
                  <a:pt x="4751294" y="2026024"/>
                  <a:pt x="4975412" y="2030506"/>
                </a:cubicBezTo>
                <a:lnTo>
                  <a:pt x="5271247" y="2057400"/>
                </a:lnTo>
                <a:cubicBezTo>
                  <a:pt x="5307206" y="2060996"/>
                  <a:pt x="5342686" y="2070847"/>
                  <a:pt x="5378824" y="2070847"/>
                </a:cubicBezTo>
                <a:cubicBezTo>
                  <a:pt x="5634357" y="2070847"/>
                  <a:pt x="5889812" y="2061882"/>
                  <a:pt x="6145306" y="2057400"/>
                </a:cubicBezTo>
                <a:cubicBezTo>
                  <a:pt x="6185647" y="2052918"/>
                  <a:pt x="6226780" y="2053080"/>
                  <a:pt x="6266330" y="2043953"/>
                </a:cubicBezTo>
                <a:cubicBezTo>
                  <a:pt x="6285862" y="2039446"/>
                  <a:pt x="6301349" y="2024097"/>
                  <a:pt x="6320118" y="2017059"/>
                </a:cubicBezTo>
                <a:cubicBezTo>
                  <a:pt x="6337422" y="2010570"/>
                  <a:pt x="6356136" y="2008689"/>
                  <a:pt x="6373906" y="2003612"/>
                </a:cubicBezTo>
                <a:cubicBezTo>
                  <a:pt x="6387535" y="1999718"/>
                  <a:pt x="6400618" y="1994059"/>
                  <a:pt x="6414247" y="1990165"/>
                </a:cubicBezTo>
                <a:cubicBezTo>
                  <a:pt x="6540429" y="1954114"/>
                  <a:pt x="6386911" y="2005459"/>
                  <a:pt x="6535271" y="1949824"/>
                </a:cubicBezTo>
                <a:cubicBezTo>
                  <a:pt x="6548543" y="1944847"/>
                  <a:pt x="6562934" y="1942716"/>
                  <a:pt x="6575612" y="1936377"/>
                </a:cubicBezTo>
                <a:cubicBezTo>
                  <a:pt x="6590067" y="1929149"/>
                  <a:pt x="6601921" y="1917501"/>
                  <a:pt x="6615953" y="1909483"/>
                </a:cubicBezTo>
                <a:cubicBezTo>
                  <a:pt x="6662483" y="1882894"/>
                  <a:pt x="6664821" y="1884228"/>
                  <a:pt x="6710083" y="1869141"/>
                </a:cubicBezTo>
                <a:cubicBezTo>
                  <a:pt x="6812927" y="1792008"/>
                  <a:pt x="6714292" y="1860973"/>
                  <a:pt x="6817659" y="1801906"/>
                </a:cubicBezTo>
                <a:cubicBezTo>
                  <a:pt x="6831691" y="1793888"/>
                  <a:pt x="6843145" y="1781378"/>
                  <a:pt x="6858000" y="1775012"/>
                </a:cubicBezTo>
                <a:cubicBezTo>
                  <a:pt x="6874987" y="1767732"/>
                  <a:pt x="6893859" y="1766047"/>
                  <a:pt x="6911788" y="1761565"/>
                </a:cubicBezTo>
                <a:cubicBezTo>
                  <a:pt x="6925235" y="1752600"/>
                  <a:pt x="6937275" y="1741037"/>
                  <a:pt x="6952130" y="1734671"/>
                </a:cubicBezTo>
                <a:cubicBezTo>
                  <a:pt x="6969117" y="1727391"/>
                  <a:pt x="6990246" y="1731019"/>
                  <a:pt x="7005918" y="1721224"/>
                </a:cubicBezTo>
                <a:cubicBezTo>
                  <a:pt x="7027420" y="1707785"/>
                  <a:pt x="7040454" y="1683938"/>
                  <a:pt x="7059706" y="1667436"/>
                </a:cubicBezTo>
                <a:cubicBezTo>
                  <a:pt x="7142289" y="1596650"/>
                  <a:pt x="7057631" y="1697095"/>
                  <a:pt x="7140388" y="1586753"/>
                </a:cubicBezTo>
                <a:cubicBezTo>
                  <a:pt x="7173297" y="1488030"/>
                  <a:pt x="7147237" y="1526117"/>
                  <a:pt x="7207624" y="1465730"/>
                </a:cubicBezTo>
                <a:lnTo>
                  <a:pt x="7221071" y="1425388"/>
                </a:lnTo>
              </a:path>
            </a:pathLst>
          </a:custGeom>
          <a:noFill/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28"/>
          <p:cNvSpPr/>
          <p:nvPr/>
        </p:nvSpPr>
        <p:spPr>
          <a:xfrm>
            <a:off x="1492624" y="2958353"/>
            <a:ext cx="4545105" cy="1261185"/>
          </a:xfrm>
          <a:custGeom>
            <a:avLst/>
            <a:gdLst>
              <a:gd name="connsiteX0" fmla="*/ 0 w 4545105"/>
              <a:gd name="connsiteY0" fmla="*/ 0 h 1261185"/>
              <a:gd name="connsiteX1" fmla="*/ 121023 w 4545105"/>
              <a:gd name="connsiteY1" fmla="*/ 67235 h 1261185"/>
              <a:gd name="connsiteX2" fmla="*/ 215152 w 4545105"/>
              <a:gd name="connsiteY2" fmla="*/ 80682 h 1261185"/>
              <a:gd name="connsiteX3" fmla="*/ 349623 w 4545105"/>
              <a:gd name="connsiteY3" fmla="*/ 134471 h 1261185"/>
              <a:gd name="connsiteX4" fmla="*/ 457200 w 4545105"/>
              <a:gd name="connsiteY4" fmla="*/ 188259 h 1261185"/>
              <a:gd name="connsiteX5" fmla="*/ 497541 w 4545105"/>
              <a:gd name="connsiteY5" fmla="*/ 201706 h 1261185"/>
              <a:gd name="connsiteX6" fmla="*/ 551329 w 4545105"/>
              <a:gd name="connsiteY6" fmla="*/ 228600 h 1261185"/>
              <a:gd name="connsiteX7" fmla="*/ 658905 w 4545105"/>
              <a:gd name="connsiteY7" fmla="*/ 255494 h 1261185"/>
              <a:gd name="connsiteX8" fmla="*/ 793376 w 4545105"/>
              <a:gd name="connsiteY8" fmla="*/ 309282 h 1261185"/>
              <a:gd name="connsiteX9" fmla="*/ 900952 w 4545105"/>
              <a:gd name="connsiteY9" fmla="*/ 336176 h 1261185"/>
              <a:gd name="connsiteX10" fmla="*/ 941294 w 4545105"/>
              <a:gd name="connsiteY10" fmla="*/ 363071 h 1261185"/>
              <a:gd name="connsiteX11" fmla="*/ 995082 w 4545105"/>
              <a:gd name="connsiteY11" fmla="*/ 376518 h 1261185"/>
              <a:gd name="connsiteX12" fmla="*/ 1035423 w 4545105"/>
              <a:gd name="connsiteY12" fmla="*/ 389965 h 1261185"/>
              <a:gd name="connsiteX13" fmla="*/ 1089211 w 4545105"/>
              <a:gd name="connsiteY13" fmla="*/ 416859 h 1261185"/>
              <a:gd name="connsiteX14" fmla="*/ 1143000 w 4545105"/>
              <a:gd name="connsiteY14" fmla="*/ 430306 h 1261185"/>
              <a:gd name="connsiteX15" fmla="*/ 1210235 w 4545105"/>
              <a:gd name="connsiteY15" fmla="*/ 457200 h 1261185"/>
              <a:gd name="connsiteX16" fmla="*/ 1317811 w 4545105"/>
              <a:gd name="connsiteY16" fmla="*/ 564776 h 1261185"/>
              <a:gd name="connsiteX17" fmla="*/ 1479176 w 4545105"/>
              <a:gd name="connsiteY17" fmla="*/ 632012 h 1261185"/>
              <a:gd name="connsiteX18" fmla="*/ 1532964 w 4545105"/>
              <a:gd name="connsiteY18" fmla="*/ 645459 h 1261185"/>
              <a:gd name="connsiteX19" fmla="*/ 1573305 w 4545105"/>
              <a:gd name="connsiteY19" fmla="*/ 658906 h 1261185"/>
              <a:gd name="connsiteX20" fmla="*/ 1640541 w 4545105"/>
              <a:gd name="connsiteY20" fmla="*/ 672353 h 1261185"/>
              <a:gd name="connsiteX21" fmla="*/ 1680882 w 4545105"/>
              <a:gd name="connsiteY21" fmla="*/ 685800 h 1261185"/>
              <a:gd name="connsiteX22" fmla="*/ 1734670 w 4545105"/>
              <a:gd name="connsiteY22" fmla="*/ 699247 h 1261185"/>
              <a:gd name="connsiteX23" fmla="*/ 1775011 w 4545105"/>
              <a:gd name="connsiteY23" fmla="*/ 712694 h 1261185"/>
              <a:gd name="connsiteX24" fmla="*/ 1842247 w 4545105"/>
              <a:gd name="connsiteY24" fmla="*/ 726141 h 1261185"/>
              <a:gd name="connsiteX25" fmla="*/ 1922929 w 4545105"/>
              <a:gd name="connsiteY25" fmla="*/ 779929 h 1261185"/>
              <a:gd name="connsiteX26" fmla="*/ 2003611 w 4545105"/>
              <a:gd name="connsiteY26" fmla="*/ 833718 h 1261185"/>
              <a:gd name="connsiteX27" fmla="*/ 2043952 w 4545105"/>
              <a:gd name="connsiteY27" fmla="*/ 847165 h 1261185"/>
              <a:gd name="connsiteX28" fmla="*/ 2084294 w 4545105"/>
              <a:gd name="connsiteY28" fmla="*/ 874059 h 1261185"/>
              <a:gd name="connsiteX29" fmla="*/ 2151529 w 4545105"/>
              <a:gd name="connsiteY29" fmla="*/ 900953 h 1261185"/>
              <a:gd name="connsiteX30" fmla="*/ 2299447 w 4545105"/>
              <a:gd name="connsiteY30" fmla="*/ 941294 h 1261185"/>
              <a:gd name="connsiteX31" fmla="*/ 2474258 w 4545105"/>
              <a:gd name="connsiteY31" fmla="*/ 1008529 h 1261185"/>
              <a:gd name="connsiteX32" fmla="*/ 2554941 w 4545105"/>
              <a:gd name="connsiteY32" fmla="*/ 1035423 h 1261185"/>
              <a:gd name="connsiteX33" fmla="*/ 2662517 w 4545105"/>
              <a:gd name="connsiteY33" fmla="*/ 1048871 h 1261185"/>
              <a:gd name="connsiteX34" fmla="*/ 2702858 w 4545105"/>
              <a:gd name="connsiteY34" fmla="*/ 1075765 h 1261185"/>
              <a:gd name="connsiteX35" fmla="*/ 2810435 w 4545105"/>
              <a:gd name="connsiteY35" fmla="*/ 1102659 h 1261185"/>
              <a:gd name="connsiteX36" fmla="*/ 2864223 w 4545105"/>
              <a:gd name="connsiteY36" fmla="*/ 1129553 h 1261185"/>
              <a:gd name="connsiteX37" fmla="*/ 2998694 w 4545105"/>
              <a:gd name="connsiteY37" fmla="*/ 1156447 h 1261185"/>
              <a:gd name="connsiteX38" fmla="*/ 3052482 w 4545105"/>
              <a:gd name="connsiteY38" fmla="*/ 1183341 h 1261185"/>
              <a:gd name="connsiteX39" fmla="*/ 3240741 w 4545105"/>
              <a:gd name="connsiteY39" fmla="*/ 1210235 h 1261185"/>
              <a:gd name="connsiteX40" fmla="*/ 3993776 w 4545105"/>
              <a:gd name="connsiteY40" fmla="*/ 1223682 h 1261185"/>
              <a:gd name="connsiteX41" fmla="*/ 4128247 w 4545105"/>
              <a:gd name="connsiteY41" fmla="*/ 1196788 h 1261185"/>
              <a:gd name="connsiteX42" fmla="*/ 4235823 w 4545105"/>
              <a:gd name="connsiteY42" fmla="*/ 1183341 h 1261185"/>
              <a:gd name="connsiteX43" fmla="*/ 4545105 w 4545105"/>
              <a:gd name="connsiteY43" fmla="*/ 1169894 h 126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545105" h="1261185">
                <a:moveTo>
                  <a:pt x="0" y="0"/>
                </a:moveTo>
                <a:cubicBezTo>
                  <a:pt x="227209" y="45442"/>
                  <a:pt x="-98818" y="-32693"/>
                  <a:pt x="121023" y="67235"/>
                </a:cubicBezTo>
                <a:cubicBezTo>
                  <a:pt x="149877" y="80350"/>
                  <a:pt x="183776" y="76200"/>
                  <a:pt x="215152" y="80682"/>
                </a:cubicBezTo>
                <a:cubicBezTo>
                  <a:pt x="305924" y="141195"/>
                  <a:pt x="192953" y="71803"/>
                  <a:pt x="349623" y="134471"/>
                </a:cubicBezTo>
                <a:cubicBezTo>
                  <a:pt x="386847" y="149361"/>
                  <a:pt x="419166" y="175581"/>
                  <a:pt x="457200" y="188259"/>
                </a:cubicBezTo>
                <a:cubicBezTo>
                  <a:pt x="470647" y="192741"/>
                  <a:pt x="484513" y="196122"/>
                  <a:pt x="497541" y="201706"/>
                </a:cubicBezTo>
                <a:cubicBezTo>
                  <a:pt x="515966" y="209602"/>
                  <a:pt x="532312" y="222261"/>
                  <a:pt x="551329" y="228600"/>
                </a:cubicBezTo>
                <a:cubicBezTo>
                  <a:pt x="586394" y="240288"/>
                  <a:pt x="623046" y="246529"/>
                  <a:pt x="658905" y="255494"/>
                </a:cubicBezTo>
                <a:cubicBezTo>
                  <a:pt x="713222" y="309809"/>
                  <a:pt x="669754" y="275567"/>
                  <a:pt x="793376" y="309282"/>
                </a:cubicBezTo>
                <a:cubicBezTo>
                  <a:pt x="907086" y="340294"/>
                  <a:pt x="736476" y="303281"/>
                  <a:pt x="900952" y="336176"/>
                </a:cubicBezTo>
                <a:cubicBezTo>
                  <a:pt x="914399" y="345141"/>
                  <a:pt x="926439" y="356705"/>
                  <a:pt x="941294" y="363071"/>
                </a:cubicBezTo>
                <a:cubicBezTo>
                  <a:pt x="958281" y="370351"/>
                  <a:pt x="977312" y="371441"/>
                  <a:pt x="995082" y="376518"/>
                </a:cubicBezTo>
                <a:cubicBezTo>
                  <a:pt x="1008711" y="380412"/>
                  <a:pt x="1022395" y="384381"/>
                  <a:pt x="1035423" y="389965"/>
                </a:cubicBezTo>
                <a:cubicBezTo>
                  <a:pt x="1053848" y="397861"/>
                  <a:pt x="1070442" y="409821"/>
                  <a:pt x="1089211" y="416859"/>
                </a:cubicBezTo>
                <a:cubicBezTo>
                  <a:pt x="1106516" y="423348"/>
                  <a:pt x="1125467" y="424462"/>
                  <a:pt x="1143000" y="430306"/>
                </a:cubicBezTo>
                <a:cubicBezTo>
                  <a:pt x="1165899" y="437939"/>
                  <a:pt x="1187823" y="448235"/>
                  <a:pt x="1210235" y="457200"/>
                </a:cubicBezTo>
                <a:cubicBezTo>
                  <a:pt x="1246094" y="493059"/>
                  <a:pt x="1271000" y="545271"/>
                  <a:pt x="1317811" y="564776"/>
                </a:cubicBezTo>
                <a:cubicBezTo>
                  <a:pt x="1371599" y="587188"/>
                  <a:pt x="1422645" y="617879"/>
                  <a:pt x="1479176" y="632012"/>
                </a:cubicBezTo>
                <a:cubicBezTo>
                  <a:pt x="1497105" y="636494"/>
                  <a:pt x="1515194" y="640382"/>
                  <a:pt x="1532964" y="645459"/>
                </a:cubicBezTo>
                <a:cubicBezTo>
                  <a:pt x="1546593" y="649353"/>
                  <a:pt x="1559554" y="655468"/>
                  <a:pt x="1573305" y="658906"/>
                </a:cubicBezTo>
                <a:cubicBezTo>
                  <a:pt x="1595478" y="664449"/>
                  <a:pt x="1618368" y="666810"/>
                  <a:pt x="1640541" y="672353"/>
                </a:cubicBezTo>
                <a:cubicBezTo>
                  <a:pt x="1654292" y="675791"/>
                  <a:pt x="1667253" y="681906"/>
                  <a:pt x="1680882" y="685800"/>
                </a:cubicBezTo>
                <a:cubicBezTo>
                  <a:pt x="1698652" y="690877"/>
                  <a:pt x="1716900" y="694170"/>
                  <a:pt x="1734670" y="699247"/>
                </a:cubicBezTo>
                <a:cubicBezTo>
                  <a:pt x="1748299" y="703141"/>
                  <a:pt x="1761260" y="709256"/>
                  <a:pt x="1775011" y="712694"/>
                </a:cubicBezTo>
                <a:cubicBezTo>
                  <a:pt x="1797184" y="718237"/>
                  <a:pt x="1819835" y="721659"/>
                  <a:pt x="1842247" y="726141"/>
                </a:cubicBezTo>
                <a:cubicBezTo>
                  <a:pt x="1931777" y="815671"/>
                  <a:pt x="1835354" y="731276"/>
                  <a:pt x="1922929" y="779929"/>
                </a:cubicBezTo>
                <a:cubicBezTo>
                  <a:pt x="1951184" y="795626"/>
                  <a:pt x="1972947" y="823497"/>
                  <a:pt x="2003611" y="833718"/>
                </a:cubicBezTo>
                <a:cubicBezTo>
                  <a:pt x="2017058" y="838200"/>
                  <a:pt x="2031274" y="840826"/>
                  <a:pt x="2043952" y="847165"/>
                </a:cubicBezTo>
                <a:cubicBezTo>
                  <a:pt x="2058407" y="854393"/>
                  <a:pt x="2069839" y="866831"/>
                  <a:pt x="2084294" y="874059"/>
                </a:cubicBezTo>
                <a:cubicBezTo>
                  <a:pt x="2105884" y="884854"/>
                  <a:pt x="2128844" y="892704"/>
                  <a:pt x="2151529" y="900953"/>
                </a:cubicBezTo>
                <a:cubicBezTo>
                  <a:pt x="2234938" y="931283"/>
                  <a:pt x="2219696" y="925344"/>
                  <a:pt x="2299447" y="941294"/>
                </a:cubicBezTo>
                <a:cubicBezTo>
                  <a:pt x="2422272" y="1002706"/>
                  <a:pt x="2337157" y="966344"/>
                  <a:pt x="2474258" y="1008529"/>
                </a:cubicBezTo>
                <a:cubicBezTo>
                  <a:pt x="2501353" y="1016866"/>
                  <a:pt x="2526811" y="1031906"/>
                  <a:pt x="2554941" y="1035423"/>
                </a:cubicBezTo>
                <a:lnTo>
                  <a:pt x="2662517" y="1048871"/>
                </a:lnTo>
                <a:cubicBezTo>
                  <a:pt x="2675964" y="1057836"/>
                  <a:pt x="2687670" y="1070242"/>
                  <a:pt x="2702858" y="1075765"/>
                </a:cubicBezTo>
                <a:cubicBezTo>
                  <a:pt x="2737595" y="1088397"/>
                  <a:pt x="2777375" y="1086129"/>
                  <a:pt x="2810435" y="1102659"/>
                </a:cubicBezTo>
                <a:cubicBezTo>
                  <a:pt x="2828364" y="1111624"/>
                  <a:pt x="2844949" y="1124046"/>
                  <a:pt x="2864223" y="1129553"/>
                </a:cubicBezTo>
                <a:cubicBezTo>
                  <a:pt x="2908176" y="1142111"/>
                  <a:pt x="2998694" y="1156447"/>
                  <a:pt x="2998694" y="1156447"/>
                </a:cubicBezTo>
                <a:cubicBezTo>
                  <a:pt x="3016623" y="1165412"/>
                  <a:pt x="3034057" y="1175445"/>
                  <a:pt x="3052482" y="1183341"/>
                </a:cubicBezTo>
                <a:cubicBezTo>
                  <a:pt x="3115166" y="1210206"/>
                  <a:pt x="3164721" y="1203324"/>
                  <a:pt x="3240741" y="1210235"/>
                </a:cubicBezTo>
                <a:cubicBezTo>
                  <a:pt x="3536808" y="1294826"/>
                  <a:pt x="3364788" y="1255664"/>
                  <a:pt x="3993776" y="1223682"/>
                </a:cubicBezTo>
                <a:cubicBezTo>
                  <a:pt x="4039428" y="1221361"/>
                  <a:pt x="4083158" y="1204303"/>
                  <a:pt x="4128247" y="1196788"/>
                </a:cubicBezTo>
                <a:cubicBezTo>
                  <a:pt x="4163893" y="1190847"/>
                  <a:pt x="4199964" y="1187823"/>
                  <a:pt x="4235823" y="1183341"/>
                </a:cubicBezTo>
                <a:cubicBezTo>
                  <a:pt x="4361211" y="1141545"/>
                  <a:pt x="4261990" y="1169894"/>
                  <a:pt x="4545105" y="1169894"/>
                </a:cubicBezTo>
              </a:path>
            </a:pathLst>
          </a:custGeom>
          <a:noFill/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41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32012" y="3630706"/>
            <a:ext cx="109055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554941"/>
            <a:ext cx="106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4778188"/>
            <a:ext cx="106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182035" y="4168589"/>
            <a:ext cx="1902759" cy="215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4370294" y="4397188"/>
            <a:ext cx="1371600" cy="381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 err="1" smtClean="0">
                <a:solidFill>
                  <a:schemeClr val="tx1"/>
                </a:solidFill>
              </a:rPr>
              <a:t>nt</a:t>
            </a:r>
            <a:r>
              <a:rPr lang="en-US" sz="1400" dirty="0" smtClean="0">
                <a:solidFill>
                  <a:schemeClr val="tx1"/>
                </a:solidFill>
              </a:rPr>
              <a:t> =100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70294" y="4962854"/>
            <a:ext cx="1371600" cy="3756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Str_count:1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370294" y="5361783"/>
            <a:ext cx="1371600" cy="3756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Weak_count:0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73656" y="5770566"/>
            <a:ext cx="1371600" cy="37562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Del_handler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70294" y="1734670"/>
            <a:ext cx="820270" cy="6051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780429" y="2339788"/>
            <a:ext cx="0" cy="1828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02077" y="738273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&gt;(100);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56929" y="1600252"/>
            <a:ext cx="46107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795E26"/>
                </a:solidFill>
                <a:latin typeface="Consolas" panose="020B0609020204030204" pitchFamily="49" charset="0"/>
              </a:rPr>
              <a:t>fun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66555"/>
                </a:solidFill>
                <a:latin typeface="Consolas" panose="020B0609020204030204" pitchFamily="49" charset="0"/>
              </a:rPr>
              <a:t>shared_ptr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"inside fun()"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IN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use_count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*p &lt;&lt;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reset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2077" y="1354595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795E26"/>
                </a:solidFill>
                <a:latin typeface="Consolas" panose="020B0609020204030204" pitchFamily="49" charset="0"/>
              </a:rPr>
              <a:t>fun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733656" y="1264024"/>
            <a:ext cx="1722238" cy="684531"/>
          </a:xfrm>
          <a:custGeom>
            <a:avLst/>
            <a:gdLst>
              <a:gd name="connsiteX0" fmla="*/ 1015 w 1722238"/>
              <a:gd name="connsiteY0" fmla="*/ 121023 h 684531"/>
              <a:gd name="connsiteX1" fmla="*/ 68250 w 1722238"/>
              <a:gd name="connsiteY1" fmla="*/ 107576 h 684531"/>
              <a:gd name="connsiteX2" fmla="*/ 337191 w 1722238"/>
              <a:gd name="connsiteY2" fmla="*/ 67235 h 684531"/>
              <a:gd name="connsiteX3" fmla="*/ 444768 w 1722238"/>
              <a:gd name="connsiteY3" fmla="*/ 53788 h 684531"/>
              <a:gd name="connsiteX4" fmla="*/ 619579 w 1722238"/>
              <a:gd name="connsiteY4" fmla="*/ 26894 h 684531"/>
              <a:gd name="connsiteX5" fmla="*/ 807838 w 1722238"/>
              <a:gd name="connsiteY5" fmla="*/ 0 h 684531"/>
              <a:gd name="connsiteX6" fmla="*/ 1628109 w 1722238"/>
              <a:gd name="connsiteY6" fmla="*/ 13447 h 684531"/>
              <a:gd name="connsiteX7" fmla="*/ 1681897 w 1722238"/>
              <a:gd name="connsiteY7" fmla="*/ 107576 h 684531"/>
              <a:gd name="connsiteX8" fmla="*/ 1695344 w 1722238"/>
              <a:gd name="connsiteY8" fmla="*/ 161364 h 684531"/>
              <a:gd name="connsiteX9" fmla="*/ 1722238 w 1722238"/>
              <a:gd name="connsiteY9" fmla="*/ 242047 h 684531"/>
              <a:gd name="connsiteX10" fmla="*/ 1681897 w 1722238"/>
              <a:gd name="connsiteY10" fmla="*/ 484094 h 684531"/>
              <a:gd name="connsiteX11" fmla="*/ 1628109 w 1722238"/>
              <a:gd name="connsiteY11" fmla="*/ 564776 h 684531"/>
              <a:gd name="connsiteX12" fmla="*/ 1587768 w 1722238"/>
              <a:gd name="connsiteY12" fmla="*/ 591670 h 684531"/>
              <a:gd name="connsiteX13" fmla="*/ 1560873 w 1722238"/>
              <a:gd name="connsiteY13" fmla="*/ 618564 h 684531"/>
              <a:gd name="connsiteX14" fmla="*/ 1466744 w 1722238"/>
              <a:gd name="connsiteY14" fmla="*/ 632011 h 684531"/>
              <a:gd name="connsiteX15" fmla="*/ 1386062 w 1722238"/>
              <a:gd name="connsiteY15" fmla="*/ 658905 h 684531"/>
              <a:gd name="connsiteX16" fmla="*/ 592685 w 1722238"/>
              <a:gd name="connsiteY16" fmla="*/ 632011 h 684531"/>
              <a:gd name="connsiteX17" fmla="*/ 417873 w 1722238"/>
              <a:gd name="connsiteY17" fmla="*/ 510988 h 684531"/>
              <a:gd name="connsiteX18" fmla="*/ 377532 w 1722238"/>
              <a:gd name="connsiteY18" fmla="*/ 484094 h 684531"/>
              <a:gd name="connsiteX19" fmla="*/ 323744 w 1722238"/>
              <a:gd name="connsiteY19" fmla="*/ 457200 h 684531"/>
              <a:gd name="connsiteX20" fmla="*/ 296850 w 1722238"/>
              <a:gd name="connsiteY20" fmla="*/ 430305 h 684531"/>
              <a:gd name="connsiteX21" fmla="*/ 202720 w 1722238"/>
              <a:gd name="connsiteY21" fmla="*/ 376517 h 684531"/>
              <a:gd name="connsiteX22" fmla="*/ 162379 w 1722238"/>
              <a:gd name="connsiteY22" fmla="*/ 336176 h 684531"/>
              <a:gd name="connsiteX23" fmla="*/ 68250 w 1722238"/>
              <a:gd name="connsiteY23" fmla="*/ 255494 h 684531"/>
              <a:gd name="connsiteX24" fmla="*/ 54803 w 1722238"/>
              <a:gd name="connsiteY24" fmla="*/ 215152 h 684531"/>
              <a:gd name="connsiteX25" fmla="*/ 27909 w 1722238"/>
              <a:gd name="connsiteY25" fmla="*/ 174811 h 684531"/>
              <a:gd name="connsiteX26" fmla="*/ 1015 w 1722238"/>
              <a:gd name="connsiteY26" fmla="*/ 121023 h 68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22238" h="684531">
                <a:moveTo>
                  <a:pt x="1015" y="121023"/>
                </a:moveTo>
                <a:cubicBezTo>
                  <a:pt x="7739" y="109817"/>
                  <a:pt x="45763" y="111665"/>
                  <a:pt x="68250" y="107576"/>
                </a:cubicBezTo>
                <a:cubicBezTo>
                  <a:pt x="150498" y="92622"/>
                  <a:pt x="263675" y="77260"/>
                  <a:pt x="337191" y="67235"/>
                </a:cubicBezTo>
                <a:cubicBezTo>
                  <a:pt x="372998" y="62352"/>
                  <a:pt x="408947" y="58564"/>
                  <a:pt x="444768" y="53788"/>
                </a:cubicBezTo>
                <a:cubicBezTo>
                  <a:pt x="626810" y="29516"/>
                  <a:pt x="455226" y="51547"/>
                  <a:pt x="619579" y="26894"/>
                </a:cubicBezTo>
                <a:lnTo>
                  <a:pt x="807838" y="0"/>
                </a:lnTo>
                <a:cubicBezTo>
                  <a:pt x="1081262" y="4482"/>
                  <a:pt x="1354949" y="643"/>
                  <a:pt x="1628109" y="13447"/>
                </a:cubicBezTo>
                <a:cubicBezTo>
                  <a:pt x="1680525" y="15904"/>
                  <a:pt x="1675098" y="76982"/>
                  <a:pt x="1681897" y="107576"/>
                </a:cubicBezTo>
                <a:cubicBezTo>
                  <a:pt x="1685906" y="125617"/>
                  <a:pt x="1690034" y="143662"/>
                  <a:pt x="1695344" y="161364"/>
                </a:cubicBezTo>
                <a:cubicBezTo>
                  <a:pt x="1703490" y="188518"/>
                  <a:pt x="1722238" y="242047"/>
                  <a:pt x="1722238" y="242047"/>
                </a:cubicBezTo>
                <a:cubicBezTo>
                  <a:pt x="1713965" y="349600"/>
                  <a:pt x="1727594" y="400315"/>
                  <a:pt x="1681897" y="484094"/>
                </a:cubicBezTo>
                <a:cubicBezTo>
                  <a:pt x="1666419" y="512470"/>
                  <a:pt x="1655003" y="546847"/>
                  <a:pt x="1628109" y="564776"/>
                </a:cubicBezTo>
                <a:cubicBezTo>
                  <a:pt x="1614662" y="573741"/>
                  <a:pt x="1600388" y="581574"/>
                  <a:pt x="1587768" y="591670"/>
                </a:cubicBezTo>
                <a:cubicBezTo>
                  <a:pt x="1577868" y="599590"/>
                  <a:pt x="1572901" y="614555"/>
                  <a:pt x="1560873" y="618564"/>
                </a:cubicBezTo>
                <a:cubicBezTo>
                  <a:pt x="1530805" y="628587"/>
                  <a:pt x="1498120" y="627529"/>
                  <a:pt x="1466744" y="632011"/>
                </a:cubicBezTo>
                <a:cubicBezTo>
                  <a:pt x="1439850" y="640976"/>
                  <a:pt x="1414407" y="658448"/>
                  <a:pt x="1386062" y="658905"/>
                </a:cubicBezTo>
                <a:cubicBezTo>
                  <a:pt x="693467" y="670076"/>
                  <a:pt x="866982" y="723443"/>
                  <a:pt x="592685" y="632011"/>
                </a:cubicBezTo>
                <a:cubicBezTo>
                  <a:pt x="500109" y="562579"/>
                  <a:pt x="557547" y="604103"/>
                  <a:pt x="417873" y="510988"/>
                </a:cubicBezTo>
                <a:cubicBezTo>
                  <a:pt x="404426" y="502023"/>
                  <a:pt x="391987" y="491322"/>
                  <a:pt x="377532" y="484094"/>
                </a:cubicBezTo>
                <a:lnTo>
                  <a:pt x="323744" y="457200"/>
                </a:lnTo>
                <a:cubicBezTo>
                  <a:pt x="314779" y="448235"/>
                  <a:pt x="307399" y="437338"/>
                  <a:pt x="296850" y="430305"/>
                </a:cubicBezTo>
                <a:cubicBezTo>
                  <a:pt x="231086" y="386461"/>
                  <a:pt x="257742" y="422368"/>
                  <a:pt x="202720" y="376517"/>
                </a:cubicBezTo>
                <a:cubicBezTo>
                  <a:pt x="188111" y="364343"/>
                  <a:pt x="176818" y="348552"/>
                  <a:pt x="162379" y="336176"/>
                </a:cubicBezTo>
                <a:cubicBezTo>
                  <a:pt x="41626" y="232674"/>
                  <a:pt x="168351" y="355595"/>
                  <a:pt x="68250" y="255494"/>
                </a:cubicBezTo>
                <a:cubicBezTo>
                  <a:pt x="63768" y="242047"/>
                  <a:pt x="61142" y="227830"/>
                  <a:pt x="54803" y="215152"/>
                </a:cubicBezTo>
                <a:cubicBezTo>
                  <a:pt x="47576" y="200697"/>
                  <a:pt x="32349" y="190350"/>
                  <a:pt x="27909" y="174811"/>
                </a:cubicBezTo>
                <a:cubicBezTo>
                  <a:pt x="22983" y="157572"/>
                  <a:pt x="-5709" y="132229"/>
                  <a:pt x="1015" y="12102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549147" y="1348761"/>
            <a:ext cx="462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ptr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223061" y="185256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244419" y="2260968"/>
            <a:ext cx="1548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‘</a:t>
            </a:r>
            <a:r>
              <a:rPr lang="en-US" sz="1400" dirty="0" err="1" smtClean="0"/>
              <a:t>ptr</a:t>
            </a:r>
            <a:r>
              <a:rPr lang="en-US" sz="1400" dirty="0" smtClean="0"/>
              <a:t>’ aliased as ‘p’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258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32012" y="3630706"/>
            <a:ext cx="109055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554941"/>
            <a:ext cx="106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4778188"/>
            <a:ext cx="106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heap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182035" y="4168589"/>
            <a:ext cx="1902759" cy="215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4370294" y="4397188"/>
            <a:ext cx="1371600" cy="381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US" sz="1400" dirty="0" err="1" smtClean="0">
                <a:solidFill>
                  <a:schemeClr val="tx1"/>
                </a:solidFill>
              </a:rPr>
              <a:t>nt</a:t>
            </a:r>
            <a:r>
              <a:rPr lang="en-US" sz="1400" dirty="0" smtClean="0">
                <a:solidFill>
                  <a:schemeClr val="tx1"/>
                </a:solidFill>
              </a:rPr>
              <a:t> =100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70294" y="4962854"/>
            <a:ext cx="1371600" cy="3756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Str_count:0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370294" y="5361783"/>
            <a:ext cx="1371600" cy="3756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Weak_count:0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73656" y="5770566"/>
            <a:ext cx="1371600" cy="37562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Del_handler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70294" y="1734670"/>
            <a:ext cx="820270" cy="6051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4780429" y="2339788"/>
            <a:ext cx="0" cy="1828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02077" y="738273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shared_ptr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&gt;(100);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56929" y="1600252"/>
            <a:ext cx="46107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795E26"/>
                </a:solidFill>
                <a:latin typeface="Consolas" panose="020B0609020204030204" pitchFamily="49" charset="0"/>
              </a:rPr>
              <a:t>fun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srgbClr val="066555"/>
                </a:solidFill>
                <a:latin typeface="Consolas" panose="020B0609020204030204" pitchFamily="49" charset="0"/>
              </a:rPr>
              <a:t>shared_ptr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IN" sz="12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IN" sz="1200" dirty="0">
                <a:solidFill>
                  <a:srgbClr val="A31515"/>
                </a:solidFill>
                <a:latin typeface="Consolas" panose="020B0609020204030204" pitchFamily="49" charset="0"/>
              </a:rPr>
              <a:t>"inside fun()"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IN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use_count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*p &lt;&lt;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reset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2077" y="1354595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795E26"/>
                </a:solidFill>
                <a:latin typeface="Consolas" panose="020B0609020204030204" pitchFamily="49" charset="0"/>
              </a:rPr>
              <a:t>fun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256929" y="2420472"/>
            <a:ext cx="1722238" cy="503801"/>
          </a:xfrm>
          <a:custGeom>
            <a:avLst/>
            <a:gdLst>
              <a:gd name="connsiteX0" fmla="*/ 1015 w 1722238"/>
              <a:gd name="connsiteY0" fmla="*/ 121023 h 684531"/>
              <a:gd name="connsiteX1" fmla="*/ 68250 w 1722238"/>
              <a:gd name="connsiteY1" fmla="*/ 107576 h 684531"/>
              <a:gd name="connsiteX2" fmla="*/ 337191 w 1722238"/>
              <a:gd name="connsiteY2" fmla="*/ 67235 h 684531"/>
              <a:gd name="connsiteX3" fmla="*/ 444768 w 1722238"/>
              <a:gd name="connsiteY3" fmla="*/ 53788 h 684531"/>
              <a:gd name="connsiteX4" fmla="*/ 619579 w 1722238"/>
              <a:gd name="connsiteY4" fmla="*/ 26894 h 684531"/>
              <a:gd name="connsiteX5" fmla="*/ 807838 w 1722238"/>
              <a:gd name="connsiteY5" fmla="*/ 0 h 684531"/>
              <a:gd name="connsiteX6" fmla="*/ 1628109 w 1722238"/>
              <a:gd name="connsiteY6" fmla="*/ 13447 h 684531"/>
              <a:gd name="connsiteX7" fmla="*/ 1681897 w 1722238"/>
              <a:gd name="connsiteY7" fmla="*/ 107576 h 684531"/>
              <a:gd name="connsiteX8" fmla="*/ 1695344 w 1722238"/>
              <a:gd name="connsiteY8" fmla="*/ 161364 h 684531"/>
              <a:gd name="connsiteX9" fmla="*/ 1722238 w 1722238"/>
              <a:gd name="connsiteY9" fmla="*/ 242047 h 684531"/>
              <a:gd name="connsiteX10" fmla="*/ 1681897 w 1722238"/>
              <a:gd name="connsiteY10" fmla="*/ 484094 h 684531"/>
              <a:gd name="connsiteX11" fmla="*/ 1628109 w 1722238"/>
              <a:gd name="connsiteY11" fmla="*/ 564776 h 684531"/>
              <a:gd name="connsiteX12" fmla="*/ 1587768 w 1722238"/>
              <a:gd name="connsiteY12" fmla="*/ 591670 h 684531"/>
              <a:gd name="connsiteX13" fmla="*/ 1560873 w 1722238"/>
              <a:gd name="connsiteY13" fmla="*/ 618564 h 684531"/>
              <a:gd name="connsiteX14" fmla="*/ 1466744 w 1722238"/>
              <a:gd name="connsiteY14" fmla="*/ 632011 h 684531"/>
              <a:gd name="connsiteX15" fmla="*/ 1386062 w 1722238"/>
              <a:gd name="connsiteY15" fmla="*/ 658905 h 684531"/>
              <a:gd name="connsiteX16" fmla="*/ 592685 w 1722238"/>
              <a:gd name="connsiteY16" fmla="*/ 632011 h 684531"/>
              <a:gd name="connsiteX17" fmla="*/ 417873 w 1722238"/>
              <a:gd name="connsiteY17" fmla="*/ 510988 h 684531"/>
              <a:gd name="connsiteX18" fmla="*/ 377532 w 1722238"/>
              <a:gd name="connsiteY18" fmla="*/ 484094 h 684531"/>
              <a:gd name="connsiteX19" fmla="*/ 323744 w 1722238"/>
              <a:gd name="connsiteY19" fmla="*/ 457200 h 684531"/>
              <a:gd name="connsiteX20" fmla="*/ 296850 w 1722238"/>
              <a:gd name="connsiteY20" fmla="*/ 430305 h 684531"/>
              <a:gd name="connsiteX21" fmla="*/ 202720 w 1722238"/>
              <a:gd name="connsiteY21" fmla="*/ 376517 h 684531"/>
              <a:gd name="connsiteX22" fmla="*/ 162379 w 1722238"/>
              <a:gd name="connsiteY22" fmla="*/ 336176 h 684531"/>
              <a:gd name="connsiteX23" fmla="*/ 68250 w 1722238"/>
              <a:gd name="connsiteY23" fmla="*/ 255494 h 684531"/>
              <a:gd name="connsiteX24" fmla="*/ 54803 w 1722238"/>
              <a:gd name="connsiteY24" fmla="*/ 215152 h 684531"/>
              <a:gd name="connsiteX25" fmla="*/ 27909 w 1722238"/>
              <a:gd name="connsiteY25" fmla="*/ 174811 h 684531"/>
              <a:gd name="connsiteX26" fmla="*/ 1015 w 1722238"/>
              <a:gd name="connsiteY26" fmla="*/ 121023 h 68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22238" h="684531">
                <a:moveTo>
                  <a:pt x="1015" y="121023"/>
                </a:moveTo>
                <a:cubicBezTo>
                  <a:pt x="7739" y="109817"/>
                  <a:pt x="45763" y="111665"/>
                  <a:pt x="68250" y="107576"/>
                </a:cubicBezTo>
                <a:cubicBezTo>
                  <a:pt x="150498" y="92622"/>
                  <a:pt x="263675" y="77260"/>
                  <a:pt x="337191" y="67235"/>
                </a:cubicBezTo>
                <a:cubicBezTo>
                  <a:pt x="372998" y="62352"/>
                  <a:pt x="408947" y="58564"/>
                  <a:pt x="444768" y="53788"/>
                </a:cubicBezTo>
                <a:cubicBezTo>
                  <a:pt x="626810" y="29516"/>
                  <a:pt x="455226" y="51547"/>
                  <a:pt x="619579" y="26894"/>
                </a:cubicBezTo>
                <a:lnTo>
                  <a:pt x="807838" y="0"/>
                </a:lnTo>
                <a:cubicBezTo>
                  <a:pt x="1081262" y="4482"/>
                  <a:pt x="1354949" y="643"/>
                  <a:pt x="1628109" y="13447"/>
                </a:cubicBezTo>
                <a:cubicBezTo>
                  <a:pt x="1680525" y="15904"/>
                  <a:pt x="1675098" y="76982"/>
                  <a:pt x="1681897" y="107576"/>
                </a:cubicBezTo>
                <a:cubicBezTo>
                  <a:pt x="1685906" y="125617"/>
                  <a:pt x="1690034" y="143662"/>
                  <a:pt x="1695344" y="161364"/>
                </a:cubicBezTo>
                <a:cubicBezTo>
                  <a:pt x="1703490" y="188518"/>
                  <a:pt x="1722238" y="242047"/>
                  <a:pt x="1722238" y="242047"/>
                </a:cubicBezTo>
                <a:cubicBezTo>
                  <a:pt x="1713965" y="349600"/>
                  <a:pt x="1727594" y="400315"/>
                  <a:pt x="1681897" y="484094"/>
                </a:cubicBezTo>
                <a:cubicBezTo>
                  <a:pt x="1666419" y="512470"/>
                  <a:pt x="1655003" y="546847"/>
                  <a:pt x="1628109" y="564776"/>
                </a:cubicBezTo>
                <a:cubicBezTo>
                  <a:pt x="1614662" y="573741"/>
                  <a:pt x="1600388" y="581574"/>
                  <a:pt x="1587768" y="591670"/>
                </a:cubicBezTo>
                <a:cubicBezTo>
                  <a:pt x="1577868" y="599590"/>
                  <a:pt x="1572901" y="614555"/>
                  <a:pt x="1560873" y="618564"/>
                </a:cubicBezTo>
                <a:cubicBezTo>
                  <a:pt x="1530805" y="628587"/>
                  <a:pt x="1498120" y="627529"/>
                  <a:pt x="1466744" y="632011"/>
                </a:cubicBezTo>
                <a:cubicBezTo>
                  <a:pt x="1439850" y="640976"/>
                  <a:pt x="1414407" y="658448"/>
                  <a:pt x="1386062" y="658905"/>
                </a:cubicBezTo>
                <a:cubicBezTo>
                  <a:pt x="693467" y="670076"/>
                  <a:pt x="866982" y="723443"/>
                  <a:pt x="592685" y="632011"/>
                </a:cubicBezTo>
                <a:cubicBezTo>
                  <a:pt x="500109" y="562579"/>
                  <a:pt x="557547" y="604103"/>
                  <a:pt x="417873" y="510988"/>
                </a:cubicBezTo>
                <a:cubicBezTo>
                  <a:pt x="404426" y="502023"/>
                  <a:pt x="391987" y="491322"/>
                  <a:pt x="377532" y="484094"/>
                </a:cubicBezTo>
                <a:lnTo>
                  <a:pt x="323744" y="457200"/>
                </a:lnTo>
                <a:cubicBezTo>
                  <a:pt x="314779" y="448235"/>
                  <a:pt x="307399" y="437338"/>
                  <a:pt x="296850" y="430305"/>
                </a:cubicBezTo>
                <a:cubicBezTo>
                  <a:pt x="231086" y="386461"/>
                  <a:pt x="257742" y="422368"/>
                  <a:pt x="202720" y="376517"/>
                </a:cubicBezTo>
                <a:cubicBezTo>
                  <a:pt x="188111" y="364343"/>
                  <a:pt x="176818" y="348552"/>
                  <a:pt x="162379" y="336176"/>
                </a:cubicBezTo>
                <a:cubicBezTo>
                  <a:pt x="41626" y="232674"/>
                  <a:pt x="168351" y="355595"/>
                  <a:pt x="68250" y="255494"/>
                </a:cubicBezTo>
                <a:cubicBezTo>
                  <a:pt x="63768" y="242047"/>
                  <a:pt x="61142" y="227830"/>
                  <a:pt x="54803" y="215152"/>
                </a:cubicBezTo>
                <a:cubicBezTo>
                  <a:pt x="47576" y="200697"/>
                  <a:pt x="32349" y="190350"/>
                  <a:pt x="27909" y="174811"/>
                </a:cubicBezTo>
                <a:cubicBezTo>
                  <a:pt x="22983" y="157572"/>
                  <a:pt x="-5709" y="132229"/>
                  <a:pt x="1015" y="12102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549147" y="1348761"/>
            <a:ext cx="462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ptr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223061" y="185256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244419" y="2260968"/>
            <a:ext cx="1548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‘</a:t>
            </a:r>
            <a:r>
              <a:rPr lang="en-US" sz="1400" dirty="0" err="1" smtClean="0"/>
              <a:t>ptr</a:t>
            </a:r>
            <a:r>
              <a:rPr lang="en-US" sz="1400" dirty="0" smtClean="0"/>
              <a:t>’ aliased as ‘p’</a:t>
            </a:r>
            <a:endParaRPr lang="en-IN" sz="1400" dirty="0"/>
          </a:p>
        </p:txBody>
      </p:sp>
      <p:sp>
        <p:nvSpPr>
          <p:cNvPr id="19" name="Multiply 18"/>
          <p:cNvSpPr/>
          <p:nvPr/>
        </p:nvSpPr>
        <p:spPr>
          <a:xfrm>
            <a:off x="4549147" y="3496235"/>
            <a:ext cx="462563" cy="41685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Multiply 19"/>
          <p:cNvSpPr/>
          <p:nvPr/>
        </p:nvSpPr>
        <p:spPr>
          <a:xfrm>
            <a:off x="4823690" y="4418247"/>
            <a:ext cx="462563" cy="41685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Multiply 20"/>
          <p:cNvSpPr/>
          <p:nvPr/>
        </p:nvSpPr>
        <p:spPr>
          <a:xfrm>
            <a:off x="5512304" y="4395391"/>
            <a:ext cx="808762" cy="157643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4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953000" y="0"/>
            <a:ext cx="31242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latin typeface="Tw Cen MT Condensed Extra Bold" panose="020B0803020202020204" pitchFamily="34" charset="0"/>
              </a:rPr>
              <a:t>SHALLOW ASSIGNMENT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0287000" y="838200"/>
            <a:ext cx="381000" cy="193899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STACK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0287000" y="3429000"/>
            <a:ext cx="381000" cy="15696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HEAP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5638800" y="3048000"/>
            <a:ext cx="5029200" cy="0"/>
          </a:xfrm>
          <a:prstGeom prst="line">
            <a:avLst/>
          </a:prstGeom>
          <a:noFill/>
          <a:ln w="571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63246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324600" y="2057400"/>
            <a:ext cx="7620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86868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8686800" y="2057400"/>
            <a:ext cx="7620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2484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obj3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86106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obj4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60960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60960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68580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68580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6667500" y="236220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63246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 flipH="1">
            <a:off x="6934200" y="2362200"/>
            <a:ext cx="2133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438150" y="237565"/>
            <a:ext cx="3429000" cy="29718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CB obj3(40,50), obj4;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o</a:t>
            </a:r>
            <a:r>
              <a:rPr lang="en-US" sz="16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bj4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= obj3;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666699"/>
                </a:solidFill>
                <a:latin typeface="Arial" panose="020B0604020202020204" pitchFamily="34" charset="0"/>
              </a:rPr>
              <a:t>compiler synthesized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666699"/>
                </a:solidFill>
                <a:latin typeface="Arial" panose="020B0604020202020204" pitchFamily="34" charset="0"/>
              </a:rPr>
              <a:t>Assignment function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void operator =(</a:t>
            </a:r>
            <a:r>
              <a:rPr lang="en-US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CB &amp;x)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     p = </a:t>
            </a:r>
            <a:r>
              <a:rPr lang="en-US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x.p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7162800" y="2209800"/>
            <a:ext cx="1524000" cy="0"/>
          </a:xfrm>
          <a:prstGeom prst="line">
            <a:avLst/>
          </a:prstGeom>
          <a:noFill/>
          <a:ln w="38100">
            <a:solidFill>
              <a:srgbClr val="99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7162800" y="1905000"/>
            <a:ext cx="13716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Shallow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assignment</a:t>
            </a:r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83058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83058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90678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90678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85344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6171" name="AutoShape 29"/>
          <p:cNvSpPr>
            <a:spLocks noChangeArrowheads="1"/>
          </p:cNvSpPr>
          <p:nvPr/>
        </p:nvSpPr>
        <p:spPr bwMode="auto">
          <a:xfrm>
            <a:off x="6934200" y="4724400"/>
            <a:ext cx="1219200" cy="533400"/>
          </a:xfrm>
          <a:prstGeom prst="wedgeRoundRectCallout">
            <a:avLst>
              <a:gd name="adj1" fmla="val 58856"/>
              <a:gd name="adj2" fmla="val -144644"/>
              <a:gd name="adj3" fmla="val 16667"/>
            </a:avLst>
          </a:prstGeom>
          <a:solidFill>
            <a:srgbClr val="FF6699"/>
          </a:solidFill>
          <a:ln>
            <a:noFill/>
          </a:ln>
          <a:effectLst>
            <a:prstShdw prst="shdw17" dist="17961" dir="2700000">
              <a:srgbClr val="993D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LEAKED MEMORY</a:t>
            </a:r>
          </a:p>
        </p:txBody>
      </p:sp>
      <p:sp>
        <p:nvSpPr>
          <p:cNvPr id="6172" name="Line 32"/>
          <p:cNvSpPr>
            <a:spLocks noChangeShapeType="1"/>
          </p:cNvSpPr>
          <p:nvPr/>
        </p:nvSpPr>
        <p:spPr bwMode="auto">
          <a:xfrm>
            <a:off x="9067800" y="2438400"/>
            <a:ext cx="0" cy="1295400"/>
          </a:xfrm>
          <a:prstGeom prst="line">
            <a:avLst/>
          </a:prstGeom>
          <a:noFill/>
          <a:ln w="38100">
            <a:solidFill>
              <a:srgbClr val="666699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73" name="WordArt 33"/>
          <p:cNvSpPr>
            <a:spLocks noChangeArrowheads="1" noChangeShapeType="1" noTextEdit="1"/>
          </p:cNvSpPr>
          <p:nvPr/>
        </p:nvSpPr>
        <p:spPr bwMode="auto">
          <a:xfrm>
            <a:off x="8953500" y="3124200"/>
            <a:ext cx="228600" cy="304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7815"/>
              </a:avLst>
            </a:prstTxWarp>
          </a:bodyPr>
          <a:lstStyle/>
          <a:p>
            <a:pPr algn="ctr"/>
            <a:r>
              <a:rPr lang="en-IN" sz="3600" b="1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" name="Freeform 1"/>
          <p:cNvSpPr/>
          <p:nvPr/>
        </p:nvSpPr>
        <p:spPr>
          <a:xfrm>
            <a:off x="1653988" y="2286000"/>
            <a:ext cx="6454588" cy="1134785"/>
          </a:xfrm>
          <a:custGeom>
            <a:avLst/>
            <a:gdLst>
              <a:gd name="connsiteX0" fmla="*/ 6454588 w 6454588"/>
              <a:gd name="connsiteY0" fmla="*/ 0 h 1134785"/>
              <a:gd name="connsiteX1" fmla="*/ 6427694 w 6454588"/>
              <a:gd name="connsiteY1" fmla="*/ 67235 h 1134785"/>
              <a:gd name="connsiteX2" fmla="*/ 6414247 w 6454588"/>
              <a:gd name="connsiteY2" fmla="*/ 161365 h 1134785"/>
              <a:gd name="connsiteX3" fmla="*/ 6387353 w 6454588"/>
              <a:gd name="connsiteY3" fmla="*/ 201706 h 1134785"/>
              <a:gd name="connsiteX4" fmla="*/ 6320118 w 6454588"/>
              <a:gd name="connsiteY4" fmla="*/ 322729 h 1134785"/>
              <a:gd name="connsiteX5" fmla="*/ 6306671 w 6454588"/>
              <a:gd name="connsiteY5" fmla="*/ 363071 h 1134785"/>
              <a:gd name="connsiteX6" fmla="*/ 6212541 w 6454588"/>
              <a:gd name="connsiteY6" fmla="*/ 430306 h 1134785"/>
              <a:gd name="connsiteX7" fmla="*/ 6131859 w 6454588"/>
              <a:gd name="connsiteY7" fmla="*/ 484094 h 1134785"/>
              <a:gd name="connsiteX8" fmla="*/ 6037730 w 6454588"/>
              <a:gd name="connsiteY8" fmla="*/ 524435 h 1134785"/>
              <a:gd name="connsiteX9" fmla="*/ 5970494 w 6454588"/>
              <a:gd name="connsiteY9" fmla="*/ 564776 h 1134785"/>
              <a:gd name="connsiteX10" fmla="*/ 5889812 w 6454588"/>
              <a:gd name="connsiteY10" fmla="*/ 591671 h 1134785"/>
              <a:gd name="connsiteX11" fmla="*/ 5715000 w 6454588"/>
              <a:gd name="connsiteY11" fmla="*/ 632012 h 1134785"/>
              <a:gd name="connsiteX12" fmla="*/ 5620871 w 6454588"/>
              <a:gd name="connsiteY12" fmla="*/ 672353 h 1134785"/>
              <a:gd name="connsiteX13" fmla="*/ 5459506 w 6454588"/>
              <a:gd name="connsiteY13" fmla="*/ 699247 h 1134785"/>
              <a:gd name="connsiteX14" fmla="*/ 5284694 w 6454588"/>
              <a:gd name="connsiteY14" fmla="*/ 753035 h 1134785"/>
              <a:gd name="connsiteX15" fmla="*/ 5190565 w 6454588"/>
              <a:gd name="connsiteY15" fmla="*/ 779929 h 1134785"/>
              <a:gd name="connsiteX16" fmla="*/ 5002306 w 6454588"/>
              <a:gd name="connsiteY16" fmla="*/ 806824 h 1134785"/>
              <a:gd name="connsiteX17" fmla="*/ 4840941 w 6454588"/>
              <a:gd name="connsiteY17" fmla="*/ 847165 h 1134785"/>
              <a:gd name="connsiteX18" fmla="*/ 4706471 w 6454588"/>
              <a:gd name="connsiteY18" fmla="*/ 860612 h 1134785"/>
              <a:gd name="connsiteX19" fmla="*/ 4639236 w 6454588"/>
              <a:gd name="connsiteY19" fmla="*/ 874059 h 1134785"/>
              <a:gd name="connsiteX20" fmla="*/ 4383741 w 6454588"/>
              <a:gd name="connsiteY20" fmla="*/ 914400 h 1134785"/>
              <a:gd name="connsiteX21" fmla="*/ 4208930 w 6454588"/>
              <a:gd name="connsiteY21" fmla="*/ 941294 h 1134785"/>
              <a:gd name="connsiteX22" fmla="*/ 4087906 w 6454588"/>
              <a:gd name="connsiteY22" fmla="*/ 968188 h 1134785"/>
              <a:gd name="connsiteX23" fmla="*/ 3993777 w 6454588"/>
              <a:gd name="connsiteY23" fmla="*/ 981635 h 1134785"/>
              <a:gd name="connsiteX24" fmla="*/ 3832412 w 6454588"/>
              <a:gd name="connsiteY24" fmla="*/ 1008529 h 1134785"/>
              <a:gd name="connsiteX25" fmla="*/ 3576918 w 6454588"/>
              <a:gd name="connsiteY25" fmla="*/ 1048871 h 1134785"/>
              <a:gd name="connsiteX26" fmla="*/ 3509683 w 6454588"/>
              <a:gd name="connsiteY26" fmla="*/ 1075765 h 1134785"/>
              <a:gd name="connsiteX27" fmla="*/ 3375212 w 6454588"/>
              <a:gd name="connsiteY27" fmla="*/ 1089212 h 1134785"/>
              <a:gd name="connsiteX28" fmla="*/ 2111188 w 6454588"/>
              <a:gd name="connsiteY28" fmla="*/ 1075765 h 1134785"/>
              <a:gd name="connsiteX29" fmla="*/ 1963271 w 6454588"/>
              <a:gd name="connsiteY29" fmla="*/ 1048871 h 1134785"/>
              <a:gd name="connsiteX30" fmla="*/ 1815353 w 6454588"/>
              <a:gd name="connsiteY30" fmla="*/ 995082 h 1134785"/>
              <a:gd name="connsiteX31" fmla="*/ 1748118 w 6454588"/>
              <a:gd name="connsiteY31" fmla="*/ 981635 h 1134785"/>
              <a:gd name="connsiteX32" fmla="*/ 1667436 w 6454588"/>
              <a:gd name="connsiteY32" fmla="*/ 954741 h 1134785"/>
              <a:gd name="connsiteX33" fmla="*/ 1546412 w 6454588"/>
              <a:gd name="connsiteY33" fmla="*/ 927847 h 1134785"/>
              <a:gd name="connsiteX34" fmla="*/ 1465730 w 6454588"/>
              <a:gd name="connsiteY34" fmla="*/ 887506 h 1134785"/>
              <a:gd name="connsiteX35" fmla="*/ 1425388 w 6454588"/>
              <a:gd name="connsiteY35" fmla="*/ 860612 h 1134785"/>
              <a:gd name="connsiteX36" fmla="*/ 1264024 w 6454588"/>
              <a:gd name="connsiteY36" fmla="*/ 820271 h 1134785"/>
              <a:gd name="connsiteX37" fmla="*/ 1196788 w 6454588"/>
              <a:gd name="connsiteY37" fmla="*/ 806824 h 1134785"/>
              <a:gd name="connsiteX38" fmla="*/ 1075765 w 6454588"/>
              <a:gd name="connsiteY38" fmla="*/ 766482 h 1134785"/>
              <a:gd name="connsiteX39" fmla="*/ 981636 w 6454588"/>
              <a:gd name="connsiteY39" fmla="*/ 739588 h 1134785"/>
              <a:gd name="connsiteX40" fmla="*/ 887506 w 6454588"/>
              <a:gd name="connsiteY40" fmla="*/ 699247 h 1134785"/>
              <a:gd name="connsiteX41" fmla="*/ 806824 w 6454588"/>
              <a:gd name="connsiteY41" fmla="*/ 685800 h 1134785"/>
              <a:gd name="connsiteX42" fmla="*/ 712694 w 6454588"/>
              <a:gd name="connsiteY42" fmla="*/ 658906 h 1134785"/>
              <a:gd name="connsiteX43" fmla="*/ 645459 w 6454588"/>
              <a:gd name="connsiteY43" fmla="*/ 632012 h 1134785"/>
              <a:gd name="connsiteX44" fmla="*/ 551330 w 6454588"/>
              <a:gd name="connsiteY44" fmla="*/ 618565 h 1134785"/>
              <a:gd name="connsiteX45" fmla="*/ 403412 w 6454588"/>
              <a:gd name="connsiteY45" fmla="*/ 578224 h 1134785"/>
              <a:gd name="connsiteX46" fmla="*/ 363071 w 6454588"/>
              <a:gd name="connsiteY46" fmla="*/ 551329 h 1134785"/>
              <a:gd name="connsiteX47" fmla="*/ 309283 w 6454588"/>
              <a:gd name="connsiteY47" fmla="*/ 510988 h 1134785"/>
              <a:gd name="connsiteX48" fmla="*/ 268941 w 6454588"/>
              <a:gd name="connsiteY48" fmla="*/ 497541 h 1134785"/>
              <a:gd name="connsiteX49" fmla="*/ 174812 w 6454588"/>
              <a:gd name="connsiteY49" fmla="*/ 457200 h 1134785"/>
              <a:gd name="connsiteX50" fmla="*/ 67236 w 6454588"/>
              <a:gd name="connsiteY50" fmla="*/ 416859 h 1134785"/>
              <a:gd name="connsiteX51" fmla="*/ 0 w 6454588"/>
              <a:gd name="connsiteY51" fmla="*/ 389965 h 113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454588" h="1134785">
                <a:moveTo>
                  <a:pt x="6454588" y="0"/>
                </a:moveTo>
                <a:cubicBezTo>
                  <a:pt x="6445623" y="22412"/>
                  <a:pt x="6433548" y="43818"/>
                  <a:pt x="6427694" y="67235"/>
                </a:cubicBezTo>
                <a:cubicBezTo>
                  <a:pt x="6420007" y="97984"/>
                  <a:pt x="6423354" y="131006"/>
                  <a:pt x="6414247" y="161365"/>
                </a:cubicBezTo>
                <a:cubicBezTo>
                  <a:pt x="6409603" y="176845"/>
                  <a:pt x="6393917" y="186938"/>
                  <a:pt x="6387353" y="201706"/>
                </a:cubicBezTo>
                <a:cubicBezTo>
                  <a:pt x="6334701" y="320174"/>
                  <a:pt x="6393750" y="249097"/>
                  <a:pt x="6320118" y="322729"/>
                </a:cubicBezTo>
                <a:cubicBezTo>
                  <a:pt x="6315636" y="336176"/>
                  <a:pt x="6314534" y="351277"/>
                  <a:pt x="6306671" y="363071"/>
                </a:cubicBezTo>
                <a:cubicBezTo>
                  <a:pt x="6274979" y="410609"/>
                  <a:pt x="6259280" y="402263"/>
                  <a:pt x="6212541" y="430306"/>
                </a:cubicBezTo>
                <a:cubicBezTo>
                  <a:pt x="6184825" y="446936"/>
                  <a:pt x="6162523" y="473873"/>
                  <a:pt x="6131859" y="484094"/>
                </a:cubicBezTo>
                <a:cubicBezTo>
                  <a:pt x="6084250" y="499964"/>
                  <a:pt x="6087580" y="496741"/>
                  <a:pt x="6037730" y="524435"/>
                </a:cubicBezTo>
                <a:cubicBezTo>
                  <a:pt x="6014882" y="537128"/>
                  <a:pt x="5994288" y="553961"/>
                  <a:pt x="5970494" y="564776"/>
                </a:cubicBezTo>
                <a:cubicBezTo>
                  <a:pt x="5944686" y="576507"/>
                  <a:pt x="5917070" y="583883"/>
                  <a:pt x="5889812" y="591671"/>
                </a:cubicBezTo>
                <a:cubicBezTo>
                  <a:pt x="5769467" y="626055"/>
                  <a:pt x="5827871" y="613200"/>
                  <a:pt x="5715000" y="632012"/>
                </a:cubicBezTo>
                <a:cubicBezTo>
                  <a:pt x="5683624" y="645459"/>
                  <a:pt x="5653256" y="661558"/>
                  <a:pt x="5620871" y="672353"/>
                </a:cubicBezTo>
                <a:cubicBezTo>
                  <a:pt x="5591376" y="682185"/>
                  <a:pt x="5480825" y="696201"/>
                  <a:pt x="5459506" y="699247"/>
                </a:cubicBezTo>
                <a:cubicBezTo>
                  <a:pt x="5361178" y="748411"/>
                  <a:pt x="5440908" y="713982"/>
                  <a:pt x="5284694" y="753035"/>
                </a:cubicBezTo>
                <a:cubicBezTo>
                  <a:pt x="5253036" y="760949"/>
                  <a:pt x="5222621" y="773823"/>
                  <a:pt x="5190565" y="779929"/>
                </a:cubicBezTo>
                <a:cubicBezTo>
                  <a:pt x="5128294" y="791790"/>
                  <a:pt x="5063803" y="791450"/>
                  <a:pt x="5002306" y="806824"/>
                </a:cubicBezTo>
                <a:cubicBezTo>
                  <a:pt x="4948518" y="820271"/>
                  <a:pt x="4895490" y="837247"/>
                  <a:pt x="4840941" y="847165"/>
                </a:cubicBezTo>
                <a:cubicBezTo>
                  <a:pt x="4796621" y="855223"/>
                  <a:pt x="4751123" y="854658"/>
                  <a:pt x="4706471" y="860612"/>
                </a:cubicBezTo>
                <a:cubicBezTo>
                  <a:pt x="4683816" y="863633"/>
                  <a:pt x="4661781" y="870302"/>
                  <a:pt x="4639236" y="874059"/>
                </a:cubicBezTo>
                <a:cubicBezTo>
                  <a:pt x="4554189" y="888233"/>
                  <a:pt x="4467387" y="893489"/>
                  <a:pt x="4383741" y="914400"/>
                </a:cubicBezTo>
                <a:cubicBezTo>
                  <a:pt x="4248265" y="948269"/>
                  <a:pt x="4441247" y="902575"/>
                  <a:pt x="4208930" y="941294"/>
                </a:cubicBezTo>
                <a:cubicBezTo>
                  <a:pt x="4168167" y="948088"/>
                  <a:pt x="4128524" y="960572"/>
                  <a:pt x="4087906" y="968188"/>
                </a:cubicBezTo>
                <a:cubicBezTo>
                  <a:pt x="4056754" y="974029"/>
                  <a:pt x="4025041" y="976424"/>
                  <a:pt x="3993777" y="981635"/>
                </a:cubicBezTo>
                <a:cubicBezTo>
                  <a:pt x="3757822" y="1020961"/>
                  <a:pt x="4140036" y="964583"/>
                  <a:pt x="3832412" y="1008529"/>
                </a:cubicBezTo>
                <a:cubicBezTo>
                  <a:pt x="3702651" y="1073412"/>
                  <a:pt x="3851410" y="1007697"/>
                  <a:pt x="3576918" y="1048871"/>
                </a:cubicBezTo>
                <a:cubicBezTo>
                  <a:pt x="3553047" y="1052452"/>
                  <a:pt x="3533352" y="1071031"/>
                  <a:pt x="3509683" y="1075765"/>
                </a:cubicBezTo>
                <a:cubicBezTo>
                  <a:pt x="3465511" y="1084599"/>
                  <a:pt x="3420036" y="1084730"/>
                  <a:pt x="3375212" y="1089212"/>
                </a:cubicBezTo>
                <a:cubicBezTo>
                  <a:pt x="2919443" y="1180366"/>
                  <a:pt x="3282864" y="1112765"/>
                  <a:pt x="2111188" y="1075765"/>
                </a:cubicBezTo>
                <a:cubicBezTo>
                  <a:pt x="2099596" y="1075399"/>
                  <a:pt x="1980427" y="1053550"/>
                  <a:pt x="1963271" y="1048871"/>
                </a:cubicBezTo>
                <a:cubicBezTo>
                  <a:pt x="1686966" y="973514"/>
                  <a:pt x="2055975" y="1067269"/>
                  <a:pt x="1815353" y="995082"/>
                </a:cubicBezTo>
                <a:cubicBezTo>
                  <a:pt x="1793461" y="988515"/>
                  <a:pt x="1770168" y="987649"/>
                  <a:pt x="1748118" y="981635"/>
                </a:cubicBezTo>
                <a:cubicBezTo>
                  <a:pt x="1720768" y="974176"/>
                  <a:pt x="1694589" y="962887"/>
                  <a:pt x="1667436" y="954741"/>
                </a:cubicBezTo>
                <a:cubicBezTo>
                  <a:pt x="1629458" y="943348"/>
                  <a:pt x="1584796" y="935524"/>
                  <a:pt x="1546412" y="927847"/>
                </a:cubicBezTo>
                <a:cubicBezTo>
                  <a:pt x="1519518" y="914400"/>
                  <a:pt x="1492015" y="902108"/>
                  <a:pt x="1465730" y="887506"/>
                </a:cubicBezTo>
                <a:cubicBezTo>
                  <a:pt x="1451602" y="879657"/>
                  <a:pt x="1440720" y="865723"/>
                  <a:pt x="1425388" y="860612"/>
                </a:cubicBezTo>
                <a:cubicBezTo>
                  <a:pt x="1372790" y="843079"/>
                  <a:pt x="1317812" y="833718"/>
                  <a:pt x="1264024" y="820271"/>
                </a:cubicBezTo>
                <a:cubicBezTo>
                  <a:pt x="1241851" y="814728"/>
                  <a:pt x="1218764" y="813103"/>
                  <a:pt x="1196788" y="806824"/>
                </a:cubicBezTo>
                <a:cubicBezTo>
                  <a:pt x="1155901" y="795142"/>
                  <a:pt x="1116652" y="778164"/>
                  <a:pt x="1075765" y="766482"/>
                </a:cubicBezTo>
                <a:cubicBezTo>
                  <a:pt x="1044389" y="757517"/>
                  <a:pt x="1012367" y="750563"/>
                  <a:pt x="981636" y="739588"/>
                </a:cubicBezTo>
                <a:cubicBezTo>
                  <a:pt x="949488" y="728107"/>
                  <a:pt x="920133" y="709286"/>
                  <a:pt x="887506" y="699247"/>
                </a:cubicBezTo>
                <a:cubicBezTo>
                  <a:pt x="861447" y="691229"/>
                  <a:pt x="833391" y="691931"/>
                  <a:pt x="806824" y="685800"/>
                </a:cubicBezTo>
                <a:cubicBezTo>
                  <a:pt x="775027" y="678462"/>
                  <a:pt x="743652" y="669225"/>
                  <a:pt x="712694" y="658906"/>
                </a:cubicBezTo>
                <a:cubicBezTo>
                  <a:pt x="689795" y="651273"/>
                  <a:pt x="668876" y="637866"/>
                  <a:pt x="645459" y="632012"/>
                </a:cubicBezTo>
                <a:cubicBezTo>
                  <a:pt x="614710" y="624325"/>
                  <a:pt x="582514" y="624235"/>
                  <a:pt x="551330" y="618565"/>
                </a:cubicBezTo>
                <a:cubicBezTo>
                  <a:pt x="521954" y="613224"/>
                  <a:pt x="416310" y="581909"/>
                  <a:pt x="403412" y="578224"/>
                </a:cubicBezTo>
                <a:cubicBezTo>
                  <a:pt x="389965" y="569259"/>
                  <a:pt x="376222" y="560723"/>
                  <a:pt x="363071" y="551329"/>
                </a:cubicBezTo>
                <a:cubicBezTo>
                  <a:pt x="344834" y="538302"/>
                  <a:pt x="328742" y="522107"/>
                  <a:pt x="309283" y="510988"/>
                </a:cubicBezTo>
                <a:cubicBezTo>
                  <a:pt x="296976" y="503955"/>
                  <a:pt x="282388" y="502023"/>
                  <a:pt x="268941" y="497541"/>
                </a:cubicBezTo>
                <a:cubicBezTo>
                  <a:pt x="187188" y="443039"/>
                  <a:pt x="274050" y="494414"/>
                  <a:pt x="174812" y="457200"/>
                </a:cubicBezTo>
                <a:cubicBezTo>
                  <a:pt x="34176" y="404461"/>
                  <a:pt x="205301" y="451375"/>
                  <a:pt x="67236" y="416859"/>
                </a:cubicBezTo>
                <a:cubicBezTo>
                  <a:pt x="30832" y="380457"/>
                  <a:pt x="53019" y="389965"/>
                  <a:pt x="0" y="389965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2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953000" y="0"/>
            <a:ext cx="31242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latin typeface="Tw Cen MT Condensed Extra Bold" panose="020B0803020202020204" pitchFamily="34" charset="0"/>
              </a:rPr>
              <a:t>DEEP COPY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0287000" y="838200"/>
            <a:ext cx="381000" cy="1938992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prstShdw prst="shdw17" dist="17961" dir="2700000">
              <a:srgbClr val="0000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STACK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287000" y="3429000"/>
            <a:ext cx="381000" cy="15696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bg1"/>
                </a:solidFill>
                <a:latin typeface="Tw Cen MT Condensed Extra Bold" panose="020B0803020202020204" pitchFamily="34" charset="0"/>
              </a:rPr>
              <a:t>HEAP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5638800" y="3048000"/>
            <a:ext cx="5029200" cy="0"/>
          </a:xfrm>
          <a:prstGeom prst="line">
            <a:avLst/>
          </a:prstGeom>
          <a:noFill/>
          <a:ln w="5715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6324600" y="1752600"/>
            <a:ext cx="762000" cy="304800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prstShdw prst="shdw17" dist="17961" dir="2700000">
              <a:srgbClr val="004D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 *p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324600" y="2057400"/>
            <a:ext cx="7620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</a:rPr>
              <a:t>&amp;&amp;</a:t>
            </a:r>
          </a:p>
        </p:txBody>
      </p:sp>
      <p:sp>
        <p:nvSpPr>
          <p:cNvPr id="7176" name="Text Box 10"/>
          <p:cNvSpPr txBox="1">
            <a:spLocks noChangeArrowheads="1"/>
          </p:cNvSpPr>
          <p:nvPr/>
        </p:nvSpPr>
        <p:spPr bwMode="auto">
          <a:xfrm>
            <a:off x="6248400" y="1295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latin typeface="Arial" panose="020B0604020202020204" pitchFamily="34" charset="0"/>
              </a:rPr>
              <a:t>CB obj1</a:t>
            </a:r>
          </a:p>
        </p:txBody>
      </p:sp>
      <p:sp>
        <p:nvSpPr>
          <p:cNvPr id="7177" name="Rectangle 12"/>
          <p:cNvSpPr>
            <a:spLocks noChangeArrowheads="1"/>
          </p:cNvSpPr>
          <p:nvPr/>
        </p:nvSpPr>
        <p:spPr bwMode="auto">
          <a:xfrm>
            <a:off x="6096000" y="38100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CA::a</a:t>
            </a:r>
          </a:p>
        </p:txBody>
      </p:sp>
      <p:sp>
        <p:nvSpPr>
          <p:cNvPr id="7178" name="Rectangle 13"/>
          <p:cNvSpPr>
            <a:spLocks noChangeArrowheads="1"/>
          </p:cNvSpPr>
          <p:nvPr/>
        </p:nvSpPr>
        <p:spPr bwMode="auto">
          <a:xfrm>
            <a:off x="6096000" y="4114800"/>
            <a:ext cx="7620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</a:rPr>
              <a:t>CA::b</a:t>
            </a:r>
          </a:p>
        </p:txBody>
      </p:sp>
      <p:sp>
        <p:nvSpPr>
          <p:cNvPr id="7179" name="Rectangle 14"/>
          <p:cNvSpPr>
            <a:spLocks noChangeArrowheads="1"/>
          </p:cNvSpPr>
          <p:nvPr/>
        </p:nvSpPr>
        <p:spPr bwMode="auto">
          <a:xfrm>
            <a:off x="6858000" y="38100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180" name="Rectangle 15"/>
          <p:cNvSpPr>
            <a:spLocks noChangeArrowheads="1"/>
          </p:cNvSpPr>
          <p:nvPr/>
        </p:nvSpPr>
        <p:spPr bwMode="auto">
          <a:xfrm>
            <a:off x="6858000" y="4114800"/>
            <a:ext cx="533400" cy="30480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prstShdw prst="shdw17" dist="17961" dir="27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181" name="Line 16"/>
          <p:cNvSpPr>
            <a:spLocks noChangeShapeType="1"/>
          </p:cNvSpPr>
          <p:nvPr/>
        </p:nvSpPr>
        <p:spPr bwMode="auto">
          <a:xfrm>
            <a:off x="6667500" y="2362200"/>
            <a:ext cx="0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182" name="Text Box 17"/>
          <p:cNvSpPr txBox="1">
            <a:spLocks noChangeArrowheads="1"/>
          </p:cNvSpPr>
          <p:nvPr/>
        </p:nvSpPr>
        <p:spPr bwMode="auto">
          <a:xfrm>
            <a:off x="6324600" y="45720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CA</a:t>
            </a:r>
          </a:p>
        </p:txBody>
      </p:sp>
      <p:sp>
        <p:nvSpPr>
          <p:cNvPr id="7183" name="Rectangle 19"/>
          <p:cNvSpPr>
            <a:spLocks noChangeArrowheads="1"/>
          </p:cNvSpPr>
          <p:nvPr/>
        </p:nvSpPr>
        <p:spPr bwMode="auto">
          <a:xfrm>
            <a:off x="1009651" y="995082"/>
            <a:ext cx="2286000" cy="60063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CB obj1(10,20);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0547" y="2844224"/>
            <a:ext cx="3767419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 = </a:t>
            </a:r>
            <a:r>
              <a:rPr lang="en-IN" sz="1400" b="1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nothrow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400" b="1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IN" sz="1400" b="1" dirty="0" smtClean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371600" y="3563471"/>
            <a:ext cx="4693024" cy="1143000"/>
          </a:xfrm>
          <a:custGeom>
            <a:avLst/>
            <a:gdLst>
              <a:gd name="connsiteX0" fmla="*/ 0 w 4693024"/>
              <a:gd name="connsiteY0" fmla="*/ 0 h 1143000"/>
              <a:gd name="connsiteX1" fmla="*/ 26894 w 4693024"/>
              <a:gd name="connsiteY1" fmla="*/ 94129 h 1143000"/>
              <a:gd name="connsiteX2" fmla="*/ 40341 w 4693024"/>
              <a:gd name="connsiteY2" fmla="*/ 134470 h 1143000"/>
              <a:gd name="connsiteX3" fmla="*/ 67235 w 4693024"/>
              <a:gd name="connsiteY3" fmla="*/ 174811 h 1143000"/>
              <a:gd name="connsiteX4" fmla="*/ 107576 w 4693024"/>
              <a:gd name="connsiteY4" fmla="*/ 268941 h 1143000"/>
              <a:gd name="connsiteX5" fmla="*/ 161365 w 4693024"/>
              <a:gd name="connsiteY5" fmla="*/ 363070 h 1143000"/>
              <a:gd name="connsiteX6" fmla="*/ 201706 w 4693024"/>
              <a:gd name="connsiteY6" fmla="*/ 403411 h 1143000"/>
              <a:gd name="connsiteX7" fmla="*/ 228600 w 4693024"/>
              <a:gd name="connsiteY7" fmla="*/ 443753 h 1143000"/>
              <a:gd name="connsiteX8" fmla="*/ 268941 w 4693024"/>
              <a:gd name="connsiteY8" fmla="*/ 497541 h 1143000"/>
              <a:gd name="connsiteX9" fmla="*/ 309282 w 4693024"/>
              <a:gd name="connsiteY9" fmla="*/ 537882 h 1143000"/>
              <a:gd name="connsiteX10" fmla="*/ 336176 w 4693024"/>
              <a:gd name="connsiteY10" fmla="*/ 578223 h 1143000"/>
              <a:gd name="connsiteX11" fmla="*/ 363071 w 4693024"/>
              <a:gd name="connsiteY11" fmla="*/ 605117 h 1143000"/>
              <a:gd name="connsiteX12" fmla="*/ 389965 w 4693024"/>
              <a:gd name="connsiteY12" fmla="*/ 645458 h 1143000"/>
              <a:gd name="connsiteX13" fmla="*/ 470647 w 4693024"/>
              <a:gd name="connsiteY13" fmla="*/ 699247 h 1143000"/>
              <a:gd name="connsiteX14" fmla="*/ 551329 w 4693024"/>
              <a:gd name="connsiteY14" fmla="*/ 753035 h 1143000"/>
              <a:gd name="connsiteX15" fmla="*/ 591671 w 4693024"/>
              <a:gd name="connsiteY15" fmla="*/ 779929 h 1143000"/>
              <a:gd name="connsiteX16" fmla="*/ 632012 w 4693024"/>
              <a:gd name="connsiteY16" fmla="*/ 806823 h 1143000"/>
              <a:gd name="connsiteX17" fmla="*/ 712694 w 4693024"/>
              <a:gd name="connsiteY17" fmla="*/ 833717 h 1143000"/>
              <a:gd name="connsiteX18" fmla="*/ 753035 w 4693024"/>
              <a:gd name="connsiteY18" fmla="*/ 860611 h 1143000"/>
              <a:gd name="connsiteX19" fmla="*/ 874059 w 4693024"/>
              <a:gd name="connsiteY19" fmla="*/ 900953 h 1143000"/>
              <a:gd name="connsiteX20" fmla="*/ 954741 w 4693024"/>
              <a:gd name="connsiteY20" fmla="*/ 941294 h 1143000"/>
              <a:gd name="connsiteX21" fmla="*/ 1008529 w 4693024"/>
              <a:gd name="connsiteY21" fmla="*/ 968188 h 1143000"/>
              <a:gd name="connsiteX22" fmla="*/ 1089212 w 4693024"/>
              <a:gd name="connsiteY22" fmla="*/ 981635 h 1143000"/>
              <a:gd name="connsiteX23" fmla="*/ 1156447 w 4693024"/>
              <a:gd name="connsiteY23" fmla="*/ 995082 h 1143000"/>
              <a:gd name="connsiteX24" fmla="*/ 1277471 w 4693024"/>
              <a:gd name="connsiteY24" fmla="*/ 1035423 h 1143000"/>
              <a:gd name="connsiteX25" fmla="*/ 1371600 w 4693024"/>
              <a:gd name="connsiteY25" fmla="*/ 1062317 h 1143000"/>
              <a:gd name="connsiteX26" fmla="*/ 1425388 w 4693024"/>
              <a:gd name="connsiteY26" fmla="*/ 1089211 h 1143000"/>
              <a:gd name="connsiteX27" fmla="*/ 1519518 w 4693024"/>
              <a:gd name="connsiteY27" fmla="*/ 1102658 h 1143000"/>
              <a:gd name="connsiteX28" fmla="*/ 1627094 w 4693024"/>
              <a:gd name="connsiteY28" fmla="*/ 1129553 h 1143000"/>
              <a:gd name="connsiteX29" fmla="*/ 1694329 w 4693024"/>
              <a:gd name="connsiteY29" fmla="*/ 1143000 h 1143000"/>
              <a:gd name="connsiteX30" fmla="*/ 3146612 w 4693024"/>
              <a:gd name="connsiteY30" fmla="*/ 1129553 h 1143000"/>
              <a:gd name="connsiteX31" fmla="*/ 3240741 w 4693024"/>
              <a:gd name="connsiteY31" fmla="*/ 1116105 h 1143000"/>
              <a:gd name="connsiteX32" fmla="*/ 3536576 w 4693024"/>
              <a:gd name="connsiteY32" fmla="*/ 1102658 h 1143000"/>
              <a:gd name="connsiteX33" fmla="*/ 3818965 w 4693024"/>
              <a:gd name="connsiteY33" fmla="*/ 1048870 h 1143000"/>
              <a:gd name="connsiteX34" fmla="*/ 3913094 w 4693024"/>
              <a:gd name="connsiteY34" fmla="*/ 995082 h 1143000"/>
              <a:gd name="connsiteX35" fmla="*/ 3966882 w 4693024"/>
              <a:gd name="connsiteY35" fmla="*/ 981635 h 1143000"/>
              <a:gd name="connsiteX36" fmla="*/ 4155141 w 4693024"/>
              <a:gd name="connsiteY36" fmla="*/ 900953 h 1143000"/>
              <a:gd name="connsiteX37" fmla="*/ 4262718 w 4693024"/>
              <a:gd name="connsiteY37" fmla="*/ 847164 h 1143000"/>
              <a:gd name="connsiteX38" fmla="*/ 4303059 w 4693024"/>
              <a:gd name="connsiteY38" fmla="*/ 820270 h 1143000"/>
              <a:gd name="connsiteX39" fmla="*/ 4343400 w 4693024"/>
              <a:gd name="connsiteY39" fmla="*/ 806823 h 1143000"/>
              <a:gd name="connsiteX40" fmla="*/ 4437529 w 4693024"/>
              <a:gd name="connsiteY40" fmla="*/ 766482 h 1143000"/>
              <a:gd name="connsiteX41" fmla="*/ 4531659 w 4693024"/>
              <a:gd name="connsiteY41" fmla="*/ 712694 h 1143000"/>
              <a:gd name="connsiteX42" fmla="*/ 4572000 w 4693024"/>
              <a:gd name="connsiteY42" fmla="*/ 685800 h 1143000"/>
              <a:gd name="connsiteX43" fmla="*/ 4625788 w 4693024"/>
              <a:gd name="connsiteY43" fmla="*/ 672353 h 1143000"/>
              <a:gd name="connsiteX44" fmla="*/ 4693024 w 4693024"/>
              <a:gd name="connsiteY44" fmla="*/ 645458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693024" h="1143000">
                <a:moveTo>
                  <a:pt x="0" y="0"/>
                </a:moveTo>
                <a:cubicBezTo>
                  <a:pt x="8965" y="31376"/>
                  <a:pt x="17517" y="62873"/>
                  <a:pt x="26894" y="94129"/>
                </a:cubicBezTo>
                <a:cubicBezTo>
                  <a:pt x="30967" y="107706"/>
                  <a:pt x="34002" y="121792"/>
                  <a:pt x="40341" y="134470"/>
                </a:cubicBezTo>
                <a:cubicBezTo>
                  <a:pt x="47569" y="148925"/>
                  <a:pt x="58270" y="161364"/>
                  <a:pt x="67235" y="174811"/>
                </a:cubicBezTo>
                <a:cubicBezTo>
                  <a:pt x="89321" y="263155"/>
                  <a:pt x="66304" y="196716"/>
                  <a:pt x="107576" y="268941"/>
                </a:cubicBezTo>
                <a:cubicBezTo>
                  <a:pt x="131488" y="310786"/>
                  <a:pt x="131584" y="327333"/>
                  <a:pt x="161365" y="363070"/>
                </a:cubicBezTo>
                <a:cubicBezTo>
                  <a:pt x="173539" y="377679"/>
                  <a:pt x="189532" y="388802"/>
                  <a:pt x="201706" y="403411"/>
                </a:cubicBezTo>
                <a:cubicBezTo>
                  <a:pt x="212052" y="415827"/>
                  <a:pt x="219206" y="430602"/>
                  <a:pt x="228600" y="443753"/>
                </a:cubicBezTo>
                <a:cubicBezTo>
                  <a:pt x="241626" y="461990"/>
                  <a:pt x="254356" y="480525"/>
                  <a:pt x="268941" y="497541"/>
                </a:cubicBezTo>
                <a:cubicBezTo>
                  <a:pt x="281317" y="511980"/>
                  <a:pt x="297108" y="523273"/>
                  <a:pt x="309282" y="537882"/>
                </a:cubicBezTo>
                <a:cubicBezTo>
                  <a:pt x="319628" y="550297"/>
                  <a:pt x="326080" y="565603"/>
                  <a:pt x="336176" y="578223"/>
                </a:cubicBezTo>
                <a:cubicBezTo>
                  <a:pt x="344096" y="588123"/>
                  <a:pt x="355151" y="595217"/>
                  <a:pt x="363071" y="605117"/>
                </a:cubicBezTo>
                <a:cubicBezTo>
                  <a:pt x="373167" y="617737"/>
                  <a:pt x="377802" y="634816"/>
                  <a:pt x="389965" y="645458"/>
                </a:cubicBezTo>
                <a:cubicBezTo>
                  <a:pt x="414290" y="666743"/>
                  <a:pt x="443753" y="681317"/>
                  <a:pt x="470647" y="699247"/>
                </a:cubicBezTo>
                <a:lnTo>
                  <a:pt x="551329" y="753035"/>
                </a:lnTo>
                <a:lnTo>
                  <a:pt x="591671" y="779929"/>
                </a:lnTo>
                <a:cubicBezTo>
                  <a:pt x="605118" y="788894"/>
                  <a:pt x="616680" y="801712"/>
                  <a:pt x="632012" y="806823"/>
                </a:cubicBezTo>
                <a:cubicBezTo>
                  <a:pt x="658906" y="815788"/>
                  <a:pt x="689106" y="817992"/>
                  <a:pt x="712694" y="833717"/>
                </a:cubicBezTo>
                <a:cubicBezTo>
                  <a:pt x="726141" y="842682"/>
                  <a:pt x="738580" y="853384"/>
                  <a:pt x="753035" y="860611"/>
                </a:cubicBezTo>
                <a:cubicBezTo>
                  <a:pt x="803669" y="885928"/>
                  <a:pt x="822703" y="888113"/>
                  <a:pt x="874059" y="900953"/>
                </a:cubicBezTo>
                <a:cubicBezTo>
                  <a:pt x="951585" y="952637"/>
                  <a:pt x="876799" y="907890"/>
                  <a:pt x="954741" y="941294"/>
                </a:cubicBezTo>
                <a:cubicBezTo>
                  <a:pt x="973166" y="949190"/>
                  <a:pt x="989329" y="962428"/>
                  <a:pt x="1008529" y="968188"/>
                </a:cubicBezTo>
                <a:cubicBezTo>
                  <a:pt x="1034644" y="976023"/>
                  <a:pt x="1062386" y="976758"/>
                  <a:pt x="1089212" y="981635"/>
                </a:cubicBezTo>
                <a:cubicBezTo>
                  <a:pt x="1111699" y="985723"/>
                  <a:pt x="1134471" y="988803"/>
                  <a:pt x="1156447" y="995082"/>
                </a:cubicBezTo>
                <a:cubicBezTo>
                  <a:pt x="1197334" y="1006764"/>
                  <a:pt x="1236217" y="1025110"/>
                  <a:pt x="1277471" y="1035423"/>
                </a:cubicBezTo>
                <a:cubicBezTo>
                  <a:pt x="1304766" y="1042247"/>
                  <a:pt x="1344592" y="1050742"/>
                  <a:pt x="1371600" y="1062317"/>
                </a:cubicBezTo>
                <a:cubicBezTo>
                  <a:pt x="1390025" y="1070213"/>
                  <a:pt x="1406049" y="1083937"/>
                  <a:pt x="1425388" y="1089211"/>
                </a:cubicBezTo>
                <a:cubicBezTo>
                  <a:pt x="1455966" y="1097551"/>
                  <a:pt x="1488438" y="1096442"/>
                  <a:pt x="1519518" y="1102658"/>
                </a:cubicBezTo>
                <a:cubicBezTo>
                  <a:pt x="1555763" y="1109907"/>
                  <a:pt x="1590849" y="1122304"/>
                  <a:pt x="1627094" y="1129553"/>
                </a:cubicBezTo>
                <a:lnTo>
                  <a:pt x="1694329" y="1143000"/>
                </a:lnTo>
                <a:lnTo>
                  <a:pt x="3146612" y="1129553"/>
                </a:lnTo>
                <a:cubicBezTo>
                  <a:pt x="3178302" y="1129002"/>
                  <a:pt x="3209121" y="1118286"/>
                  <a:pt x="3240741" y="1116105"/>
                </a:cubicBezTo>
                <a:cubicBezTo>
                  <a:pt x="3339221" y="1109313"/>
                  <a:pt x="3437964" y="1107140"/>
                  <a:pt x="3536576" y="1102658"/>
                </a:cubicBezTo>
                <a:cubicBezTo>
                  <a:pt x="3783376" y="1059105"/>
                  <a:pt x="3690109" y="1081083"/>
                  <a:pt x="3818965" y="1048870"/>
                </a:cubicBezTo>
                <a:cubicBezTo>
                  <a:pt x="3852405" y="1026577"/>
                  <a:pt x="3874098" y="1009706"/>
                  <a:pt x="3913094" y="995082"/>
                </a:cubicBezTo>
                <a:cubicBezTo>
                  <a:pt x="3930398" y="988593"/>
                  <a:pt x="3949895" y="988915"/>
                  <a:pt x="3966882" y="981635"/>
                </a:cubicBezTo>
                <a:cubicBezTo>
                  <a:pt x="4178283" y="891035"/>
                  <a:pt x="4030461" y="932123"/>
                  <a:pt x="4155141" y="900953"/>
                </a:cubicBezTo>
                <a:cubicBezTo>
                  <a:pt x="4191000" y="883023"/>
                  <a:pt x="4229360" y="869403"/>
                  <a:pt x="4262718" y="847164"/>
                </a:cubicBezTo>
                <a:cubicBezTo>
                  <a:pt x="4276165" y="838199"/>
                  <a:pt x="4288604" y="827498"/>
                  <a:pt x="4303059" y="820270"/>
                </a:cubicBezTo>
                <a:cubicBezTo>
                  <a:pt x="4315737" y="813931"/>
                  <a:pt x="4330722" y="813162"/>
                  <a:pt x="4343400" y="806823"/>
                </a:cubicBezTo>
                <a:cubicBezTo>
                  <a:pt x="4436264" y="760391"/>
                  <a:pt x="4325585" y="794468"/>
                  <a:pt x="4437529" y="766482"/>
                </a:cubicBezTo>
                <a:cubicBezTo>
                  <a:pt x="4535823" y="700955"/>
                  <a:pt x="4412224" y="780942"/>
                  <a:pt x="4531659" y="712694"/>
                </a:cubicBezTo>
                <a:cubicBezTo>
                  <a:pt x="4545691" y="704676"/>
                  <a:pt x="4557145" y="692166"/>
                  <a:pt x="4572000" y="685800"/>
                </a:cubicBezTo>
                <a:cubicBezTo>
                  <a:pt x="4588987" y="678520"/>
                  <a:pt x="4608018" y="677430"/>
                  <a:pt x="4625788" y="672353"/>
                </a:cubicBezTo>
                <a:cubicBezTo>
                  <a:pt x="4664555" y="661276"/>
                  <a:pt x="4661288" y="661326"/>
                  <a:pt x="4693024" y="645458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 3"/>
          <p:cNvSpPr/>
          <p:nvPr/>
        </p:nvSpPr>
        <p:spPr>
          <a:xfrm>
            <a:off x="1008529" y="1425388"/>
            <a:ext cx="5338483" cy="1331259"/>
          </a:xfrm>
          <a:custGeom>
            <a:avLst/>
            <a:gdLst>
              <a:gd name="connsiteX0" fmla="*/ 5338483 w 5338483"/>
              <a:gd name="connsiteY0" fmla="*/ 0 h 1331259"/>
              <a:gd name="connsiteX1" fmla="*/ 5177118 w 5338483"/>
              <a:gd name="connsiteY1" fmla="*/ 40341 h 1331259"/>
              <a:gd name="connsiteX2" fmla="*/ 5096436 w 5338483"/>
              <a:gd name="connsiteY2" fmla="*/ 53788 h 1331259"/>
              <a:gd name="connsiteX3" fmla="*/ 5029200 w 5338483"/>
              <a:gd name="connsiteY3" fmla="*/ 67236 h 1331259"/>
              <a:gd name="connsiteX4" fmla="*/ 4948518 w 5338483"/>
              <a:gd name="connsiteY4" fmla="*/ 94130 h 1331259"/>
              <a:gd name="connsiteX5" fmla="*/ 4773706 w 5338483"/>
              <a:gd name="connsiteY5" fmla="*/ 134471 h 1331259"/>
              <a:gd name="connsiteX6" fmla="*/ 4625789 w 5338483"/>
              <a:gd name="connsiteY6" fmla="*/ 188259 h 1331259"/>
              <a:gd name="connsiteX7" fmla="*/ 4262718 w 5338483"/>
              <a:gd name="connsiteY7" fmla="*/ 242047 h 1331259"/>
              <a:gd name="connsiteX8" fmla="*/ 4168589 w 5338483"/>
              <a:gd name="connsiteY8" fmla="*/ 255494 h 1331259"/>
              <a:gd name="connsiteX9" fmla="*/ 4074459 w 5338483"/>
              <a:gd name="connsiteY9" fmla="*/ 268941 h 1331259"/>
              <a:gd name="connsiteX10" fmla="*/ 3993777 w 5338483"/>
              <a:gd name="connsiteY10" fmla="*/ 282388 h 1331259"/>
              <a:gd name="connsiteX11" fmla="*/ 3805518 w 5338483"/>
              <a:gd name="connsiteY11" fmla="*/ 309283 h 1331259"/>
              <a:gd name="connsiteX12" fmla="*/ 3657600 w 5338483"/>
              <a:gd name="connsiteY12" fmla="*/ 336177 h 1331259"/>
              <a:gd name="connsiteX13" fmla="*/ 3603812 w 5338483"/>
              <a:gd name="connsiteY13" fmla="*/ 376518 h 1331259"/>
              <a:gd name="connsiteX14" fmla="*/ 3523130 w 5338483"/>
              <a:gd name="connsiteY14" fmla="*/ 389965 h 1331259"/>
              <a:gd name="connsiteX15" fmla="*/ 3334871 w 5338483"/>
              <a:gd name="connsiteY15" fmla="*/ 416859 h 1331259"/>
              <a:gd name="connsiteX16" fmla="*/ 2971800 w 5338483"/>
              <a:gd name="connsiteY16" fmla="*/ 457200 h 1331259"/>
              <a:gd name="connsiteX17" fmla="*/ 2447365 w 5338483"/>
              <a:gd name="connsiteY17" fmla="*/ 484094 h 1331259"/>
              <a:gd name="connsiteX18" fmla="*/ 2205318 w 5338483"/>
              <a:gd name="connsiteY18" fmla="*/ 524436 h 1331259"/>
              <a:gd name="connsiteX19" fmla="*/ 1990165 w 5338483"/>
              <a:gd name="connsiteY19" fmla="*/ 551330 h 1331259"/>
              <a:gd name="connsiteX20" fmla="*/ 1909483 w 5338483"/>
              <a:gd name="connsiteY20" fmla="*/ 564777 h 1331259"/>
              <a:gd name="connsiteX21" fmla="*/ 1815353 w 5338483"/>
              <a:gd name="connsiteY21" fmla="*/ 578224 h 1331259"/>
              <a:gd name="connsiteX22" fmla="*/ 1761565 w 5338483"/>
              <a:gd name="connsiteY22" fmla="*/ 591671 h 1331259"/>
              <a:gd name="connsiteX23" fmla="*/ 1694330 w 5338483"/>
              <a:gd name="connsiteY23" fmla="*/ 605118 h 1331259"/>
              <a:gd name="connsiteX24" fmla="*/ 1600200 w 5338483"/>
              <a:gd name="connsiteY24" fmla="*/ 632012 h 1331259"/>
              <a:gd name="connsiteX25" fmla="*/ 1411942 w 5338483"/>
              <a:gd name="connsiteY25" fmla="*/ 658906 h 1331259"/>
              <a:gd name="connsiteX26" fmla="*/ 1344706 w 5338483"/>
              <a:gd name="connsiteY26" fmla="*/ 685800 h 1331259"/>
              <a:gd name="connsiteX27" fmla="*/ 1277471 w 5338483"/>
              <a:gd name="connsiteY27" fmla="*/ 699247 h 1331259"/>
              <a:gd name="connsiteX28" fmla="*/ 1196789 w 5338483"/>
              <a:gd name="connsiteY28" fmla="*/ 739588 h 1331259"/>
              <a:gd name="connsiteX29" fmla="*/ 1075765 w 5338483"/>
              <a:gd name="connsiteY29" fmla="*/ 766483 h 1331259"/>
              <a:gd name="connsiteX30" fmla="*/ 1035424 w 5338483"/>
              <a:gd name="connsiteY30" fmla="*/ 793377 h 1331259"/>
              <a:gd name="connsiteX31" fmla="*/ 995083 w 5338483"/>
              <a:gd name="connsiteY31" fmla="*/ 806824 h 1331259"/>
              <a:gd name="connsiteX32" fmla="*/ 941295 w 5338483"/>
              <a:gd name="connsiteY32" fmla="*/ 833718 h 1331259"/>
              <a:gd name="connsiteX33" fmla="*/ 900953 w 5338483"/>
              <a:gd name="connsiteY33" fmla="*/ 847165 h 1331259"/>
              <a:gd name="connsiteX34" fmla="*/ 833718 w 5338483"/>
              <a:gd name="connsiteY34" fmla="*/ 874059 h 1331259"/>
              <a:gd name="connsiteX35" fmla="*/ 753036 w 5338483"/>
              <a:gd name="connsiteY35" fmla="*/ 900953 h 1331259"/>
              <a:gd name="connsiteX36" fmla="*/ 672353 w 5338483"/>
              <a:gd name="connsiteY36" fmla="*/ 914400 h 1331259"/>
              <a:gd name="connsiteX37" fmla="*/ 578224 w 5338483"/>
              <a:gd name="connsiteY37" fmla="*/ 954741 h 1331259"/>
              <a:gd name="connsiteX38" fmla="*/ 443753 w 5338483"/>
              <a:gd name="connsiteY38" fmla="*/ 1008530 h 1331259"/>
              <a:gd name="connsiteX39" fmla="*/ 403412 w 5338483"/>
              <a:gd name="connsiteY39" fmla="*/ 1048871 h 1331259"/>
              <a:gd name="connsiteX40" fmla="*/ 268942 w 5338483"/>
              <a:gd name="connsiteY40" fmla="*/ 1102659 h 1331259"/>
              <a:gd name="connsiteX41" fmla="*/ 201706 w 5338483"/>
              <a:gd name="connsiteY41" fmla="*/ 1169894 h 1331259"/>
              <a:gd name="connsiteX42" fmla="*/ 121024 w 5338483"/>
              <a:gd name="connsiteY42" fmla="*/ 1264024 h 1331259"/>
              <a:gd name="connsiteX43" fmla="*/ 80683 w 5338483"/>
              <a:gd name="connsiteY43" fmla="*/ 1277471 h 1331259"/>
              <a:gd name="connsiteX44" fmla="*/ 40342 w 5338483"/>
              <a:gd name="connsiteY44" fmla="*/ 1317812 h 1331259"/>
              <a:gd name="connsiteX45" fmla="*/ 0 w 5338483"/>
              <a:gd name="connsiteY45" fmla="*/ 1331259 h 133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338483" h="1331259">
                <a:moveTo>
                  <a:pt x="5338483" y="0"/>
                </a:moveTo>
                <a:cubicBezTo>
                  <a:pt x="5096071" y="34630"/>
                  <a:pt x="5368510" y="-11857"/>
                  <a:pt x="5177118" y="40341"/>
                </a:cubicBezTo>
                <a:cubicBezTo>
                  <a:pt x="5150814" y="47515"/>
                  <a:pt x="5123261" y="48911"/>
                  <a:pt x="5096436" y="53788"/>
                </a:cubicBezTo>
                <a:cubicBezTo>
                  <a:pt x="5073949" y="57877"/>
                  <a:pt x="5051251" y="61222"/>
                  <a:pt x="5029200" y="67236"/>
                </a:cubicBezTo>
                <a:cubicBezTo>
                  <a:pt x="5001850" y="74695"/>
                  <a:pt x="4975868" y="86671"/>
                  <a:pt x="4948518" y="94130"/>
                </a:cubicBezTo>
                <a:cubicBezTo>
                  <a:pt x="4792846" y="136586"/>
                  <a:pt x="4987862" y="66843"/>
                  <a:pt x="4773706" y="134471"/>
                </a:cubicBezTo>
                <a:cubicBezTo>
                  <a:pt x="4723677" y="150270"/>
                  <a:pt x="4677128" y="177451"/>
                  <a:pt x="4625789" y="188259"/>
                </a:cubicBezTo>
                <a:cubicBezTo>
                  <a:pt x="4506069" y="213463"/>
                  <a:pt x="4383761" y="224247"/>
                  <a:pt x="4262718" y="242047"/>
                </a:cubicBezTo>
                <a:lnTo>
                  <a:pt x="4168589" y="255494"/>
                </a:lnTo>
                <a:cubicBezTo>
                  <a:pt x="4137212" y="259976"/>
                  <a:pt x="4105723" y="263730"/>
                  <a:pt x="4074459" y="268941"/>
                </a:cubicBezTo>
                <a:lnTo>
                  <a:pt x="3993777" y="282388"/>
                </a:lnTo>
                <a:lnTo>
                  <a:pt x="3805518" y="309283"/>
                </a:lnTo>
                <a:cubicBezTo>
                  <a:pt x="3736698" y="319606"/>
                  <a:pt x="3722729" y="323151"/>
                  <a:pt x="3657600" y="336177"/>
                </a:cubicBezTo>
                <a:cubicBezTo>
                  <a:pt x="3639671" y="349624"/>
                  <a:pt x="3624621" y="368195"/>
                  <a:pt x="3603812" y="376518"/>
                </a:cubicBezTo>
                <a:cubicBezTo>
                  <a:pt x="3578497" y="386644"/>
                  <a:pt x="3550093" y="385921"/>
                  <a:pt x="3523130" y="389965"/>
                </a:cubicBezTo>
                <a:cubicBezTo>
                  <a:pt x="3460441" y="399368"/>
                  <a:pt x="3397239" y="405520"/>
                  <a:pt x="3334871" y="416859"/>
                </a:cubicBezTo>
                <a:cubicBezTo>
                  <a:pt x="3116254" y="456607"/>
                  <a:pt x="3236970" y="440627"/>
                  <a:pt x="2971800" y="457200"/>
                </a:cubicBezTo>
                <a:cubicBezTo>
                  <a:pt x="2690968" y="497319"/>
                  <a:pt x="3111467" y="440783"/>
                  <a:pt x="2447365" y="484094"/>
                </a:cubicBezTo>
                <a:cubicBezTo>
                  <a:pt x="2147088" y="503677"/>
                  <a:pt x="2347928" y="498506"/>
                  <a:pt x="2205318" y="524436"/>
                </a:cubicBezTo>
                <a:cubicBezTo>
                  <a:pt x="2124357" y="539157"/>
                  <a:pt x="2074368" y="540103"/>
                  <a:pt x="1990165" y="551330"/>
                </a:cubicBezTo>
                <a:cubicBezTo>
                  <a:pt x="1963139" y="554933"/>
                  <a:pt x="1936431" y="560631"/>
                  <a:pt x="1909483" y="564777"/>
                </a:cubicBezTo>
                <a:cubicBezTo>
                  <a:pt x="1878156" y="569596"/>
                  <a:pt x="1846537" y="572554"/>
                  <a:pt x="1815353" y="578224"/>
                </a:cubicBezTo>
                <a:cubicBezTo>
                  <a:pt x="1797170" y="581530"/>
                  <a:pt x="1779606" y="587662"/>
                  <a:pt x="1761565" y="591671"/>
                </a:cubicBezTo>
                <a:cubicBezTo>
                  <a:pt x="1739254" y="596629"/>
                  <a:pt x="1716503" y="599575"/>
                  <a:pt x="1694330" y="605118"/>
                </a:cubicBezTo>
                <a:cubicBezTo>
                  <a:pt x="1662672" y="613032"/>
                  <a:pt x="1631997" y="624674"/>
                  <a:pt x="1600200" y="632012"/>
                </a:cubicBezTo>
                <a:cubicBezTo>
                  <a:pt x="1554373" y="642587"/>
                  <a:pt x="1453128" y="653758"/>
                  <a:pt x="1411942" y="658906"/>
                </a:cubicBezTo>
                <a:cubicBezTo>
                  <a:pt x="1389530" y="667871"/>
                  <a:pt x="1367826" y="678864"/>
                  <a:pt x="1344706" y="685800"/>
                </a:cubicBezTo>
                <a:cubicBezTo>
                  <a:pt x="1322814" y="692367"/>
                  <a:pt x="1298950" y="691436"/>
                  <a:pt x="1277471" y="699247"/>
                </a:cubicBezTo>
                <a:cubicBezTo>
                  <a:pt x="1249213" y="709523"/>
                  <a:pt x="1225314" y="730079"/>
                  <a:pt x="1196789" y="739588"/>
                </a:cubicBezTo>
                <a:cubicBezTo>
                  <a:pt x="1134818" y="760245"/>
                  <a:pt x="1124976" y="741878"/>
                  <a:pt x="1075765" y="766483"/>
                </a:cubicBezTo>
                <a:cubicBezTo>
                  <a:pt x="1061310" y="773711"/>
                  <a:pt x="1049879" y="786149"/>
                  <a:pt x="1035424" y="793377"/>
                </a:cubicBezTo>
                <a:cubicBezTo>
                  <a:pt x="1022746" y="799716"/>
                  <a:pt x="1008111" y="801240"/>
                  <a:pt x="995083" y="806824"/>
                </a:cubicBezTo>
                <a:cubicBezTo>
                  <a:pt x="976658" y="814720"/>
                  <a:pt x="959720" y="825822"/>
                  <a:pt x="941295" y="833718"/>
                </a:cubicBezTo>
                <a:cubicBezTo>
                  <a:pt x="928266" y="839302"/>
                  <a:pt x="914225" y="842188"/>
                  <a:pt x="900953" y="847165"/>
                </a:cubicBezTo>
                <a:cubicBezTo>
                  <a:pt x="878352" y="855640"/>
                  <a:pt x="856403" y="865810"/>
                  <a:pt x="833718" y="874059"/>
                </a:cubicBezTo>
                <a:cubicBezTo>
                  <a:pt x="807076" y="883747"/>
                  <a:pt x="780999" y="896293"/>
                  <a:pt x="753036" y="900953"/>
                </a:cubicBezTo>
                <a:lnTo>
                  <a:pt x="672353" y="914400"/>
                </a:lnTo>
                <a:cubicBezTo>
                  <a:pt x="525506" y="1012298"/>
                  <a:pt x="751901" y="867901"/>
                  <a:pt x="578224" y="954741"/>
                </a:cubicBezTo>
                <a:cubicBezTo>
                  <a:pt x="445924" y="1020892"/>
                  <a:pt x="615522" y="979902"/>
                  <a:pt x="443753" y="1008530"/>
                </a:cubicBezTo>
                <a:cubicBezTo>
                  <a:pt x="430306" y="1021977"/>
                  <a:pt x="419719" y="1039087"/>
                  <a:pt x="403412" y="1048871"/>
                </a:cubicBezTo>
                <a:cubicBezTo>
                  <a:pt x="365142" y="1071833"/>
                  <a:pt x="313064" y="1087952"/>
                  <a:pt x="268942" y="1102659"/>
                </a:cubicBezTo>
                <a:cubicBezTo>
                  <a:pt x="246530" y="1125071"/>
                  <a:pt x="219287" y="1143522"/>
                  <a:pt x="201706" y="1169894"/>
                </a:cubicBezTo>
                <a:cubicBezTo>
                  <a:pt x="175862" y="1208661"/>
                  <a:pt x="162526" y="1234380"/>
                  <a:pt x="121024" y="1264024"/>
                </a:cubicBezTo>
                <a:cubicBezTo>
                  <a:pt x="109490" y="1272263"/>
                  <a:pt x="94130" y="1272989"/>
                  <a:pt x="80683" y="1277471"/>
                </a:cubicBezTo>
                <a:cubicBezTo>
                  <a:pt x="67236" y="1290918"/>
                  <a:pt x="56165" y="1307263"/>
                  <a:pt x="40342" y="1317812"/>
                </a:cubicBezTo>
                <a:cubicBezTo>
                  <a:pt x="28548" y="1325675"/>
                  <a:pt x="0" y="1331259"/>
                  <a:pt x="0" y="1331259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9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18640</TotalTime>
  <Words>3223</Words>
  <Application>Microsoft Office PowerPoint</Application>
  <PresentationFormat>Widescreen</PresentationFormat>
  <Paragraphs>1387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Calibri Light</vt:lpstr>
      <vt:lpstr>Consolas</vt:lpstr>
      <vt:lpstr>Courier New</vt:lpstr>
      <vt:lpstr>Tw Cen MT Condensed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</dc:creator>
  <cp:lastModifiedBy>Ganesh</cp:lastModifiedBy>
  <cp:revision>60</cp:revision>
  <dcterms:created xsi:type="dcterms:W3CDTF">2022-04-20T12:11:49Z</dcterms:created>
  <dcterms:modified xsi:type="dcterms:W3CDTF">2022-07-29T11:37:41Z</dcterms:modified>
</cp:coreProperties>
</file>