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46" r:id="rId2"/>
    <p:sldId id="259" r:id="rId3"/>
    <p:sldId id="280" r:id="rId4"/>
    <p:sldId id="348" r:id="rId5"/>
    <p:sldId id="281" r:id="rId6"/>
    <p:sldId id="282" r:id="rId7"/>
    <p:sldId id="284" r:id="rId8"/>
    <p:sldId id="285" r:id="rId9"/>
    <p:sldId id="349" r:id="rId10"/>
    <p:sldId id="289" r:id="rId11"/>
    <p:sldId id="350" r:id="rId12"/>
    <p:sldId id="309" r:id="rId13"/>
    <p:sldId id="295" r:id="rId14"/>
    <p:sldId id="273" r:id="rId15"/>
    <p:sldId id="293" r:id="rId16"/>
    <p:sldId id="351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9"/>
    <p:restoredTop sz="75557"/>
  </p:normalViewPr>
  <p:slideViewPr>
    <p:cSldViewPr snapToGrid="0" snapToObjects="1">
      <p:cViewPr varScale="1">
        <p:scale>
          <a:sx n="53" d="100"/>
          <a:sy n="53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49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kom</a:t>
            </a:r>
            <a:r>
              <a:rPr lang="en-US" dirty="0"/>
              <a:t> je </a:t>
            </a:r>
            <a:r>
              <a:rPr lang="en-US" dirty="0" err="1"/>
              <a:t>erachter</a:t>
            </a:r>
            <a:r>
              <a:rPr lang="en-US" dirty="0"/>
              <a:t> wat </a:t>
            </a:r>
            <a:r>
              <a:rPr lang="en-US" dirty="0" err="1"/>
              <a:t>iemand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5066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Vraag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klas</a:t>
            </a:r>
            <a:r>
              <a:rPr lang="en-US" dirty="0"/>
              <a:t> (</a:t>
            </a:r>
            <a:r>
              <a:rPr lang="en-US" dirty="0" err="1"/>
              <a:t>als</a:t>
            </a:r>
            <a:r>
              <a:rPr lang="en-US" dirty="0"/>
              <a:t> 1-op-1</a:t>
            </a:r>
            <a:r>
              <a:rPr lang="en-US" baseline="0" dirty="0"/>
              <a:t> interview met </a:t>
            </a:r>
            <a:r>
              <a:rPr lang="en-US" baseline="0" dirty="0" err="1"/>
              <a:t>verschillende</a:t>
            </a:r>
            <a:r>
              <a:rPr lang="en-US" baseline="0" dirty="0"/>
              <a:t> </a:t>
            </a:r>
            <a:r>
              <a:rPr lang="en-US" baseline="0" dirty="0" err="1"/>
              <a:t>deelnemers</a:t>
            </a:r>
            <a:r>
              <a:rPr lang="en-US" baseline="0" dirty="0"/>
              <a:t>). Ga in </a:t>
            </a:r>
            <a:r>
              <a:rPr lang="en-US" baseline="0" dirty="0" err="1"/>
              <a:t>eerste</a:t>
            </a:r>
            <a:r>
              <a:rPr lang="en-US" baseline="0" dirty="0"/>
              <a:t> </a:t>
            </a:r>
            <a:r>
              <a:rPr lang="en-US" baseline="0" dirty="0" err="1"/>
              <a:t>instantie</a:t>
            </a:r>
            <a:r>
              <a:rPr lang="en-US" baseline="0" dirty="0"/>
              <a:t> </a:t>
            </a:r>
            <a:r>
              <a:rPr lang="en-US" baseline="0" dirty="0" err="1"/>
              <a:t>droog</a:t>
            </a:r>
            <a:r>
              <a:rPr lang="en-US" baseline="0" dirty="0"/>
              <a:t> </a:t>
            </a:r>
            <a:r>
              <a:rPr lang="en-US" baseline="0" dirty="0" err="1"/>
              <a:t>deze</a:t>
            </a:r>
            <a:r>
              <a:rPr lang="en-US" baseline="0" dirty="0"/>
              <a:t> 3 </a:t>
            </a:r>
            <a:r>
              <a:rPr lang="en-US" baseline="0" dirty="0" err="1"/>
              <a:t>vragen</a:t>
            </a:r>
            <a:r>
              <a:rPr lang="en-US" baseline="0" dirty="0"/>
              <a:t> </a:t>
            </a:r>
            <a:r>
              <a:rPr lang="en-US" baseline="0" dirty="0" err="1"/>
              <a:t>af</a:t>
            </a:r>
            <a:r>
              <a:rPr lang="en-US" baseline="0" dirty="0"/>
              <a:t>. </a:t>
            </a:r>
            <a:r>
              <a:rPr lang="en-US" baseline="0" dirty="0" err="1"/>
              <a:t>Schrijf</a:t>
            </a:r>
            <a:r>
              <a:rPr lang="en-US" baseline="0" dirty="0"/>
              <a:t> wat </a:t>
            </a:r>
            <a:r>
              <a:rPr lang="en-US" baseline="0" dirty="0" err="1"/>
              <a:t>bevindingen</a:t>
            </a:r>
            <a:r>
              <a:rPr lang="en-US" baseline="0" dirty="0"/>
              <a:t> op het white board. </a:t>
            </a:r>
          </a:p>
          <a:p>
            <a:r>
              <a:rPr lang="en-US" baseline="0" dirty="0" err="1"/>
              <a:t>Vraag</a:t>
            </a:r>
            <a:r>
              <a:rPr lang="en-US" baseline="0" dirty="0"/>
              <a:t> </a:t>
            </a:r>
            <a:r>
              <a:rPr lang="en-US" baseline="0" dirty="0" err="1"/>
              <a:t>daarna</a:t>
            </a:r>
            <a:r>
              <a:rPr lang="en-US" baseline="0" dirty="0"/>
              <a:t> (</a:t>
            </a:r>
            <a:r>
              <a:rPr lang="en-US" baseline="0" dirty="0" err="1"/>
              <a:t>anderen</a:t>
            </a:r>
            <a:r>
              <a:rPr lang="en-US" baseline="0" dirty="0"/>
              <a:t>) </a:t>
            </a:r>
            <a:r>
              <a:rPr lang="en-US" baseline="0" dirty="0" err="1"/>
              <a:t>dezelfde</a:t>
            </a:r>
            <a:r>
              <a:rPr lang="en-US" baseline="0" dirty="0"/>
              <a:t> </a:t>
            </a:r>
            <a:r>
              <a:rPr lang="en-US" baseline="0" dirty="0" err="1"/>
              <a:t>eerste</a:t>
            </a:r>
            <a:r>
              <a:rPr lang="en-US" baseline="0" dirty="0"/>
              <a:t> </a:t>
            </a:r>
            <a:r>
              <a:rPr lang="en-US" baseline="0" dirty="0" err="1"/>
              <a:t>vraag</a:t>
            </a:r>
            <a:r>
              <a:rPr lang="en-US" baseline="0" dirty="0"/>
              <a:t>, maar </a:t>
            </a:r>
            <a:r>
              <a:rPr lang="en-US" baseline="0" dirty="0" err="1"/>
              <a:t>vraag</a:t>
            </a:r>
            <a:r>
              <a:rPr lang="en-US" baseline="0" dirty="0"/>
              <a:t> door op de </a:t>
            </a:r>
            <a:r>
              <a:rPr lang="en-US" baseline="0" dirty="0" err="1"/>
              <a:t>antwoorden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graaf</a:t>
            </a:r>
            <a:r>
              <a:rPr lang="en-US" baseline="0" dirty="0"/>
              <a:t> in op </a:t>
            </a:r>
            <a:r>
              <a:rPr lang="en-US" baseline="0" dirty="0" err="1"/>
              <a:t>ochtendrituelen</a:t>
            </a:r>
            <a:r>
              <a:rPr lang="en-US" baseline="0" dirty="0"/>
              <a:t>: hoe </a:t>
            </a:r>
            <a:r>
              <a:rPr lang="en-US" baseline="0" dirty="0" err="1"/>
              <a:t>ziet</a:t>
            </a:r>
            <a:r>
              <a:rPr lang="en-US" baseline="0" dirty="0"/>
              <a:t> de rest van de morgen </a:t>
            </a:r>
            <a:r>
              <a:rPr lang="en-US" baseline="0" dirty="0" err="1"/>
              <a:t>eruit</a:t>
            </a:r>
            <a:r>
              <a:rPr lang="en-US" baseline="0" dirty="0"/>
              <a:t>? </a:t>
            </a:r>
            <a:r>
              <a:rPr lang="en-US" baseline="0" dirty="0" err="1"/>
              <a:t>Waarom</a:t>
            </a:r>
            <a:r>
              <a:rPr lang="en-US" baseline="0" dirty="0"/>
              <a:t> </a:t>
            </a:r>
            <a:r>
              <a:rPr lang="en-US" baseline="0" dirty="0" err="1"/>
              <a:t>kiezen</a:t>
            </a:r>
            <a:r>
              <a:rPr lang="en-US" baseline="0" dirty="0"/>
              <a:t> </a:t>
            </a:r>
            <a:r>
              <a:rPr lang="en-US" baseline="0" dirty="0" err="1"/>
              <a:t>ze</a:t>
            </a:r>
            <a:r>
              <a:rPr lang="en-US" baseline="0" dirty="0"/>
              <a:t> </a:t>
            </a:r>
            <a:r>
              <a:rPr lang="en-US" baseline="0" dirty="0" err="1"/>
              <a:t>voor</a:t>
            </a:r>
            <a:r>
              <a:rPr lang="en-US" baseline="0" dirty="0"/>
              <a:t> </a:t>
            </a:r>
            <a:r>
              <a:rPr lang="en-US" baseline="0" dirty="0" err="1"/>
              <a:t>bepaalde</a:t>
            </a:r>
            <a:r>
              <a:rPr lang="en-US" baseline="0" dirty="0"/>
              <a:t> </a:t>
            </a:r>
            <a:r>
              <a:rPr lang="en-US" baseline="0" dirty="0" err="1"/>
              <a:t>opties</a:t>
            </a:r>
            <a:r>
              <a:rPr lang="en-US" baseline="0" dirty="0"/>
              <a:t>/</a:t>
            </a:r>
            <a:r>
              <a:rPr lang="en-US" baseline="0" dirty="0" err="1"/>
              <a:t>rituelen</a:t>
            </a:r>
            <a:r>
              <a:rPr lang="en-US" baseline="0" dirty="0"/>
              <a:t>? </a:t>
            </a:r>
            <a:r>
              <a:rPr lang="en-US" baseline="0" dirty="0" err="1"/>
              <a:t>Kijk</a:t>
            </a:r>
            <a:r>
              <a:rPr lang="en-US" baseline="0" dirty="0"/>
              <a:t> of wat </a:t>
            </a:r>
            <a:r>
              <a:rPr lang="en-US" baseline="0" dirty="0" err="1"/>
              <a:t>dat</a:t>
            </a:r>
            <a:r>
              <a:rPr lang="en-US" baseline="0" dirty="0"/>
              <a:t> je </a:t>
            </a:r>
            <a:r>
              <a:rPr lang="en-US" baseline="0" dirty="0" err="1"/>
              <a:t>brengt</a:t>
            </a:r>
            <a:r>
              <a:rPr lang="en-US" baseline="0" dirty="0"/>
              <a:t> </a:t>
            </a:r>
            <a:r>
              <a:rPr lang="en-US" baseline="0" dirty="0" err="1"/>
              <a:t>aan</a:t>
            </a:r>
            <a:r>
              <a:rPr lang="en-US" baseline="0" dirty="0"/>
              <a:t> </a:t>
            </a:r>
            <a:r>
              <a:rPr lang="en-US" baseline="0" dirty="0" err="1"/>
              <a:t>informatie</a:t>
            </a:r>
            <a:r>
              <a:rPr lang="en-US" baseline="0" dirty="0"/>
              <a:t> (</a:t>
            </a:r>
            <a:r>
              <a:rPr lang="en-US" baseline="0" dirty="0" err="1"/>
              <a:t>hopelijk</a:t>
            </a:r>
            <a:r>
              <a:rPr lang="en-US" baseline="0" dirty="0"/>
              <a:t> </a:t>
            </a:r>
            <a:r>
              <a:rPr lang="en-US" baseline="0" dirty="0" err="1"/>
              <a:t>meer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 err="1"/>
              <a:t>Aflsuitend</a:t>
            </a:r>
            <a:r>
              <a:rPr lang="en-US" baseline="0" dirty="0"/>
              <a:t>: </a:t>
            </a:r>
            <a:r>
              <a:rPr lang="en-US" baseline="0" dirty="0" err="1"/>
              <a:t>goed</a:t>
            </a:r>
            <a:r>
              <a:rPr lang="en-US" baseline="0" dirty="0"/>
              <a:t> </a:t>
            </a:r>
            <a:r>
              <a:rPr lang="en-US" baseline="0" dirty="0" err="1"/>
              <a:t>interviewen</a:t>
            </a:r>
            <a:r>
              <a:rPr lang="en-US" baseline="0" dirty="0"/>
              <a:t> is </a:t>
            </a:r>
            <a:r>
              <a:rPr lang="en-US" baseline="0" dirty="0" err="1"/>
              <a:t>verdomde</a:t>
            </a:r>
            <a:r>
              <a:rPr lang="en-US" baseline="0" dirty="0"/>
              <a:t> </a:t>
            </a:r>
            <a:r>
              <a:rPr lang="en-US" baseline="0" dirty="0" err="1"/>
              <a:t>lastig</a:t>
            </a:r>
            <a:r>
              <a:rPr lang="en-US" baseline="0" dirty="0"/>
              <a:t>. Je wilt </a:t>
            </a:r>
            <a:r>
              <a:rPr lang="en-US" baseline="0" dirty="0" err="1"/>
              <a:t>namelijk</a:t>
            </a:r>
            <a:r>
              <a:rPr lang="en-US" baseline="0" dirty="0"/>
              <a:t> </a:t>
            </a:r>
            <a:r>
              <a:rPr lang="en-US" baseline="0" dirty="0" err="1"/>
              <a:t>doorvragen</a:t>
            </a:r>
            <a:r>
              <a:rPr lang="en-US" baseline="0" dirty="0"/>
              <a:t> op wat </a:t>
            </a:r>
            <a:r>
              <a:rPr lang="en-US" baseline="0" dirty="0" err="1"/>
              <a:t>iemand</a:t>
            </a:r>
            <a:r>
              <a:rPr lang="en-US" baseline="0" dirty="0"/>
              <a:t> </a:t>
            </a:r>
            <a:r>
              <a:rPr lang="en-US" baseline="0" dirty="0" err="1"/>
              <a:t>zegt</a:t>
            </a:r>
            <a:r>
              <a:rPr lang="en-US" baseline="0" dirty="0"/>
              <a:t>, maar je </a:t>
            </a:r>
            <a:r>
              <a:rPr lang="en-US" baseline="0" dirty="0" err="1"/>
              <a:t>hebt</a:t>
            </a:r>
            <a:r>
              <a:rPr lang="en-US" baseline="0" dirty="0"/>
              <a:t> </a:t>
            </a:r>
            <a:r>
              <a:rPr lang="en-US" baseline="0" dirty="0" err="1"/>
              <a:t>ook</a:t>
            </a:r>
            <a:r>
              <a:rPr lang="en-US" baseline="0" dirty="0"/>
              <a:t> </a:t>
            </a:r>
            <a:r>
              <a:rPr lang="en-US" baseline="0" dirty="0" err="1"/>
              <a:t>vragen</a:t>
            </a:r>
            <a:r>
              <a:rPr lang="en-US" baseline="0" dirty="0"/>
              <a:t> </a:t>
            </a:r>
            <a:r>
              <a:rPr lang="en-US" baseline="0" dirty="0" err="1"/>
              <a:t>voorbereid</a:t>
            </a:r>
            <a:r>
              <a:rPr lang="en-US" baseline="0" dirty="0"/>
              <a:t> die je wilt </a:t>
            </a:r>
            <a:r>
              <a:rPr lang="en-US" baseline="0" dirty="0" err="1"/>
              <a:t>stellen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stap</a:t>
            </a:r>
            <a:r>
              <a:rPr lang="en-US" dirty="0"/>
              <a:t> 1: empathize, </a:t>
            </a:r>
            <a:r>
              <a:rPr lang="en-US" dirty="0" err="1"/>
              <a:t>oftewel</a:t>
            </a:r>
            <a:r>
              <a:rPr lang="en-US" dirty="0"/>
              <a:t> </a:t>
            </a:r>
            <a:r>
              <a:rPr lang="en-US" b="1" dirty="0" err="1"/>
              <a:t>inleven</a:t>
            </a:r>
            <a:r>
              <a:rPr lang="en-US" dirty="0"/>
              <a:t>. Leer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kennen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66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Dit</a:t>
            </a:r>
            <a:r>
              <a:rPr lang="en-US" dirty="0"/>
              <a:t> is 1 poster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van UX </a:t>
            </a:r>
            <a:r>
              <a:rPr lang="en-US" dirty="0" err="1"/>
              <a:t>mythes</a:t>
            </a:r>
            <a:r>
              <a:rPr lang="en-US" dirty="0"/>
              <a:t>. Je bent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je </a:t>
            </a:r>
            <a:r>
              <a:rPr lang="en-US" dirty="0" err="1"/>
              <a:t>eindgebruiker</a:t>
            </a:r>
            <a:r>
              <a:rPr lang="en-US" dirty="0"/>
              <a:t>, </a:t>
            </a:r>
            <a:r>
              <a:rPr lang="en-US" dirty="0" err="1"/>
              <a:t>ook</a:t>
            </a:r>
            <a:r>
              <a:rPr lang="en-US" dirty="0"/>
              <a:t> al </a:t>
            </a:r>
            <a:r>
              <a:rPr lang="en-US" dirty="0" err="1"/>
              <a:t>lijk</a:t>
            </a:r>
            <a:r>
              <a:rPr lang="en-US" dirty="0"/>
              <a:t> je </a:t>
            </a:r>
            <a:r>
              <a:rPr lang="en-US" dirty="0" err="1"/>
              <a:t>er</a:t>
            </a:r>
            <a:r>
              <a:rPr lang="en-US" dirty="0"/>
              <a:t> qua </a:t>
            </a:r>
            <a:r>
              <a:rPr lang="en-US" dirty="0" err="1"/>
              <a:t>kenmerken</a:t>
            </a:r>
            <a:r>
              <a:rPr lang="en-US" dirty="0"/>
              <a:t> (</a:t>
            </a:r>
            <a:r>
              <a:rPr lang="en-US" dirty="0" err="1"/>
              <a:t>geslacht</a:t>
            </a:r>
            <a:r>
              <a:rPr lang="en-US" dirty="0"/>
              <a:t>,</a:t>
            </a:r>
            <a:r>
              <a:rPr lang="en-US" baseline="0" dirty="0"/>
              <a:t> </a:t>
            </a:r>
            <a:r>
              <a:rPr lang="en-US" baseline="0" dirty="0" err="1"/>
              <a:t>leeftijd</a:t>
            </a:r>
            <a:r>
              <a:rPr lang="en-US" baseline="0" dirty="0"/>
              <a:t>, </a:t>
            </a:r>
            <a:r>
              <a:rPr lang="en-US" baseline="0" dirty="0" err="1"/>
              <a:t>opleidingsniveau</a:t>
            </a:r>
            <a:r>
              <a:rPr lang="en-US" baseline="0" dirty="0"/>
              <a:t>) </a:t>
            </a:r>
            <a:r>
              <a:rPr lang="en-US" baseline="0" dirty="0" err="1"/>
              <a:t>wel</a:t>
            </a:r>
            <a:r>
              <a:rPr lang="en-US" baseline="0" dirty="0"/>
              <a:t> op. </a:t>
            </a:r>
          </a:p>
          <a:p>
            <a:endParaRPr lang="en-US" baseline="0" dirty="0"/>
          </a:p>
          <a:p>
            <a:r>
              <a:rPr lang="en-US" baseline="0" dirty="0" err="1"/>
              <a:t>Vraag</a:t>
            </a:r>
            <a:r>
              <a:rPr lang="en-US" baseline="0" dirty="0"/>
              <a:t> </a:t>
            </a:r>
            <a:r>
              <a:rPr lang="en-US" baseline="0" dirty="0" err="1"/>
              <a:t>aan</a:t>
            </a:r>
            <a:r>
              <a:rPr lang="en-US" baseline="0" dirty="0"/>
              <a:t> de </a:t>
            </a:r>
            <a:r>
              <a:rPr lang="en-US" baseline="0" dirty="0" err="1"/>
              <a:t>klas</a:t>
            </a:r>
            <a:r>
              <a:rPr lang="en-US" baseline="0" dirty="0"/>
              <a:t>: </a:t>
            </a:r>
            <a:r>
              <a:rPr lang="en-US" baseline="0" dirty="0" err="1"/>
              <a:t>waarin</a:t>
            </a:r>
            <a:r>
              <a:rPr lang="en-US" baseline="0" dirty="0"/>
              <a:t> ben </a:t>
            </a:r>
            <a:r>
              <a:rPr lang="en-US" baseline="0" dirty="0" err="1"/>
              <a:t>jij</a:t>
            </a:r>
            <a:r>
              <a:rPr lang="en-US" baseline="0" dirty="0"/>
              <a:t> </a:t>
            </a:r>
            <a:r>
              <a:rPr lang="en-US" baseline="0" dirty="0" err="1"/>
              <a:t>anders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de </a:t>
            </a:r>
            <a:r>
              <a:rPr lang="en-US" baseline="0" dirty="0" err="1"/>
              <a:t>mensen</a:t>
            </a:r>
            <a:r>
              <a:rPr lang="en-US" baseline="0" dirty="0"/>
              <a:t> die </a:t>
            </a:r>
            <a:r>
              <a:rPr lang="en-US" baseline="0" dirty="0" err="1"/>
              <a:t>straks</a:t>
            </a:r>
            <a:r>
              <a:rPr lang="en-US" baseline="0" dirty="0"/>
              <a:t> </a:t>
            </a:r>
            <a:r>
              <a:rPr lang="en-US" baseline="0" dirty="0" err="1"/>
              <a:t>kennis</a:t>
            </a:r>
            <a:r>
              <a:rPr lang="en-US" baseline="0" dirty="0"/>
              <a:t> </a:t>
            </a:r>
            <a:r>
              <a:rPr lang="en-US" baseline="0" dirty="0" err="1"/>
              <a:t>gaan</a:t>
            </a:r>
            <a:r>
              <a:rPr lang="en-US" baseline="0" dirty="0"/>
              <a:t> </a:t>
            </a:r>
            <a:r>
              <a:rPr lang="en-US" baseline="0" dirty="0" err="1"/>
              <a:t>maken</a:t>
            </a:r>
            <a:r>
              <a:rPr lang="en-US" baseline="0" dirty="0"/>
              <a:t> met de </a:t>
            </a:r>
            <a:r>
              <a:rPr lang="en-US" baseline="0" dirty="0" err="1"/>
              <a:t>proftaakartiest</a:t>
            </a:r>
            <a:r>
              <a:rPr lang="en-US" baseline="0" dirty="0"/>
              <a:t>? </a:t>
            </a:r>
          </a:p>
          <a:p>
            <a:r>
              <a:rPr lang="en-US" baseline="0" dirty="0" err="1"/>
              <a:t>Andere</a:t>
            </a:r>
            <a:r>
              <a:rPr lang="en-US" baseline="0" dirty="0"/>
              <a:t> </a:t>
            </a:r>
            <a:r>
              <a:rPr lang="en-US" baseline="0" dirty="0" err="1"/>
              <a:t>muzieksmaak</a:t>
            </a:r>
            <a:r>
              <a:rPr lang="en-US" baseline="0" dirty="0"/>
              <a:t>, </a:t>
            </a:r>
            <a:r>
              <a:rPr lang="en-US" baseline="0" dirty="0" err="1"/>
              <a:t>ander</a:t>
            </a:r>
            <a:r>
              <a:rPr lang="en-US" baseline="0" dirty="0"/>
              <a:t> </a:t>
            </a:r>
            <a:r>
              <a:rPr lang="en-US" baseline="0" dirty="0" err="1"/>
              <a:t>geslacht</a:t>
            </a:r>
            <a:r>
              <a:rPr lang="en-US" baseline="0" dirty="0"/>
              <a:t>, </a:t>
            </a:r>
            <a:r>
              <a:rPr lang="en-US" baseline="0" dirty="0" err="1"/>
              <a:t>andere</a:t>
            </a:r>
            <a:r>
              <a:rPr lang="en-US" baseline="0" dirty="0"/>
              <a:t> life style,  maar </a:t>
            </a:r>
            <a:r>
              <a:rPr lang="en-US" baseline="0" dirty="0" err="1"/>
              <a:t>bovenal</a:t>
            </a:r>
            <a:r>
              <a:rPr lang="en-US" baseline="0" dirty="0"/>
              <a:t>: </a:t>
            </a:r>
            <a:r>
              <a:rPr lang="en-US" baseline="0" dirty="0" err="1"/>
              <a:t>voorkennis</a:t>
            </a:r>
            <a:r>
              <a:rPr lang="en-US" baseline="0" dirty="0"/>
              <a:t>! Ga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vanuit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je </a:t>
            </a:r>
            <a:r>
              <a:rPr lang="en-US" baseline="0" dirty="0" err="1"/>
              <a:t>doelgroep</a:t>
            </a:r>
            <a:r>
              <a:rPr lang="en-US" baseline="0" dirty="0"/>
              <a:t> </a:t>
            </a:r>
            <a:r>
              <a:rPr lang="en-US" baseline="0" dirty="0" err="1"/>
              <a:t>jouw</a:t>
            </a:r>
            <a:r>
              <a:rPr lang="en-US" baseline="0" dirty="0"/>
              <a:t> artiest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zijn</a:t>
            </a:r>
            <a:r>
              <a:rPr lang="en-US" baseline="0" dirty="0"/>
              <a:t> media 10x minder </a:t>
            </a:r>
            <a:r>
              <a:rPr lang="en-US" baseline="0" dirty="0" err="1"/>
              <a:t>belangrijk</a:t>
            </a:r>
            <a:r>
              <a:rPr lang="en-US" baseline="0" dirty="0"/>
              <a:t> </a:t>
            </a:r>
            <a:r>
              <a:rPr lang="en-US" baseline="0" dirty="0" err="1"/>
              <a:t>vindt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jij</a:t>
            </a:r>
            <a:r>
              <a:rPr lang="en-US" baseline="0" dirty="0"/>
              <a:t>. Je </a:t>
            </a:r>
            <a:r>
              <a:rPr lang="en-US" baseline="0" dirty="0" err="1"/>
              <a:t>moet</a:t>
            </a:r>
            <a:r>
              <a:rPr lang="en-US" baseline="0" dirty="0"/>
              <a:t> </a:t>
            </a:r>
            <a:r>
              <a:rPr lang="en-US" baseline="0" dirty="0" err="1"/>
              <a:t>dus</a:t>
            </a:r>
            <a:r>
              <a:rPr lang="en-US" baseline="0" dirty="0"/>
              <a:t> </a:t>
            </a:r>
            <a:r>
              <a:rPr lang="en-US" baseline="0" dirty="0" err="1"/>
              <a:t>onmiddelijk</a:t>
            </a:r>
            <a:r>
              <a:rPr lang="en-US" baseline="0" dirty="0"/>
              <a:t> de </a:t>
            </a:r>
            <a:r>
              <a:rPr lang="en-US" baseline="0" dirty="0" err="1"/>
              <a:t>aandacht</a:t>
            </a:r>
            <a:r>
              <a:rPr lang="en-US" baseline="0" dirty="0"/>
              <a:t> </a:t>
            </a:r>
            <a:r>
              <a:rPr lang="en-US" baseline="0" dirty="0" err="1"/>
              <a:t>trekken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die </a:t>
            </a:r>
            <a:r>
              <a:rPr lang="en-US" baseline="0" dirty="0" err="1"/>
              <a:t>niet</a:t>
            </a:r>
            <a:r>
              <a:rPr lang="en-US" baseline="0" dirty="0"/>
              <a:t> </a:t>
            </a:r>
            <a:r>
              <a:rPr lang="en-US" baseline="0" dirty="0" err="1"/>
              <a:t>kwijtraken</a:t>
            </a:r>
            <a:r>
              <a:rPr lang="en-US" baseline="0" dirty="0"/>
              <a:t>. </a:t>
            </a:r>
          </a:p>
          <a:p>
            <a:endParaRPr lang="en-US" baseline="0" dirty="0"/>
          </a:p>
          <a:p>
            <a:r>
              <a:rPr lang="en-US" baseline="0" dirty="0"/>
              <a:t>Je </a:t>
            </a:r>
            <a:r>
              <a:rPr lang="en-US" baseline="0" dirty="0" err="1"/>
              <a:t>hebt</a:t>
            </a:r>
            <a:r>
              <a:rPr lang="en-US" baseline="0" dirty="0"/>
              <a:t> </a:t>
            </a:r>
            <a:r>
              <a:rPr lang="en-US" baseline="0" dirty="0" err="1"/>
              <a:t>sowieso</a:t>
            </a:r>
            <a:r>
              <a:rPr lang="en-US" baseline="0" dirty="0"/>
              <a:t> </a:t>
            </a:r>
            <a:r>
              <a:rPr lang="en-US" baseline="0" dirty="0" err="1"/>
              <a:t>altijd</a:t>
            </a:r>
            <a:r>
              <a:rPr lang="en-US" baseline="0" dirty="0"/>
              <a:t> </a:t>
            </a:r>
            <a:r>
              <a:rPr lang="en-US" baseline="0" dirty="0" err="1"/>
              <a:t>meer</a:t>
            </a:r>
            <a:r>
              <a:rPr lang="en-US" baseline="0" dirty="0"/>
              <a:t> </a:t>
            </a:r>
            <a:r>
              <a:rPr lang="en-US" b="1" baseline="0" dirty="0" err="1"/>
              <a:t>voorkennis</a:t>
            </a:r>
            <a:r>
              <a:rPr lang="en-US" baseline="0" dirty="0"/>
              <a:t> van je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9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fans van </a:t>
            </a:r>
            <a:r>
              <a:rPr lang="en-US" dirty="0" err="1"/>
              <a:t>een</a:t>
            </a:r>
            <a:r>
              <a:rPr lang="en-US" dirty="0"/>
              <a:t> band. </a:t>
            </a:r>
            <a:r>
              <a:rPr lang="en-US" dirty="0" err="1"/>
              <a:t>Misschien</a:t>
            </a:r>
            <a:r>
              <a:rPr lang="en-US" baseline="0" dirty="0"/>
              <a:t> </a:t>
            </a:r>
            <a:r>
              <a:rPr lang="en-US" baseline="0" dirty="0" err="1"/>
              <a:t>wel</a:t>
            </a:r>
            <a:r>
              <a:rPr lang="en-US" baseline="0" dirty="0"/>
              <a:t> de </a:t>
            </a:r>
            <a:r>
              <a:rPr lang="en-US" baseline="0" dirty="0" err="1"/>
              <a:t>nieuwe</a:t>
            </a:r>
            <a:r>
              <a:rPr lang="en-US" baseline="0" dirty="0"/>
              <a:t> fans van </a:t>
            </a:r>
            <a:r>
              <a:rPr lang="en-US" baseline="0" dirty="0" err="1"/>
              <a:t>onze</a:t>
            </a:r>
            <a:r>
              <a:rPr lang="en-US" baseline="0" dirty="0"/>
              <a:t> </a:t>
            </a:r>
            <a:r>
              <a:rPr lang="en-US" baseline="0" dirty="0" err="1"/>
              <a:t>proftaakartiest</a:t>
            </a:r>
            <a:r>
              <a:rPr lang="en-US" baseline="0" dirty="0"/>
              <a:t>.</a:t>
            </a:r>
          </a:p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mensen</a:t>
            </a:r>
            <a:r>
              <a:rPr lang="en-US" dirty="0"/>
              <a:t>?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selecteren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de </a:t>
            </a:r>
            <a:r>
              <a:rPr lang="en-US" dirty="0" err="1"/>
              <a:t>concerten</a:t>
            </a:r>
            <a:r>
              <a:rPr lang="en-US" dirty="0"/>
              <a:t> op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naartoe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?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concerten</a:t>
            </a:r>
            <a:r>
              <a:rPr lang="en-US" dirty="0"/>
              <a:t> of zit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life</a:t>
            </a:r>
            <a:r>
              <a:rPr lang="en-US" baseline="0" dirty="0"/>
              <a:t> style </a:t>
            </a:r>
            <a:r>
              <a:rPr lang="en-US" baseline="0" dirty="0" err="1"/>
              <a:t>aan</a:t>
            </a:r>
            <a:r>
              <a:rPr lang="en-US" baseline="0" dirty="0"/>
              <a:t> vast? Wat </a:t>
            </a:r>
            <a:r>
              <a:rPr lang="en-US" baseline="0" dirty="0" err="1"/>
              <a:t>doen</a:t>
            </a:r>
            <a:r>
              <a:rPr lang="en-US" baseline="0" dirty="0"/>
              <a:t> </a:t>
            </a:r>
            <a:r>
              <a:rPr lang="en-US" baseline="0" dirty="0" err="1"/>
              <a:t>ze</a:t>
            </a:r>
            <a:r>
              <a:rPr lang="en-US" baseline="0" dirty="0"/>
              <a:t> in </a:t>
            </a:r>
            <a:r>
              <a:rPr lang="en-US" baseline="0" dirty="0" err="1"/>
              <a:t>hun</a:t>
            </a:r>
            <a:r>
              <a:rPr lang="en-US" baseline="0" dirty="0"/>
              <a:t> </a:t>
            </a:r>
            <a:r>
              <a:rPr lang="en-US" baseline="0" dirty="0" err="1"/>
              <a:t>vrije</a:t>
            </a:r>
            <a:r>
              <a:rPr lang="en-US" baseline="0" dirty="0"/>
              <a:t> </a:t>
            </a:r>
            <a:r>
              <a:rPr lang="en-US" baseline="0" dirty="0" err="1"/>
              <a:t>tijd</a:t>
            </a:r>
            <a:r>
              <a:rPr lang="en-US" baseline="0" dirty="0"/>
              <a:t>? </a:t>
            </a:r>
            <a:r>
              <a:rPr lang="en-US" baseline="0" dirty="0" err="1"/>
              <a:t>Hoeveel</a:t>
            </a:r>
            <a:r>
              <a:rPr lang="en-US" baseline="0" dirty="0"/>
              <a:t> </a:t>
            </a:r>
            <a:r>
              <a:rPr lang="en-US" baseline="0" dirty="0" err="1"/>
              <a:t>tijd</a:t>
            </a:r>
            <a:r>
              <a:rPr lang="en-US" baseline="0" dirty="0"/>
              <a:t> </a:t>
            </a:r>
            <a:r>
              <a:rPr lang="en-US" baseline="0" dirty="0" err="1"/>
              <a:t>besteden</a:t>
            </a:r>
            <a:r>
              <a:rPr lang="en-US" baseline="0" dirty="0"/>
              <a:t> </a:t>
            </a:r>
            <a:r>
              <a:rPr lang="en-US" baseline="0" dirty="0" err="1"/>
              <a:t>ze</a:t>
            </a:r>
            <a:r>
              <a:rPr lang="en-US" baseline="0" dirty="0"/>
              <a:t> </a:t>
            </a:r>
            <a:r>
              <a:rPr lang="en-US" baseline="0" dirty="0" err="1"/>
              <a:t>aan</a:t>
            </a:r>
            <a:r>
              <a:rPr lang="en-US" baseline="0" dirty="0"/>
              <a:t> het </a:t>
            </a:r>
            <a:r>
              <a:rPr lang="en-US" baseline="0" dirty="0" err="1"/>
              <a:t>opzoeken</a:t>
            </a:r>
            <a:r>
              <a:rPr lang="en-US" baseline="0" dirty="0"/>
              <a:t> van bands?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afloop</a:t>
            </a:r>
            <a:r>
              <a:rPr lang="en-US" dirty="0"/>
              <a:t>: </a:t>
            </a:r>
            <a:r>
              <a:rPr lang="en-US" dirty="0" err="1"/>
              <a:t>deel</a:t>
            </a:r>
            <a:r>
              <a:rPr lang="en-US" dirty="0"/>
              <a:t> je </a:t>
            </a:r>
            <a:r>
              <a:rPr lang="en-US" dirty="0" err="1"/>
              <a:t>bevindingen</a:t>
            </a:r>
            <a:r>
              <a:rPr lang="en-US" dirty="0"/>
              <a:t> met je </a:t>
            </a:r>
            <a:r>
              <a:rPr lang="en-US" dirty="0" err="1"/>
              <a:t>buurman</a:t>
            </a:r>
            <a:r>
              <a:rPr lang="en-US" dirty="0"/>
              <a:t> of </a:t>
            </a:r>
            <a:r>
              <a:rPr lang="en-US" dirty="0" err="1"/>
              <a:t>buurvrouw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baseline="0" dirty="0" err="1"/>
              <a:t>Hoeveel</a:t>
            </a:r>
            <a:r>
              <a:rPr lang="en-US" baseline="0" dirty="0"/>
              <a:t> </a:t>
            </a:r>
            <a:r>
              <a:rPr lang="en-US" baseline="0" dirty="0" err="1"/>
              <a:t>antwoorden</a:t>
            </a:r>
            <a:r>
              <a:rPr lang="en-US" baseline="0" dirty="0"/>
              <a:t> </a:t>
            </a:r>
            <a:r>
              <a:rPr lang="en-US" baseline="0" dirty="0" err="1"/>
              <a:t>hadden</a:t>
            </a:r>
            <a:r>
              <a:rPr lang="en-US" baseline="0" dirty="0"/>
              <a:t> </a:t>
            </a:r>
            <a:r>
              <a:rPr lang="en-US" baseline="0" dirty="0" err="1"/>
              <a:t>jullie</a:t>
            </a:r>
            <a:r>
              <a:rPr lang="en-US" baseline="0" dirty="0"/>
              <a:t> </a:t>
            </a:r>
            <a:r>
              <a:rPr lang="en-US" baseline="0" dirty="0" err="1"/>
              <a:t>gelijk</a:t>
            </a:r>
            <a:r>
              <a:rPr lang="en-US" baseline="0" dirty="0"/>
              <a:t>? </a:t>
            </a:r>
            <a:r>
              <a:rPr lang="en-US" baseline="0" dirty="0" err="1"/>
              <a:t>Wisten</a:t>
            </a:r>
            <a:r>
              <a:rPr lang="en-US" baseline="0" dirty="0"/>
              <a:t> </a:t>
            </a:r>
            <a:r>
              <a:rPr lang="en-US" baseline="0" dirty="0" err="1"/>
              <a:t>jullie</a:t>
            </a:r>
            <a:r>
              <a:rPr lang="en-US" baseline="0" dirty="0"/>
              <a:t> </a:t>
            </a:r>
            <a:r>
              <a:rPr lang="en-US" baseline="0" dirty="0" err="1"/>
              <a:t>alle</a:t>
            </a:r>
            <a:r>
              <a:rPr lang="en-US" baseline="0" dirty="0"/>
              <a:t> </a:t>
            </a:r>
            <a:r>
              <a:rPr lang="en-US" baseline="0" dirty="0" err="1"/>
              <a:t>antwoorden</a:t>
            </a:r>
            <a:r>
              <a:rPr lang="en-US" baseline="0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19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afloop</a:t>
            </a:r>
            <a:r>
              <a:rPr lang="en-US" dirty="0"/>
              <a:t>: </a:t>
            </a:r>
            <a:r>
              <a:rPr lang="en-US" dirty="0" err="1"/>
              <a:t>deel</a:t>
            </a:r>
            <a:r>
              <a:rPr lang="en-US" dirty="0"/>
              <a:t> je </a:t>
            </a:r>
            <a:r>
              <a:rPr lang="en-US" dirty="0" err="1"/>
              <a:t>bevindingen</a:t>
            </a:r>
            <a:r>
              <a:rPr lang="en-US" dirty="0"/>
              <a:t> met je </a:t>
            </a:r>
            <a:r>
              <a:rPr lang="en-US" dirty="0" err="1"/>
              <a:t>buurman</a:t>
            </a:r>
            <a:r>
              <a:rPr lang="en-US" dirty="0"/>
              <a:t> of </a:t>
            </a:r>
            <a:r>
              <a:rPr lang="en-US" dirty="0" err="1"/>
              <a:t>buurvrouw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baseline="0" dirty="0" err="1"/>
              <a:t>Hoeveel</a:t>
            </a:r>
            <a:r>
              <a:rPr lang="en-US" baseline="0" dirty="0"/>
              <a:t> </a:t>
            </a:r>
            <a:r>
              <a:rPr lang="en-US" baseline="0" dirty="0" err="1"/>
              <a:t>antwoorden</a:t>
            </a:r>
            <a:r>
              <a:rPr lang="en-US" baseline="0" dirty="0"/>
              <a:t> </a:t>
            </a:r>
            <a:r>
              <a:rPr lang="en-US" baseline="0" dirty="0" err="1"/>
              <a:t>hadden</a:t>
            </a:r>
            <a:r>
              <a:rPr lang="en-US" baseline="0" dirty="0"/>
              <a:t> </a:t>
            </a:r>
            <a:r>
              <a:rPr lang="en-US" baseline="0" dirty="0" err="1"/>
              <a:t>jullie</a:t>
            </a:r>
            <a:r>
              <a:rPr lang="en-US" baseline="0" dirty="0"/>
              <a:t> </a:t>
            </a:r>
            <a:r>
              <a:rPr lang="en-US" baseline="0" dirty="0" err="1"/>
              <a:t>gelijk</a:t>
            </a:r>
            <a:r>
              <a:rPr lang="en-US" baseline="0" dirty="0"/>
              <a:t>? </a:t>
            </a:r>
            <a:r>
              <a:rPr lang="en-US" baseline="0" dirty="0" err="1"/>
              <a:t>Wisten</a:t>
            </a:r>
            <a:r>
              <a:rPr lang="en-US" baseline="0" dirty="0"/>
              <a:t> </a:t>
            </a:r>
            <a:r>
              <a:rPr lang="en-US" baseline="0" dirty="0" err="1"/>
              <a:t>jullie</a:t>
            </a:r>
            <a:r>
              <a:rPr lang="en-US" baseline="0" dirty="0"/>
              <a:t> </a:t>
            </a:r>
            <a:r>
              <a:rPr lang="en-US" baseline="0" dirty="0" err="1"/>
              <a:t>alle</a:t>
            </a:r>
            <a:r>
              <a:rPr lang="en-US" baseline="0" dirty="0"/>
              <a:t> </a:t>
            </a:r>
            <a:r>
              <a:rPr lang="en-US" baseline="0" dirty="0" err="1"/>
              <a:t>antwoorden</a:t>
            </a:r>
            <a:r>
              <a:rPr lang="en-US" baseline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08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Ken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hoort</a:t>
            </a:r>
            <a:r>
              <a:rPr lang="en-US" baseline="0" dirty="0"/>
              <a:t> </a:t>
            </a:r>
            <a:r>
              <a:rPr lang="en-US" baseline="0" dirty="0" err="1"/>
              <a:t>bij</a:t>
            </a:r>
            <a:r>
              <a:rPr lang="en-US" baseline="0" dirty="0"/>
              <a:t> de </a:t>
            </a:r>
            <a:r>
              <a:rPr lang="en-US" baseline="0" dirty="0" err="1"/>
              <a:t>fase</a:t>
            </a:r>
            <a:r>
              <a:rPr lang="en-US" baseline="0" dirty="0"/>
              <a:t> empathize. Om met </a:t>
            </a:r>
            <a:r>
              <a:rPr lang="en-US" baseline="0" dirty="0" err="1"/>
              <a:t>nieuwe</a:t>
            </a:r>
            <a:r>
              <a:rPr lang="en-US" baseline="0" dirty="0"/>
              <a:t> </a:t>
            </a:r>
            <a:r>
              <a:rPr lang="en-US" baseline="0" dirty="0" err="1"/>
              <a:t>oplossingen</a:t>
            </a:r>
            <a:r>
              <a:rPr lang="en-US" baseline="0" dirty="0"/>
              <a:t>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komen</a:t>
            </a:r>
            <a:r>
              <a:rPr lang="en-US" baseline="0" dirty="0"/>
              <a:t> </a:t>
            </a:r>
            <a:r>
              <a:rPr lang="en-US" baseline="0" dirty="0" err="1"/>
              <a:t>moet</a:t>
            </a:r>
            <a:r>
              <a:rPr lang="en-US" baseline="0" dirty="0"/>
              <a:t> </a:t>
            </a:r>
            <a:r>
              <a:rPr lang="en-US" baseline="0" dirty="0" err="1"/>
              <a:t>je</a:t>
            </a:r>
            <a:r>
              <a:rPr lang="en-US" baseline="0" dirty="0"/>
              <a:t> </a:t>
            </a:r>
            <a:r>
              <a:rPr lang="en-US" baseline="0" dirty="0" err="1"/>
              <a:t>eerst</a:t>
            </a:r>
            <a:r>
              <a:rPr lang="en-US" baseline="0" dirty="0"/>
              <a:t> de </a:t>
            </a:r>
            <a:r>
              <a:rPr lang="en-US" baseline="0" dirty="0" err="1"/>
              <a:t>doelgroep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de “scene”  </a:t>
            </a:r>
            <a:r>
              <a:rPr lang="en-US" baseline="0" dirty="0" err="1"/>
              <a:t>waarin</a:t>
            </a:r>
            <a:r>
              <a:rPr lang="en-US" baseline="0" dirty="0"/>
              <a:t> </a:t>
            </a:r>
            <a:r>
              <a:rPr lang="en-US" baseline="0" dirty="0" err="1"/>
              <a:t>je</a:t>
            </a:r>
            <a:r>
              <a:rPr lang="en-US" baseline="0" dirty="0"/>
              <a:t> artiest </a:t>
            </a:r>
            <a:r>
              <a:rPr lang="en-US" baseline="0" dirty="0" err="1"/>
              <a:t>zich</a:t>
            </a:r>
            <a:r>
              <a:rPr lang="en-US" baseline="0" dirty="0"/>
              <a:t> </a:t>
            </a:r>
            <a:r>
              <a:rPr lang="en-US" baseline="0" dirty="0" err="1"/>
              <a:t>bevindt</a:t>
            </a:r>
            <a:r>
              <a:rPr lang="en-US" baseline="0" dirty="0"/>
              <a:t> </a:t>
            </a:r>
            <a:r>
              <a:rPr lang="en-US" baseline="0" dirty="0" err="1"/>
              <a:t>leren</a:t>
            </a:r>
            <a:r>
              <a:rPr lang="en-US" baseline="0" dirty="0"/>
              <a:t> </a:t>
            </a:r>
            <a:r>
              <a:rPr lang="en-US" baseline="0" dirty="0" err="1"/>
              <a:t>kennen</a:t>
            </a:r>
            <a:r>
              <a:rPr lang="en-US" baseline="0" dirty="0"/>
              <a:t>. </a:t>
            </a:r>
          </a:p>
          <a:p>
            <a:r>
              <a:rPr lang="en-US" b="1" baseline="0" dirty="0" err="1"/>
              <a:t>Voorbeeld</a:t>
            </a:r>
            <a:r>
              <a:rPr lang="en-US" baseline="0" dirty="0"/>
              <a:t>: het </a:t>
            </a:r>
            <a:r>
              <a:rPr lang="en-US" baseline="0" dirty="0" err="1"/>
              <a:t>heeft</a:t>
            </a:r>
            <a:r>
              <a:rPr lang="en-US" baseline="0" dirty="0"/>
              <a:t> </a:t>
            </a:r>
            <a:r>
              <a:rPr lang="en-US" baseline="0" dirty="0" err="1"/>
              <a:t>geen</a:t>
            </a:r>
            <a:r>
              <a:rPr lang="en-US" baseline="0" dirty="0"/>
              <a:t> zin om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Facebookcampagne</a:t>
            </a:r>
            <a:r>
              <a:rPr lang="en-US" baseline="0" dirty="0"/>
              <a:t> </a:t>
            </a:r>
            <a:r>
              <a:rPr lang="en-US" baseline="0" dirty="0" err="1"/>
              <a:t>te</a:t>
            </a:r>
            <a:r>
              <a:rPr lang="en-US" baseline="0" dirty="0"/>
              <a:t> </a:t>
            </a:r>
            <a:r>
              <a:rPr lang="en-US" baseline="0" dirty="0" err="1"/>
              <a:t>starten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je</a:t>
            </a:r>
            <a:r>
              <a:rPr lang="en-US" baseline="0" dirty="0"/>
              <a:t> </a:t>
            </a:r>
            <a:r>
              <a:rPr lang="en-US" baseline="0" dirty="0" err="1"/>
              <a:t>doelgroep</a:t>
            </a:r>
            <a:r>
              <a:rPr lang="en-US" baseline="0" dirty="0"/>
              <a:t> </a:t>
            </a:r>
            <a:r>
              <a:rPr lang="en-US" baseline="0" dirty="0" err="1"/>
              <a:t>bestaat</a:t>
            </a:r>
            <a:r>
              <a:rPr lang="en-US" baseline="0" dirty="0"/>
              <a:t> </a:t>
            </a:r>
            <a:r>
              <a:rPr lang="en-US" baseline="0" dirty="0" err="1"/>
              <a:t>uit</a:t>
            </a:r>
            <a:r>
              <a:rPr lang="en-US" baseline="0" dirty="0"/>
              <a:t> neo-hippies die </a:t>
            </a:r>
            <a:r>
              <a:rPr lang="en-US" baseline="0" dirty="0" err="1"/>
              <a:t>uit</a:t>
            </a:r>
            <a:r>
              <a:rPr lang="en-US" baseline="0" dirty="0"/>
              <a:t> </a:t>
            </a:r>
            <a:r>
              <a:rPr lang="en-US" baseline="0" dirty="0" err="1"/>
              <a:t>principe</a:t>
            </a:r>
            <a:r>
              <a:rPr lang="en-US" baseline="0" dirty="0"/>
              <a:t> </a:t>
            </a:r>
            <a:r>
              <a:rPr lang="en-US" baseline="0" dirty="0" err="1"/>
              <a:t>geen</a:t>
            </a:r>
            <a:r>
              <a:rPr lang="en-US" baseline="0" dirty="0"/>
              <a:t> Facebook </a:t>
            </a:r>
            <a:r>
              <a:rPr lang="en-US" baseline="0" dirty="0" err="1"/>
              <a:t>gebruiken</a:t>
            </a:r>
            <a:r>
              <a:rPr lang="en-US" baseline="0" dirty="0"/>
              <a:t> (</a:t>
            </a:r>
            <a:r>
              <a:rPr lang="en-US" baseline="0" dirty="0" err="1"/>
              <a:t>echt</a:t>
            </a:r>
            <a:r>
              <a:rPr lang="en-US" baseline="0" dirty="0"/>
              <a:t> </a:t>
            </a:r>
            <a:r>
              <a:rPr lang="en-US" baseline="0" dirty="0" err="1"/>
              <a:t>voorbeeld</a:t>
            </a:r>
            <a:r>
              <a:rPr lang="en-US" baseline="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50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Mensen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slecht</a:t>
            </a:r>
            <a:r>
              <a:rPr lang="en-US" dirty="0"/>
              <a:t> in het </a:t>
            </a:r>
            <a:r>
              <a:rPr lang="en-US" dirty="0" err="1"/>
              <a:t>voorspellen</a:t>
            </a:r>
            <a:r>
              <a:rPr lang="en-US" baseline="0" dirty="0"/>
              <a:t> van </a:t>
            </a:r>
            <a:r>
              <a:rPr lang="en-US" baseline="0" dirty="0" err="1"/>
              <a:t>hun</a:t>
            </a:r>
            <a:r>
              <a:rPr lang="en-US" baseline="0" dirty="0"/>
              <a:t> </a:t>
            </a:r>
            <a:r>
              <a:rPr lang="en-US" baseline="0" dirty="0" err="1"/>
              <a:t>eigen</a:t>
            </a:r>
            <a:r>
              <a:rPr lang="en-US" baseline="0" dirty="0"/>
              <a:t> </a:t>
            </a:r>
            <a:r>
              <a:rPr lang="en-US" baseline="0" dirty="0" err="1"/>
              <a:t>gedrag</a:t>
            </a:r>
            <a:r>
              <a:rPr lang="en-US" baseline="0" dirty="0"/>
              <a:t>. </a:t>
            </a:r>
            <a:r>
              <a:rPr lang="en-US" baseline="0" dirty="0" err="1"/>
              <a:t>Bovendien</a:t>
            </a:r>
            <a:r>
              <a:rPr lang="en-US" baseline="0" dirty="0"/>
              <a:t> </a:t>
            </a:r>
            <a:r>
              <a:rPr lang="en-US" baseline="0" dirty="0" err="1"/>
              <a:t>reageren</a:t>
            </a:r>
            <a:r>
              <a:rPr lang="en-US" baseline="0" dirty="0"/>
              <a:t> </a:t>
            </a:r>
            <a:r>
              <a:rPr lang="en-US" baseline="0" dirty="0" err="1"/>
              <a:t>ze</a:t>
            </a:r>
            <a:r>
              <a:rPr lang="en-US" baseline="0" dirty="0"/>
              <a:t> </a:t>
            </a:r>
            <a:r>
              <a:rPr lang="en-US" baseline="0" dirty="0" err="1"/>
              <a:t>vanuit</a:t>
            </a:r>
            <a:r>
              <a:rPr lang="en-US" baseline="0" dirty="0"/>
              <a:t> </a:t>
            </a:r>
            <a:r>
              <a:rPr lang="en-US" baseline="0" dirty="0" err="1"/>
              <a:t>hun</a:t>
            </a:r>
            <a:r>
              <a:rPr lang="en-US" baseline="0" dirty="0"/>
              <a:t> </a:t>
            </a:r>
            <a:r>
              <a:rPr lang="en-US" baseline="0" dirty="0" err="1"/>
              <a:t>eigen</a:t>
            </a:r>
            <a:r>
              <a:rPr lang="en-US" baseline="0" dirty="0"/>
              <a:t> </a:t>
            </a:r>
            <a:r>
              <a:rPr lang="en-US" baseline="0" dirty="0" err="1"/>
              <a:t>referentiekader</a:t>
            </a:r>
            <a:r>
              <a:rPr lang="en-US" baseline="0" dirty="0"/>
              <a:t>. </a:t>
            </a:r>
            <a:r>
              <a:rPr lang="en-US" baseline="0" dirty="0" err="1"/>
              <a:t>Vaker</a:t>
            </a:r>
            <a:r>
              <a:rPr lang="en-US" baseline="0" dirty="0"/>
              <a:t> </a:t>
            </a:r>
            <a:r>
              <a:rPr lang="en-US" baseline="0" dirty="0" err="1"/>
              <a:t>gaan</a:t>
            </a:r>
            <a:r>
              <a:rPr lang="en-US" baseline="0" dirty="0"/>
              <a:t> </a:t>
            </a:r>
            <a:r>
              <a:rPr lang="en-US" baseline="0" dirty="0" err="1"/>
              <a:t>ze</a:t>
            </a:r>
            <a:r>
              <a:rPr lang="en-US" baseline="0" dirty="0"/>
              <a:t> op </a:t>
            </a:r>
            <a:r>
              <a:rPr lang="en-US" baseline="0" dirty="0" err="1"/>
              <a:t>zoek</a:t>
            </a:r>
            <a:r>
              <a:rPr lang="en-US" baseline="0" dirty="0"/>
              <a:t> </a:t>
            </a:r>
            <a:r>
              <a:rPr lang="en-US" baseline="0" dirty="0" err="1"/>
              <a:t>naar</a:t>
            </a:r>
            <a:r>
              <a:rPr lang="en-US" baseline="0" dirty="0"/>
              <a:t> </a:t>
            </a:r>
            <a:r>
              <a:rPr lang="en-US" baseline="0" dirty="0" err="1"/>
              <a:t>kleine</a:t>
            </a:r>
            <a:r>
              <a:rPr lang="en-US" baseline="0" dirty="0"/>
              <a:t> </a:t>
            </a:r>
            <a:r>
              <a:rPr lang="en-US" baseline="0" dirty="0" err="1"/>
              <a:t>verbeteringen</a:t>
            </a:r>
            <a:r>
              <a:rPr lang="en-US" baseline="0" dirty="0"/>
              <a:t> van wat </a:t>
            </a:r>
            <a:r>
              <a:rPr lang="en-US" baseline="0" dirty="0" err="1"/>
              <a:t>ze</a:t>
            </a:r>
            <a:r>
              <a:rPr lang="en-US" baseline="0" dirty="0"/>
              <a:t> al </a:t>
            </a:r>
            <a:r>
              <a:rPr lang="en-US" baseline="0" dirty="0" err="1"/>
              <a:t>kennen</a:t>
            </a:r>
            <a:r>
              <a:rPr lang="en-US" baseline="0" dirty="0"/>
              <a:t>,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ze</a:t>
            </a:r>
            <a:r>
              <a:rPr lang="en-US" baseline="0" dirty="0"/>
              <a:t> </a:t>
            </a:r>
            <a:r>
              <a:rPr lang="en-US" baseline="0" dirty="0" err="1"/>
              <a:t>iets</a:t>
            </a:r>
            <a:r>
              <a:rPr lang="en-US" baseline="0" dirty="0"/>
              <a:t> </a:t>
            </a:r>
            <a:r>
              <a:rPr lang="en-US" baseline="0" dirty="0" err="1"/>
              <a:t>totaal</a:t>
            </a:r>
            <a:r>
              <a:rPr lang="en-US" baseline="0" dirty="0"/>
              <a:t> </a:t>
            </a:r>
            <a:r>
              <a:rPr lang="en-US" baseline="0" dirty="0" err="1"/>
              <a:t>nieuws</a:t>
            </a:r>
            <a:r>
              <a:rPr lang="en-US" baseline="0" dirty="0"/>
              <a:t> </a:t>
            </a:r>
            <a:r>
              <a:rPr lang="en-US" baseline="0" dirty="0" err="1"/>
              <a:t>wensen</a:t>
            </a:r>
            <a:r>
              <a:rPr lang="en-US" baseline="0" dirty="0"/>
              <a:t>. </a:t>
            </a:r>
            <a:r>
              <a:rPr lang="en-US" baseline="0" dirty="0" err="1"/>
              <a:t>Daar</a:t>
            </a:r>
            <a:r>
              <a:rPr lang="en-US" baseline="0" dirty="0"/>
              <a:t> </a:t>
            </a:r>
            <a:r>
              <a:rPr lang="en-US" baseline="0" dirty="0" err="1"/>
              <a:t>komt</a:t>
            </a:r>
            <a:r>
              <a:rPr lang="en-US" baseline="0" dirty="0"/>
              <a:t> nog </a:t>
            </a:r>
            <a:r>
              <a:rPr lang="en-US" baseline="0" dirty="0" err="1"/>
              <a:t>bij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ze</a:t>
            </a:r>
            <a:r>
              <a:rPr lang="en-US" baseline="0" dirty="0"/>
              <a:t> blind </a:t>
            </a:r>
            <a:r>
              <a:rPr lang="en-US" baseline="0" dirty="0" err="1"/>
              <a:t>zijn</a:t>
            </a:r>
            <a:r>
              <a:rPr lang="en-US" baseline="0" dirty="0"/>
              <a:t> </a:t>
            </a:r>
            <a:r>
              <a:rPr lang="en-US" baseline="0" dirty="0" err="1"/>
              <a:t>voor</a:t>
            </a:r>
            <a:r>
              <a:rPr lang="en-US" baseline="0" dirty="0"/>
              <a:t> </a:t>
            </a:r>
            <a:r>
              <a:rPr lang="en-US" baseline="0" dirty="0" err="1"/>
              <a:t>verborgen</a:t>
            </a:r>
            <a:r>
              <a:rPr lang="en-US" baseline="0" dirty="0"/>
              <a:t> </a:t>
            </a:r>
            <a:r>
              <a:rPr lang="en-US" baseline="0" dirty="0" err="1"/>
              <a:t>verbeterpunten</a:t>
            </a:r>
            <a:r>
              <a:rPr lang="en-US" baseline="0" dirty="0"/>
              <a:t>. De </a:t>
            </a:r>
            <a:r>
              <a:rPr lang="en-US" baseline="0" dirty="0" err="1"/>
              <a:t>paardenhouders</a:t>
            </a:r>
            <a:r>
              <a:rPr lang="en-US" baseline="0" dirty="0"/>
              <a:t> van Henry Ford </a:t>
            </a:r>
            <a:r>
              <a:rPr lang="en-US" baseline="0" dirty="0" err="1"/>
              <a:t>ervaarden</a:t>
            </a:r>
            <a:r>
              <a:rPr lang="en-US" baseline="0" dirty="0"/>
              <a:t> het </a:t>
            </a:r>
            <a:r>
              <a:rPr lang="en-US" baseline="0" dirty="0" err="1"/>
              <a:t>voeren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verzorgen</a:t>
            </a:r>
            <a:r>
              <a:rPr lang="en-US" baseline="0" dirty="0"/>
              <a:t> van </a:t>
            </a:r>
            <a:r>
              <a:rPr lang="en-US" baseline="0" dirty="0" err="1"/>
              <a:t>paarden</a:t>
            </a:r>
            <a:r>
              <a:rPr lang="en-US" baseline="0" dirty="0"/>
              <a:t> </a:t>
            </a:r>
            <a:r>
              <a:rPr lang="en-US" baseline="0" dirty="0" err="1"/>
              <a:t>niet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nadeel</a:t>
            </a:r>
            <a:r>
              <a:rPr lang="en-US" baseline="0" dirty="0"/>
              <a:t>. Pas </a:t>
            </a:r>
            <a:r>
              <a:rPr lang="en-US" baseline="0" dirty="0" err="1"/>
              <a:t>toen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auto </a:t>
            </a:r>
            <a:r>
              <a:rPr lang="en-US" baseline="0" dirty="0" err="1"/>
              <a:t>kwam</a:t>
            </a:r>
            <a:r>
              <a:rPr lang="en-US" baseline="0" dirty="0"/>
              <a:t>, </a:t>
            </a:r>
            <a:r>
              <a:rPr lang="en-US" baseline="0" dirty="0" err="1"/>
              <a:t>bleken</a:t>
            </a:r>
            <a:r>
              <a:rPr lang="en-US" baseline="0" dirty="0"/>
              <a:t> </a:t>
            </a:r>
            <a:r>
              <a:rPr lang="en-US" baseline="0" dirty="0" err="1"/>
              <a:t>ze</a:t>
            </a:r>
            <a:r>
              <a:rPr lang="en-US" baseline="0" dirty="0"/>
              <a:t> </a:t>
            </a:r>
            <a:r>
              <a:rPr lang="en-US" baseline="0" dirty="0" err="1"/>
              <a:t>zeer</a:t>
            </a:r>
            <a:r>
              <a:rPr lang="en-US" baseline="0" dirty="0"/>
              <a:t> </a:t>
            </a:r>
            <a:r>
              <a:rPr lang="en-US" baseline="0" dirty="0" err="1"/>
              <a:t>blij</a:t>
            </a:r>
            <a:r>
              <a:rPr lang="en-US" baseline="0" dirty="0"/>
              <a:t> met </a:t>
            </a:r>
            <a:r>
              <a:rPr lang="en-US" baseline="0" dirty="0" err="1"/>
              <a:t>dit</a:t>
            </a:r>
            <a:r>
              <a:rPr lang="en-US" baseline="0" dirty="0"/>
              <a:t> </a:t>
            </a:r>
            <a:r>
              <a:rPr lang="en-US" baseline="0" dirty="0" err="1"/>
              <a:t>relatieve</a:t>
            </a:r>
            <a:r>
              <a:rPr lang="en-US" baseline="0" dirty="0"/>
              <a:t> </a:t>
            </a:r>
            <a:r>
              <a:rPr lang="en-US" baseline="0" dirty="0" err="1"/>
              <a:t>onderhoudsvrije</a:t>
            </a:r>
            <a:r>
              <a:rPr lang="en-US" baseline="0" dirty="0"/>
              <a:t> </a:t>
            </a:r>
            <a:r>
              <a:rPr lang="en-US" baseline="0" dirty="0" err="1"/>
              <a:t>voertuig</a:t>
            </a:r>
            <a:r>
              <a:rPr lang="en-US" baseline="0" dirty="0"/>
              <a:t>. </a:t>
            </a:r>
            <a:r>
              <a:rPr lang="en-US" baseline="0" dirty="0" err="1"/>
              <a:t>Daarom</a:t>
            </a:r>
            <a:r>
              <a:rPr lang="en-US" baseline="0" dirty="0"/>
              <a:t> is het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ontwerpen</a:t>
            </a:r>
            <a:r>
              <a:rPr lang="en-US" baseline="0" dirty="0"/>
              <a:t> </a:t>
            </a:r>
            <a:r>
              <a:rPr lang="en-US" baseline="0" dirty="0" err="1"/>
              <a:t>belangrijk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je </a:t>
            </a:r>
            <a:r>
              <a:rPr lang="en-US" baseline="0" dirty="0" err="1"/>
              <a:t>doorvraag</a:t>
            </a:r>
            <a:r>
              <a:rPr lang="en-US" baseline="0" dirty="0"/>
              <a:t> </a:t>
            </a:r>
            <a:r>
              <a:rPr lang="en-US" baseline="0" dirty="0" err="1"/>
              <a:t>naar</a:t>
            </a:r>
            <a:r>
              <a:rPr lang="en-US" baseline="0" dirty="0"/>
              <a:t> </a:t>
            </a:r>
            <a:r>
              <a:rPr lang="en-US" baseline="0" dirty="0" err="1"/>
              <a:t>doelen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motieven</a:t>
            </a:r>
            <a:r>
              <a:rPr lang="en-US" baseline="0" dirty="0"/>
              <a:t> </a:t>
            </a:r>
            <a:r>
              <a:rPr lang="en-US" baseline="0" dirty="0" err="1"/>
              <a:t>achter</a:t>
            </a:r>
            <a:r>
              <a:rPr lang="en-US" baseline="0" dirty="0"/>
              <a:t> </a:t>
            </a:r>
            <a:r>
              <a:rPr lang="en-US" baseline="0" dirty="0" err="1"/>
              <a:t>gedrag</a:t>
            </a:r>
            <a:r>
              <a:rPr lang="en-US" baseline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3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11200" y="711200"/>
            <a:ext cx="11562080" cy="1616927"/>
          </a:xfrm>
          <a:prstGeom prst="rect">
            <a:avLst/>
          </a:prstGeom>
          <a:solidFill>
            <a:srgbClr val="6930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02" y="1059577"/>
            <a:ext cx="9022111" cy="1009586"/>
          </a:xfrm>
        </p:spPr>
        <p:txBody>
          <a:bodyPr anchor="ctr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342" y="2838450"/>
            <a:ext cx="10816771" cy="5723043"/>
          </a:xfrm>
        </p:spPr>
        <p:txBody>
          <a:bodyPr/>
          <a:lstStyle>
            <a:lvl1pPr marL="487672" indent="-487672">
              <a:buFont typeface="Arial" charset="0"/>
              <a:buChar char="•"/>
              <a:defRPr/>
            </a:lvl1pPr>
            <a:lvl2pPr marL="975345" indent="-403143">
              <a:buFont typeface="Arial" charset="0"/>
              <a:buChar char="•"/>
              <a:defRPr/>
            </a:lvl2pPr>
            <a:lvl3pPr marL="1365483" indent="-325115">
              <a:buFont typeface="Arial" charset="0"/>
              <a:buChar char="•"/>
              <a:defRPr/>
            </a:lvl3pPr>
            <a:lvl4pPr marL="1755621" indent="-325115">
              <a:buFont typeface="Arial" charset="0"/>
              <a:buChar char="•"/>
              <a:defRPr/>
            </a:lvl4pPr>
            <a:lvl5pPr marL="2145758" indent="-325115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smtClean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spcBef>
                <a:spcPts val="2400"/>
              </a:spcBef>
              <a:defRPr/>
            </a:lvl1pPr>
            <a:lvl2pPr>
              <a:spcBef>
                <a:spcPts val="2400"/>
              </a:spcBef>
              <a:defRPr/>
            </a:lvl2pPr>
            <a:lvl3pPr>
              <a:spcBef>
                <a:spcPts val="2400"/>
              </a:spcBef>
              <a:defRPr/>
            </a:lvl3pPr>
            <a:lvl4pPr>
              <a:spcBef>
                <a:spcPts val="2400"/>
              </a:spcBef>
              <a:defRPr/>
            </a:lvl4pPr>
            <a:lvl5pPr>
              <a:spcBef>
                <a:spcPts val="2400"/>
              </a:spcBef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 anchor="t"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uxmyth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ctrTitle"/>
          </p:nvPr>
        </p:nvSpPr>
        <p:spPr>
          <a:xfrm>
            <a:off x="1270000" y="3657600"/>
            <a:ext cx="10464800" cy="1282700"/>
          </a:xfrm>
          <a:prstGeom prst="rect">
            <a:avLst/>
          </a:prstGeom>
        </p:spPr>
        <p:txBody>
          <a:bodyPr/>
          <a:lstStyle/>
          <a:p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user</a:t>
            </a:r>
            <a:endParaRPr dirty="0"/>
          </a:p>
        </p:txBody>
      </p:sp>
      <p:sp>
        <p:nvSpPr>
          <p:cNvPr id="138" name="Shape 138"/>
          <p:cNvSpPr>
            <a:spLocks noGrp="1"/>
          </p:cNvSpPr>
          <p:nvPr>
            <p:ph type="subTitle" idx="1"/>
          </p:nvPr>
        </p:nvSpPr>
        <p:spPr>
          <a:xfrm>
            <a:off x="1270000" y="5041900"/>
            <a:ext cx="10464800" cy="733258"/>
          </a:xfrm>
          <a:prstGeom prst="rect">
            <a:avLst/>
          </a:prstGeom>
        </p:spPr>
        <p:txBody>
          <a:bodyPr/>
          <a:lstStyle/>
          <a:p>
            <a:r>
              <a:rPr dirty="0"/>
              <a:t>U</a:t>
            </a:r>
            <a:r>
              <a:rPr lang="nl-NL" dirty="0"/>
              <a:t>EX2 – interview </a:t>
            </a:r>
            <a:r>
              <a:rPr lang="nl-NL" dirty="0" err="1"/>
              <a:t>preparation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66972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254000"/>
            <a:ext cx="13004800" cy="2159000"/>
          </a:xfrm>
        </p:spPr>
        <p:txBody>
          <a:bodyPr>
            <a:normAutofit/>
          </a:bodyPr>
          <a:lstStyle/>
          <a:p>
            <a:r>
              <a:rPr lang="en-US" sz="4000" dirty="0"/>
              <a:t>What kind of things do we learn about our users?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Goals</a:t>
            </a:r>
            <a:r>
              <a:rPr lang="en-US" dirty="0"/>
              <a:t>: that what your user wants to achieve</a:t>
            </a:r>
          </a:p>
          <a:p>
            <a:r>
              <a:rPr lang="en-US" b="1" dirty="0"/>
              <a:t>Tasks: </a:t>
            </a:r>
            <a:r>
              <a:rPr lang="en-US" dirty="0"/>
              <a:t>the way the user achieves a goal</a:t>
            </a:r>
          </a:p>
          <a:p>
            <a:pPr lvl="1"/>
            <a:r>
              <a:rPr lang="en-US" dirty="0"/>
              <a:t>What is the current process?</a:t>
            </a:r>
          </a:p>
          <a:p>
            <a:pPr lvl="1"/>
            <a:r>
              <a:rPr lang="en-US" dirty="0"/>
              <a:t>Are there any obstacles (problems)?</a:t>
            </a:r>
          </a:p>
          <a:p>
            <a:pPr lvl="1"/>
            <a:r>
              <a:rPr lang="en-US" dirty="0"/>
              <a:t>Are there possible improvements (opportunities)?</a:t>
            </a:r>
          </a:p>
          <a:p>
            <a:r>
              <a:rPr lang="en-US" b="1" dirty="0"/>
              <a:t>Means</a:t>
            </a:r>
            <a:r>
              <a:rPr lang="en-US" dirty="0"/>
              <a:t>: by which means performs the user his tasks?</a:t>
            </a:r>
          </a:p>
          <a:p>
            <a:pPr lvl="1"/>
            <a:r>
              <a:rPr lang="en-US" dirty="0"/>
              <a:t>Technology</a:t>
            </a:r>
          </a:p>
          <a:p>
            <a:pPr lvl="1"/>
            <a:r>
              <a:rPr lang="en-US" dirty="0"/>
              <a:t>Budget</a:t>
            </a:r>
          </a:p>
          <a:p>
            <a:pPr lvl="1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483491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FADAAE-D6AD-5140-BFA4-8D055A6D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05" y="3323263"/>
            <a:ext cx="10983495" cy="643033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A4D51E-F014-D24B-8C1C-5414C70D07D6}"/>
              </a:ext>
            </a:extLst>
          </p:cNvPr>
          <p:cNvSpPr/>
          <p:nvPr/>
        </p:nvSpPr>
        <p:spPr>
          <a:xfrm>
            <a:off x="315495" y="1975727"/>
            <a:ext cx="99594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“It's really hard to design products by focus groups. </a:t>
            </a: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 lot of times, people don't know what they want until you show it to them.”</a:t>
            </a:r>
            <a:endParaRPr lang="en-US" sz="3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6F681-1501-334D-A530-04CCED28B642}"/>
              </a:ext>
            </a:extLst>
          </p:cNvPr>
          <p:cNvSpPr/>
          <p:nvPr/>
        </p:nvSpPr>
        <p:spPr>
          <a:xfrm>
            <a:off x="11507274" y="9291935"/>
            <a:ext cx="1497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Steve Jobs</a:t>
            </a:r>
          </a:p>
        </p:txBody>
      </p:sp>
    </p:spTree>
    <p:extLst>
      <p:ext uri="{BB962C8B-B14F-4D97-AF65-F5344CB8AC3E}">
        <p14:creationId xmlns:p14="http://schemas.microsoft.com/office/powerpoint/2010/main" val="93314972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5A6248B-E8DE-034A-A0DC-763742AF7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1006"/>
            <a:ext cx="13004800" cy="73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367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 deeper!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Do not ask: “what do you want”</a:t>
            </a:r>
          </a:p>
          <a:p>
            <a:r>
              <a:rPr lang="en-US" dirty="0"/>
              <a:t>Instead investigate:</a:t>
            </a:r>
          </a:p>
          <a:p>
            <a:pPr lvl="1"/>
            <a:r>
              <a:rPr lang="en-US" dirty="0"/>
              <a:t>What someone wants to </a:t>
            </a:r>
            <a:r>
              <a:rPr lang="en-US" b="1" dirty="0"/>
              <a:t>achieve</a:t>
            </a:r>
            <a:r>
              <a:rPr lang="en-US" dirty="0"/>
              <a:t> (his goal)</a:t>
            </a:r>
          </a:p>
          <a:p>
            <a:pPr lvl="1"/>
            <a:r>
              <a:rPr lang="en-US" dirty="0"/>
              <a:t>What he currently </a:t>
            </a:r>
            <a:r>
              <a:rPr lang="en-US" b="1" dirty="0"/>
              <a:t>does</a:t>
            </a:r>
            <a:r>
              <a:rPr lang="en-US" dirty="0"/>
              <a:t> to achieve his goal (tasks)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43548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nl-NL" sz="4800" dirty="0"/>
              <a:t>How </a:t>
            </a:r>
            <a:r>
              <a:rPr lang="nl-NL" sz="4800" dirty="0" err="1"/>
              <a:t>to</a:t>
            </a:r>
            <a:r>
              <a:rPr lang="nl-NL" sz="4800" dirty="0"/>
              <a:t> </a:t>
            </a:r>
            <a:r>
              <a:rPr lang="nl-NL" sz="4800" dirty="0" err="1"/>
              <a:t>conduct</a:t>
            </a:r>
            <a:r>
              <a:rPr lang="nl-NL" sz="4800" dirty="0"/>
              <a:t> a </a:t>
            </a:r>
            <a:r>
              <a:rPr lang="nl-NL" sz="4800" dirty="0" err="1"/>
              <a:t>good</a:t>
            </a:r>
            <a:r>
              <a:rPr lang="nl-NL" sz="4800" dirty="0"/>
              <a:t> interview?</a:t>
            </a:r>
            <a:endParaRPr sz="4800" dirty="0"/>
          </a:p>
        </p:txBody>
      </p:sp>
      <p:sp>
        <p:nvSpPr>
          <p:cNvPr id="240" name="Shape 2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56044" indent="-356044" defTabSz="519937">
              <a:spcBef>
                <a:spcPts val="3700"/>
              </a:spcBef>
              <a:defRPr sz="3204"/>
            </a:pPr>
            <a:r>
              <a:rPr dirty="0"/>
              <a:t>LS</a:t>
            </a:r>
            <a:r>
              <a:rPr lang="nl-NL" dirty="0"/>
              <a:t>F</a:t>
            </a:r>
            <a:r>
              <a:rPr dirty="0"/>
              <a:t> (</a:t>
            </a:r>
            <a:r>
              <a:rPr lang="nl-NL" dirty="0"/>
              <a:t>Listen – </a:t>
            </a:r>
            <a:r>
              <a:rPr lang="nl-NL" dirty="0" err="1"/>
              <a:t>Summarize</a:t>
            </a:r>
            <a:r>
              <a:rPr lang="nl-NL" dirty="0"/>
              <a:t> </a:t>
            </a:r>
            <a:r>
              <a:rPr lang="nl-NL"/>
              <a:t>– Follow-up</a:t>
            </a:r>
            <a:r>
              <a:t>)</a:t>
            </a:r>
            <a:endParaRPr lang="en-US" dirty="0"/>
          </a:p>
          <a:p>
            <a:pPr marL="751649" lvl="1" indent="-356044" defTabSz="519937">
              <a:spcBef>
                <a:spcPts val="1600"/>
              </a:spcBef>
              <a:defRPr sz="2492"/>
            </a:pPr>
            <a:r>
              <a:rPr lang="nl-NL" dirty="0" err="1"/>
              <a:t>Ask</a:t>
            </a:r>
            <a:r>
              <a:rPr lang="nl-NL" dirty="0"/>
              <a:t> “</a:t>
            </a:r>
            <a:r>
              <a:rPr lang="nl-NL" dirty="0" err="1"/>
              <a:t>why</a:t>
            </a:r>
            <a:r>
              <a:rPr lang="nl-NL" dirty="0"/>
              <a:t>” a lot of </a:t>
            </a:r>
            <a:r>
              <a:rPr lang="nl-NL" dirty="0" err="1"/>
              <a:t>times</a:t>
            </a:r>
            <a:endParaRPr dirty="0"/>
          </a:p>
          <a:p>
            <a:pPr marL="356044" indent="-356044" defTabSz="519937">
              <a:spcBef>
                <a:spcPts val="3700"/>
              </a:spcBef>
              <a:defRPr sz="3204"/>
            </a:pPr>
            <a:r>
              <a:rPr dirty="0"/>
              <a:t>Focus o</a:t>
            </a:r>
            <a:r>
              <a:rPr lang="nl-NL" dirty="0"/>
              <a:t>n goals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</a:t>
            </a:r>
            <a:r>
              <a:rPr lang="nl-NL" dirty="0" err="1"/>
              <a:t>behaviour</a:t>
            </a:r>
            <a:endParaRPr dirty="0"/>
          </a:p>
          <a:p>
            <a:pPr marL="751649" lvl="1" indent="-356044" defTabSz="519937">
              <a:spcBef>
                <a:spcPts val="1600"/>
              </a:spcBef>
              <a:defRPr sz="2492"/>
            </a:pPr>
            <a:r>
              <a:rPr lang="nl-NL" dirty="0" err="1"/>
              <a:t>Encourage</a:t>
            </a:r>
            <a:r>
              <a:rPr lang="nl-NL" dirty="0"/>
              <a:t> </a:t>
            </a:r>
            <a:r>
              <a:rPr dirty="0"/>
              <a:t>story telling (</a:t>
            </a:r>
            <a:r>
              <a:rPr lang="nl-NL" dirty="0"/>
              <a:t>a </a:t>
            </a:r>
            <a:r>
              <a:rPr lang="nl-NL" dirty="0" err="1"/>
              <a:t>day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life, </a:t>
            </a:r>
            <a:r>
              <a:rPr lang="nl-NL" dirty="0" err="1"/>
              <a:t>specific</a:t>
            </a:r>
            <a:r>
              <a:rPr lang="nl-NL" dirty="0"/>
              <a:t> event</a:t>
            </a:r>
            <a:r>
              <a:rPr dirty="0"/>
              <a:t>)</a:t>
            </a:r>
          </a:p>
          <a:p>
            <a:pPr marL="751649" lvl="1" indent="-356044" defTabSz="519937">
              <a:spcBef>
                <a:spcPts val="1600"/>
              </a:spcBef>
              <a:defRPr sz="2492"/>
            </a:pPr>
            <a:r>
              <a:rPr lang="nl-NL" dirty="0" err="1"/>
              <a:t>Encourage</a:t>
            </a:r>
            <a:r>
              <a:rPr lang="nl-NL" dirty="0"/>
              <a:t> </a:t>
            </a:r>
            <a:r>
              <a:rPr i="1" dirty="0"/>
              <a:t>show and tell</a:t>
            </a:r>
            <a:r>
              <a:rPr dirty="0"/>
              <a:t> </a:t>
            </a:r>
            <a:r>
              <a:rPr dirty="0" err="1"/>
              <a:t>aan</a:t>
            </a:r>
            <a:endParaRPr lang="nl-NL" dirty="0"/>
          </a:p>
          <a:p>
            <a:pPr marL="751649" lvl="1" indent="-356044" defTabSz="519937">
              <a:spcBef>
                <a:spcPts val="1600"/>
              </a:spcBef>
              <a:defRPr sz="2492"/>
            </a:pPr>
            <a:r>
              <a:rPr lang="en-US" dirty="0"/>
              <a:t>Avoid hypothetical questions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406108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ontbijtproducten</a:t>
            </a:r>
            <a:endParaRPr lang="en-US" dirty="0"/>
          </a:p>
          <a:p>
            <a:r>
              <a:rPr lang="en-US" dirty="0"/>
              <a:t>Wat </a:t>
            </a:r>
            <a:r>
              <a:rPr lang="en-US" dirty="0" err="1"/>
              <a:t>eten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ontbijt</a:t>
            </a:r>
            <a:r>
              <a:rPr lang="en-US" dirty="0"/>
              <a:t>?</a:t>
            </a:r>
          </a:p>
          <a:p>
            <a:r>
              <a:rPr lang="en-US" dirty="0"/>
              <a:t>Wat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voor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nadelen</a:t>
            </a:r>
            <a:r>
              <a:rPr lang="en-US" dirty="0"/>
              <a:t> van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huidig</a:t>
            </a:r>
            <a:r>
              <a:rPr lang="en-US" dirty="0"/>
              <a:t> </a:t>
            </a:r>
            <a:r>
              <a:rPr lang="en-US" dirty="0" err="1"/>
              <a:t>ontbijt</a:t>
            </a:r>
            <a:r>
              <a:rPr lang="en-US" dirty="0"/>
              <a:t>?</a:t>
            </a:r>
          </a:p>
          <a:p>
            <a:r>
              <a:rPr lang="en-US" dirty="0"/>
              <a:t>Wat </a:t>
            </a:r>
            <a:r>
              <a:rPr lang="en-US" dirty="0" err="1"/>
              <a:t>zou</a:t>
            </a:r>
            <a:r>
              <a:rPr lang="en-US" dirty="0"/>
              <a:t> je </a:t>
            </a:r>
            <a:r>
              <a:rPr lang="en-US" dirty="0" err="1"/>
              <a:t>willen</a:t>
            </a:r>
            <a:r>
              <a:rPr lang="en-US" dirty="0"/>
              <a:t> </a:t>
            </a:r>
            <a:r>
              <a:rPr lang="en-US" dirty="0" err="1"/>
              <a:t>verbeteren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736900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3E7A24-803D-5D42-AF9B-85C57B40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97300"/>
            <a:ext cx="13004800" cy="2159000"/>
          </a:xfrm>
        </p:spPr>
        <p:txBody>
          <a:bodyPr>
            <a:normAutofit/>
          </a:bodyPr>
          <a:lstStyle/>
          <a:p>
            <a:r>
              <a:rPr lang="en-US" dirty="0"/>
              <a:t>canvas-time</a:t>
            </a:r>
          </a:p>
        </p:txBody>
      </p:sp>
    </p:spTree>
    <p:extLst>
      <p:ext uri="{BB962C8B-B14F-4D97-AF65-F5344CB8AC3E}">
        <p14:creationId xmlns:p14="http://schemas.microsoft.com/office/powerpoint/2010/main" val="30539818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 sz="4800" dirty="0"/>
              <a:t>Learning goals of </a:t>
            </a:r>
            <a:r>
              <a:rPr lang="nl-NL" sz="4800" dirty="0" err="1"/>
              <a:t>this</a:t>
            </a:r>
            <a:r>
              <a:rPr lang="nl-NL" sz="4800" dirty="0"/>
              <a:t> </a:t>
            </a:r>
            <a:r>
              <a:rPr lang="nl-NL" sz="4800" dirty="0" err="1"/>
              <a:t>lesson</a:t>
            </a:r>
            <a:endParaRPr sz="4800" dirty="0"/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end of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lesson</a:t>
            </a:r>
            <a:r>
              <a:rPr lang="nl-NL" dirty="0"/>
              <a:t>, </a:t>
            </a:r>
            <a:r>
              <a:rPr lang="nl-NL" dirty="0" err="1"/>
              <a:t>you’ll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:</a:t>
            </a:r>
          </a:p>
          <a:p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importance</a:t>
            </a:r>
            <a:r>
              <a:rPr lang="nl-NL" dirty="0"/>
              <a:t> of </a:t>
            </a:r>
            <a:r>
              <a:rPr lang="nl-NL" dirty="0" err="1"/>
              <a:t>knowing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user</a:t>
            </a:r>
          </a:p>
          <a:p>
            <a:r>
              <a:rPr lang="nl-NL" dirty="0" err="1"/>
              <a:t>Differentiate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wants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needs</a:t>
            </a:r>
            <a:endParaRPr lang="nl-NL" dirty="0"/>
          </a:p>
          <a:p>
            <a:r>
              <a:rPr lang="nl-NL" dirty="0" err="1"/>
              <a:t>Prepare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interview </a:t>
            </a:r>
            <a:r>
              <a:rPr lang="nl-NL" dirty="0" err="1"/>
              <a:t>with</a:t>
            </a:r>
            <a:r>
              <a:rPr lang="nl-NL" dirty="0"/>
              <a:t> a user</a:t>
            </a:r>
          </a:p>
        </p:txBody>
      </p:sp>
    </p:spTree>
    <p:extLst>
      <p:ext uri="{BB962C8B-B14F-4D97-AF65-F5344CB8AC3E}">
        <p14:creationId xmlns:p14="http://schemas.microsoft.com/office/powerpoint/2010/main" val="397657024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ctrTitle"/>
          </p:nvPr>
        </p:nvSpPr>
        <p:spPr>
          <a:xfrm>
            <a:off x="1135627" y="2554017"/>
            <a:ext cx="10825316" cy="36279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nl-NL" dirty="0"/>
              <a:t>User-</a:t>
            </a:r>
            <a:r>
              <a:rPr lang="nl-NL" dirty="0" err="1"/>
              <a:t>centered</a:t>
            </a:r>
            <a:r>
              <a:rPr lang="nl-NL" dirty="0"/>
              <a:t> Design</a:t>
            </a:r>
            <a:endParaRPr dirty="0"/>
          </a:p>
        </p:txBody>
      </p:sp>
      <p:sp>
        <p:nvSpPr>
          <p:cNvPr id="5" name="Shape 138"/>
          <p:cNvSpPr>
            <a:spLocks noGrp="1"/>
          </p:cNvSpPr>
          <p:nvPr>
            <p:ph type="subTitle" idx="1"/>
          </p:nvPr>
        </p:nvSpPr>
        <p:spPr>
          <a:xfrm>
            <a:off x="1135627" y="5569365"/>
            <a:ext cx="10825316" cy="122513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nl-NL" sz="3600" dirty="0"/>
              <a:t>Starts </a:t>
            </a:r>
            <a:r>
              <a:rPr lang="nl-NL" sz="3600" dirty="0" err="1"/>
              <a:t>with</a:t>
            </a:r>
            <a:r>
              <a:rPr lang="nl-NL" sz="3600" dirty="0"/>
              <a:t> </a:t>
            </a:r>
            <a:r>
              <a:rPr lang="nl-NL" sz="3600" dirty="0" err="1"/>
              <a:t>knowing</a:t>
            </a:r>
            <a:r>
              <a:rPr lang="nl-NL" sz="3600" dirty="0"/>
              <a:t> </a:t>
            </a:r>
            <a:r>
              <a:rPr lang="nl-NL" sz="3600" dirty="0" err="1"/>
              <a:t>your</a:t>
            </a:r>
            <a:r>
              <a:rPr lang="nl-NL" sz="3600" dirty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109344662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6882"/>
            <a:ext cx="13004799" cy="2159000"/>
          </a:xfrm>
        </p:spPr>
        <p:txBody>
          <a:bodyPr>
            <a:normAutofit/>
          </a:bodyPr>
          <a:lstStyle/>
          <a:p>
            <a:r>
              <a:rPr lang="en-US" sz="5400" dirty="0"/>
              <a:t>The user-centered design process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CF8A78-4AF4-DC4F-9D1C-FE732331EE36}"/>
              </a:ext>
            </a:extLst>
          </p:cNvPr>
          <p:cNvSpPr/>
          <p:nvPr/>
        </p:nvSpPr>
        <p:spPr>
          <a:xfrm>
            <a:off x="952499" y="3487310"/>
            <a:ext cx="2394853" cy="2304434"/>
          </a:xfrm>
          <a:prstGeom prst="ellipse">
            <a:avLst/>
          </a:prstGeom>
          <a:solidFill>
            <a:srgbClr val="E66A51"/>
          </a:solidFill>
          <a:ln w="63500">
            <a:solidFill>
              <a:schemeClr val="tx1"/>
            </a:solidFill>
          </a:ln>
          <a:effectLst>
            <a:outerShdw blurRad="152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0" dirty="0"/>
              <a:t>Empathize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D09709-772B-DE4A-B2F5-A945C40735AE}"/>
              </a:ext>
            </a:extLst>
          </p:cNvPr>
          <p:cNvSpPr/>
          <p:nvPr/>
        </p:nvSpPr>
        <p:spPr>
          <a:xfrm>
            <a:off x="3249390" y="5155224"/>
            <a:ext cx="2394853" cy="2304434"/>
          </a:xfrm>
          <a:prstGeom prst="ellipse">
            <a:avLst/>
          </a:prstGeom>
          <a:solidFill>
            <a:srgbClr val="F8AA37"/>
          </a:solidFill>
          <a:ln>
            <a:noFill/>
          </a:ln>
          <a:effectLst>
            <a:outerShdw blurRad="152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/>
              <a:t>Define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1DFA29-56C2-B14C-A3EC-E0F1AAB988C3}"/>
              </a:ext>
            </a:extLst>
          </p:cNvPr>
          <p:cNvSpPr/>
          <p:nvPr/>
        </p:nvSpPr>
        <p:spPr>
          <a:xfrm>
            <a:off x="5693240" y="3487310"/>
            <a:ext cx="2394853" cy="2304434"/>
          </a:xfrm>
          <a:prstGeom prst="ellipse">
            <a:avLst/>
          </a:prstGeom>
          <a:solidFill>
            <a:srgbClr val="3DA84C"/>
          </a:solidFill>
          <a:ln>
            <a:noFill/>
          </a:ln>
          <a:effectLst>
            <a:outerShdw blurRad="152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/>
              <a:t>Ideate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636553-08EE-FE4C-8163-241A93FC9DDA}"/>
              </a:ext>
            </a:extLst>
          </p:cNvPr>
          <p:cNvSpPr/>
          <p:nvPr/>
        </p:nvSpPr>
        <p:spPr>
          <a:xfrm>
            <a:off x="8039117" y="5155224"/>
            <a:ext cx="2394853" cy="2304434"/>
          </a:xfrm>
          <a:prstGeom prst="ellipse">
            <a:avLst/>
          </a:prstGeom>
          <a:solidFill>
            <a:srgbClr val="815390"/>
          </a:solidFill>
          <a:ln>
            <a:noFill/>
          </a:ln>
          <a:effectLst>
            <a:outerShdw blurRad="152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/>
              <a:t>Prototype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DA3B7A-77CF-D146-BC88-5E8AAF80AC91}"/>
              </a:ext>
            </a:extLst>
          </p:cNvPr>
          <p:cNvSpPr/>
          <p:nvPr/>
        </p:nvSpPr>
        <p:spPr>
          <a:xfrm>
            <a:off x="10450309" y="3487310"/>
            <a:ext cx="2394853" cy="2304434"/>
          </a:xfrm>
          <a:prstGeom prst="ellipse">
            <a:avLst/>
          </a:prstGeom>
          <a:solidFill>
            <a:srgbClr val="189BB7"/>
          </a:solidFill>
          <a:ln>
            <a:noFill/>
          </a:ln>
          <a:effectLst>
            <a:outerShdw blurRad="152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/>
              <a:t>Test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AD302C-2CD0-AE42-82CB-704052B3E754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2996634" y="5454267"/>
            <a:ext cx="252756" cy="853174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CE5492-E250-CA4F-9FB1-73C7E554228A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>
            <a:off x="7737375" y="5454267"/>
            <a:ext cx="301742" cy="853174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8302C3-CDE6-3D49-8670-3442F6B016AD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5644243" y="5454267"/>
            <a:ext cx="399715" cy="853174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ED6E17-9525-AF43-8B7D-8821ABAE9793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0433970" y="5477907"/>
            <a:ext cx="471222" cy="829534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1454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6892390" cy="9753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9949A6-0E7C-364A-B5C2-BAFEC14E3B34}"/>
              </a:ext>
            </a:extLst>
          </p:cNvPr>
          <p:cNvSpPr/>
          <p:nvPr/>
        </p:nvSpPr>
        <p:spPr>
          <a:xfrm>
            <a:off x="9940390" y="8925929"/>
            <a:ext cx="3033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0" dirty="0"/>
              <a:t>Source: </a:t>
            </a:r>
          </a:p>
          <a:p>
            <a:pPr algn="l"/>
            <a:r>
              <a:rPr lang="en-US" sz="2000" b="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https://uxmyths.com</a:t>
            </a:r>
            <a:endParaRPr lang="en-US" sz="20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001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88C4C8-89E2-4B48-A294-9EB8C7C24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200"/>
            <a:ext cx="13004800" cy="755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539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57BB9-DC19-3E4C-8E13-09B7150FE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200"/>
            <a:ext cx="13004800" cy="75593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3372" y="0"/>
            <a:ext cx="12153983" cy="1077218"/>
          </a:xfrm>
          <a:prstGeom prst="rect">
            <a:avLst/>
          </a:prstGeom>
          <a:noFill/>
          <a:effectLst>
            <a:outerShdw blurRad="88900" sx="102000" sy="102000" algn="ctr" rotWithShape="0">
              <a:prstClr val="black">
                <a:alpha val="3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Assignment: </a:t>
            </a:r>
            <a:r>
              <a:rPr lang="en-US" sz="32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take two minutes to note anything you know about the people in this audience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603461"/>
            <a:ext cx="4660490" cy="110201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lnSpc>
                <a:spcPct val="12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What kind of music do they listen to?</a:t>
            </a:r>
          </a:p>
          <a:p>
            <a:pPr marL="342900" indent="-342900" algn="l">
              <a:lnSpc>
                <a:spcPct val="12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How do they discover new music?</a:t>
            </a:r>
          </a:p>
          <a:p>
            <a:pPr marL="342900" indent="-342900" algn="l">
              <a:lnSpc>
                <a:spcPct val="12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Do they practice a certain life style? </a:t>
            </a:r>
          </a:p>
          <a:p>
            <a:pPr marL="342900" indent="-342900" algn="l">
              <a:lnSpc>
                <a:spcPct val="120000"/>
              </a:lnSpc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E50D6-9BAA-B340-873E-E4BF113E840B}"/>
              </a:ext>
            </a:extLst>
          </p:cNvPr>
          <p:cNvSpPr/>
          <p:nvPr/>
        </p:nvSpPr>
        <p:spPr>
          <a:xfrm>
            <a:off x="5677755" y="8621277"/>
            <a:ext cx="5459663" cy="11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How many concerts do they visit? </a:t>
            </a:r>
          </a:p>
          <a:p>
            <a:pPr marL="342900" indent="-342900" algn="l">
              <a:lnSpc>
                <a:spcPct val="12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How do they select the concerts they go to? </a:t>
            </a:r>
          </a:p>
          <a:p>
            <a:pPr marL="342900" indent="-342900" algn="l">
              <a:lnSpc>
                <a:spcPct val="12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What appeals to them in the artist?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6E50A-8373-E840-B937-647EBA605F40}"/>
              </a:ext>
            </a:extLst>
          </p:cNvPr>
          <p:cNvSpPr/>
          <p:nvPr/>
        </p:nvSpPr>
        <p:spPr>
          <a:xfrm>
            <a:off x="11384863" y="8651586"/>
            <a:ext cx="920445" cy="437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285684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A1D918-0170-2541-B591-96F2435C1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200"/>
            <a:ext cx="13004800" cy="75593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03236" y="296519"/>
            <a:ext cx="761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The answer: </a:t>
            </a:r>
            <a:r>
              <a:rPr lang="en-US" sz="3200" b="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ask them!</a:t>
            </a:r>
          </a:p>
        </p:txBody>
      </p:sp>
    </p:spTree>
    <p:extLst>
      <p:ext uri="{BB962C8B-B14F-4D97-AF65-F5344CB8AC3E}">
        <p14:creationId xmlns:p14="http://schemas.microsoft.com/office/powerpoint/2010/main" val="8690739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ACF8A78-4AF4-DC4F-9D1C-FE732331EE36}"/>
              </a:ext>
            </a:extLst>
          </p:cNvPr>
          <p:cNvSpPr/>
          <p:nvPr/>
        </p:nvSpPr>
        <p:spPr>
          <a:xfrm>
            <a:off x="952499" y="3487310"/>
            <a:ext cx="2394853" cy="2304434"/>
          </a:xfrm>
          <a:prstGeom prst="ellipse">
            <a:avLst/>
          </a:prstGeom>
          <a:solidFill>
            <a:srgbClr val="E66A51"/>
          </a:solidFill>
          <a:ln w="63500">
            <a:solidFill>
              <a:schemeClr val="tx1"/>
            </a:solidFill>
          </a:ln>
          <a:effectLst>
            <a:outerShdw blurRad="152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0" dirty="0"/>
              <a:t>Empathize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D09709-772B-DE4A-B2F5-A945C40735AE}"/>
              </a:ext>
            </a:extLst>
          </p:cNvPr>
          <p:cNvSpPr/>
          <p:nvPr/>
        </p:nvSpPr>
        <p:spPr>
          <a:xfrm>
            <a:off x="3249390" y="5155224"/>
            <a:ext cx="2394853" cy="2304434"/>
          </a:xfrm>
          <a:prstGeom prst="ellipse">
            <a:avLst/>
          </a:prstGeom>
          <a:solidFill>
            <a:srgbClr val="F8AA37"/>
          </a:solidFill>
          <a:ln>
            <a:noFill/>
          </a:ln>
          <a:effectLst>
            <a:outerShdw blurRad="152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/>
              <a:t>Define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1DFA29-56C2-B14C-A3EC-E0F1AAB988C3}"/>
              </a:ext>
            </a:extLst>
          </p:cNvPr>
          <p:cNvSpPr/>
          <p:nvPr/>
        </p:nvSpPr>
        <p:spPr>
          <a:xfrm>
            <a:off x="5693240" y="3487310"/>
            <a:ext cx="2394853" cy="2304434"/>
          </a:xfrm>
          <a:prstGeom prst="ellipse">
            <a:avLst/>
          </a:prstGeom>
          <a:solidFill>
            <a:srgbClr val="3DA84C"/>
          </a:solidFill>
          <a:ln>
            <a:noFill/>
          </a:ln>
          <a:effectLst>
            <a:outerShdw blurRad="152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/>
              <a:t>Ideate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636553-08EE-FE4C-8163-241A93FC9DDA}"/>
              </a:ext>
            </a:extLst>
          </p:cNvPr>
          <p:cNvSpPr/>
          <p:nvPr/>
        </p:nvSpPr>
        <p:spPr>
          <a:xfrm>
            <a:off x="8039117" y="5155224"/>
            <a:ext cx="2394853" cy="2304434"/>
          </a:xfrm>
          <a:prstGeom prst="ellipse">
            <a:avLst/>
          </a:prstGeom>
          <a:solidFill>
            <a:srgbClr val="815390"/>
          </a:solidFill>
          <a:ln>
            <a:noFill/>
          </a:ln>
          <a:effectLst>
            <a:outerShdw blurRad="152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/>
              <a:t>Prototype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DA3B7A-77CF-D146-BC88-5E8AAF80AC91}"/>
              </a:ext>
            </a:extLst>
          </p:cNvPr>
          <p:cNvSpPr/>
          <p:nvPr/>
        </p:nvSpPr>
        <p:spPr>
          <a:xfrm>
            <a:off x="10450309" y="3487310"/>
            <a:ext cx="2394853" cy="2304434"/>
          </a:xfrm>
          <a:prstGeom prst="ellipse">
            <a:avLst/>
          </a:prstGeom>
          <a:solidFill>
            <a:srgbClr val="189BB7"/>
          </a:solidFill>
          <a:ln>
            <a:noFill/>
          </a:ln>
          <a:effectLst>
            <a:outerShdw blurRad="152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/>
              <a:t>Test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AD302C-2CD0-AE42-82CB-704052B3E754}"/>
              </a:ext>
            </a:extLst>
          </p:cNvPr>
          <p:cNvCxnSpPr>
            <a:cxnSpLocks/>
            <a:stCxn id="4" idx="5"/>
            <a:endCxn id="5" idx="2"/>
          </p:cNvCxnSpPr>
          <p:nvPr/>
        </p:nvCxnSpPr>
        <p:spPr>
          <a:xfrm>
            <a:off x="2996634" y="5454267"/>
            <a:ext cx="252756" cy="853174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CE5492-E250-CA4F-9FB1-73C7E554228A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>
            <a:off x="7737375" y="5454267"/>
            <a:ext cx="301742" cy="853174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8302C3-CDE6-3D49-8670-3442F6B016AD}"/>
              </a:ext>
            </a:extLst>
          </p:cNvPr>
          <p:cNvCxnSpPr>
            <a:cxnSpLocks/>
            <a:stCxn id="5" idx="6"/>
            <a:endCxn id="6" idx="3"/>
          </p:cNvCxnSpPr>
          <p:nvPr/>
        </p:nvCxnSpPr>
        <p:spPr>
          <a:xfrm flipV="1">
            <a:off x="5644243" y="5454267"/>
            <a:ext cx="399715" cy="853174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ED6E17-9525-AF43-8B7D-8821ABAE9793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0433970" y="5477907"/>
            <a:ext cx="471222" cy="829534"/>
          </a:xfrm>
          <a:prstGeom prst="straightConnector1">
            <a:avLst/>
          </a:prstGeom>
          <a:ln w="444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59D0700B-237B-B843-9219-2F332DA5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6882"/>
            <a:ext cx="13004799" cy="2159000"/>
          </a:xfrm>
        </p:spPr>
        <p:txBody>
          <a:bodyPr>
            <a:normAutofit/>
          </a:bodyPr>
          <a:lstStyle/>
          <a:p>
            <a:r>
              <a:rPr lang="en-US" sz="5400" dirty="0"/>
              <a:t>The user-centered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256219828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877</Words>
  <Application>Microsoft Macintosh PowerPoint</Application>
  <PresentationFormat>Custom</PresentationFormat>
  <Paragraphs>83</Paragraphs>
  <Slides>16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Know your user</vt:lpstr>
      <vt:lpstr>Learning goals of this lesson</vt:lpstr>
      <vt:lpstr>User-centered Design</vt:lpstr>
      <vt:lpstr>The user-centered design process</vt:lpstr>
      <vt:lpstr>PowerPoint Presentation</vt:lpstr>
      <vt:lpstr>PowerPoint Presentation</vt:lpstr>
      <vt:lpstr>PowerPoint Presentation</vt:lpstr>
      <vt:lpstr>PowerPoint Presentation</vt:lpstr>
      <vt:lpstr>The user-centered design process</vt:lpstr>
      <vt:lpstr>What kind of things do we learn about our users?</vt:lpstr>
      <vt:lpstr>PowerPoint Presentation</vt:lpstr>
      <vt:lpstr>PowerPoint Presentation</vt:lpstr>
      <vt:lpstr>Dig deeper!</vt:lpstr>
      <vt:lpstr>How to conduct a good interview?</vt:lpstr>
      <vt:lpstr>Example:</vt:lpstr>
      <vt:lpstr>canvas-time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Witkamp,Bernd-Jan B.J.</cp:lastModifiedBy>
  <cp:revision>8</cp:revision>
  <dcterms:modified xsi:type="dcterms:W3CDTF">2019-02-11T18:03:19Z</dcterms:modified>
</cp:coreProperties>
</file>