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0" r:id="rId8"/>
    <p:sldId id="273" r:id="rId9"/>
    <p:sldId id="271" r:id="rId10"/>
    <p:sldId id="26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718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Internship at </a:t>
            </a:r>
            <a:r>
              <a:rPr lang="en-US" dirty="0" err="1"/>
              <a:t>Tatvasoft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B9DB7-62F7-1C78-77E1-EC015CC63383}"/>
              </a:ext>
            </a:extLst>
          </p:cNvPr>
          <p:cNvSpPr txBox="1"/>
          <p:nvPr/>
        </p:nvSpPr>
        <p:spPr>
          <a:xfrm>
            <a:off x="6335486" y="4926563"/>
            <a:ext cx="426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:- Chauhan </a:t>
            </a:r>
            <a:r>
              <a:rPr lang="en-US" dirty="0" err="1"/>
              <a:t>Anilkumar</a:t>
            </a:r>
            <a:r>
              <a:rPr lang="en-US" dirty="0"/>
              <a:t> </a:t>
            </a:r>
            <a:r>
              <a:rPr lang="en-US" dirty="0" err="1"/>
              <a:t>Dhirubhai</a:t>
            </a:r>
            <a:r>
              <a:rPr lang="en-US" dirty="0"/>
              <a:t>- Enrollment No :-200200107040</a:t>
            </a:r>
          </a:p>
          <a:p>
            <a:r>
              <a:rPr lang="en-IN" dirty="0"/>
              <a:t>External guide :- Sweety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Introduction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Overview of company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Overview of internship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Technologies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43" y="428706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61119"/>
            <a:ext cx="9779183" cy="2865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I started internship at </a:t>
            </a:r>
            <a:r>
              <a:rPr lang="en-US" dirty="0" err="1"/>
              <a:t>Tatvasoft</a:t>
            </a:r>
            <a:r>
              <a:rPr lang="en-US" dirty="0"/>
              <a:t> technology Pvt. Ltd. It gives me opportunity to starting my career in IT sector. I began my internship under the supervision of Sweety Patel . Who serves as the CTO at eSparkBiz. This internship agendas focuses on relevant technologies, communication skills, problem solving skill and working on live Projects.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company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79702A-BF20-F465-0D49-A9C809F08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5" y="2262490"/>
            <a:ext cx="9779182" cy="336681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As a CMMI level 3 and ISO 9001:2015-certified company, eSparkBiz has carved itself as a trusted software and web development partner in the IT industry.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Formed in 2010, eSparkBiz has grown at an exponential pace with 370+ employees. In 12+ years of work experience we have built 1000+ project delivered successfully.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eSparkBiz offers a board spectrum of software development and own expertise in web development, mobile app development, chatbot, IOT and more.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0" y="2360512"/>
            <a:ext cx="8412079" cy="1682071"/>
          </a:xfrm>
        </p:spPr>
        <p:txBody>
          <a:bodyPr>
            <a:normAutofit/>
          </a:bodyPr>
          <a:lstStyle/>
          <a:p>
            <a:r>
              <a:rPr lang="en-US" sz="2400" dirty="0"/>
              <a:t>eSparkBiz is a one stop solution for all your technologies needs and take care of all your requirements, right form project ideation to development, through testing and services after sales.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 dirty="0"/>
              <a:t>Overview of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3BE835E0-F50E-DD01-5B1E-836E1381A584}"/>
              </a:ext>
            </a:extLst>
          </p:cNvPr>
          <p:cNvSpPr txBox="1">
            <a:spLocks/>
          </p:cNvSpPr>
          <p:nvPr/>
        </p:nvSpPr>
        <p:spPr>
          <a:xfrm>
            <a:off x="750430" y="1947288"/>
            <a:ext cx="8520791" cy="4326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/>
            <a:r>
              <a:rPr lang="en-US" sz="2000" dirty="0"/>
              <a:t>This internship focused on the skill development of full stack development in specified technologies.</a:t>
            </a:r>
          </a:p>
          <a:p>
            <a:pPr marL="800100" lvl="1" indent="-342900" algn="just"/>
            <a:r>
              <a:rPr lang="en-US" sz="2000" dirty="0"/>
              <a:t>Full stack development internship provides comprehensive training in both front-end and back-end technologies.</a:t>
            </a:r>
          </a:p>
          <a:p>
            <a:pPr marL="800100" lvl="1" indent="-342900" algn="just"/>
            <a:r>
              <a:rPr lang="en-US" sz="2000" dirty="0"/>
              <a:t>Front-end technologies:-</a:t>
            </a:r>
          </a:p>
          <a:p>
            <a:pPr marL="1257300" lvl="2" indent="-342900" algn="just"/>
            <a:r>
              <a:rPr lang="en-US" sz="1600" dirty="0"/>
              <a:t>HTML, CSS, JavaScript</a:t>
            </a:r>
          </a:p>
          <a:p>
            <a:pPr marL="1257300" lvl="2" indent="-342900" algn="just"/>
            <a:r>
              <a:rPr lang="en-US" sz="1600" dirty="0"/>
              <a:t>Responsive design</a:t>
            </a:r>
          </a:p>
          <a:p>
            <a:pPr marL="1257300" lvl="2" indent="-342900" algn="just"/>
            <a:r>
              <a:rPr lang="en-US" sz="1600" dirty="0"/>
              <a:t>Framework like Reactjs</a:t>
            </a:r>
          </a:p>
          <a:p>
            <a:pPr marL="800100" lvl="1" indent="-342900" algn="just"/>
            <a:r>
              <a:rPr lang="en-US" sz="2000" dirty="0"/>
              <a:t>Back-end technologies :-</a:t>
            </a:r>
          </a:p>
          <a:p>
            <a:pPr marL="1257300" lvl="2" indent="-342900" algn="just"/>
            <a:r>
              <a:rPr lang="en-US" sz="1600" dirty="0"/>
              <a:t>Nodejs</a:t>
            </a:r>
          </a:p>
          <a:p>
            <a:pPr marL="1257300" lvl="2" indent="-342900" algn="just"/>
            <a:r>
              <a:rPr lang="en-US" sz="1600" dirty="0"/>
              <a:t>APIs</a:t>
            </a:r>
          </a:p>
          <a:p>
            <a:pPr marL="1257300" lvl="2" indent="-342900" algn="just"/>
            <a:r>
              <a:rPr lang="en-US" sz="1600" dirty="0"/>
              <a:t>Database in MySQL</a:t>
            </a:r>
          </a:p>
          <a:p>
            <a:pPr marL="800100" lvl="1" indent="-342900" algn="just"/>
            <a:r>
              <a:rPr lang="en-US" sz="2000" dirty="0"/>
              <a:t>Internship agenda focused on skill development in technologies, communication, problem solving skill development.</a:t>
            </a: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9" y="438062"/>
            <a:ext cx="10678142" cy="1325563"/>
          </a:xfrm>
        </p:spPr>
        <p:txBody>
          <a:bodyPr/>
          <a:lstStyle/>
          <a:p>
            <a:r>
              <a:rPr lang="en-US" sz="4000" dirty="0"/>
              <a:t>Topics covered in the internship until February includes: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7" name="Content Placeholder 6">
            <a:extLst>
              <a:ext uri="{FF2B5EF4-FFF2-40B4-BE49-F238E27FC236}">
                <a16:creationId xmlns:a16="http://schemas.microsoft.com/office/drawing/2014/main" id="{84F2142C-8417-37DC-FB6A-29B4D2F42342}"/>
              </a:ext>
            </a:extLst>
          </p:cNvPr>
          <p:cNvSpPr txBox="1">
            <a:spLocks/>
          </p:cNvSpPr>
          <p:nvPr/>
        </p:nvSpPr>
        <p:spPr>
          <a:xfrm>
            <a:off x="1206409" y="2047337"/>
            <a:ext cx="9779182" cy="33668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4672" indent="-347472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Introduction to front-end development technologies such as HTML, CSS, and JavaScript.</a:t>
            </a:r>
          </a:p>
          <a:p>
            <a:pPr marL="804672" indent="-347472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</a:rPr>
              <a:t>Covered Basic concepts in front-end technologies.</a:t>
            </a:r>
            <a:endParaRPr lang="en-US" sz="2400" kern="1200" dirty="0">
              <a:solidFill>
                <a:srgbClr val="000000"/>
              </a:solidFill>
              <a:effectLst/>
              <a:ea typeface="+mn-ea"/>
              <a:cs typeface="+mn-cs"/>
            </a:endParaRPr>
          </a:p>
          <a:p>
            <a:pPr marL="804672" indent="-347472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Complete some task or assignment by given external guide. </a:t>
            </a:r>
            <a:endParaRPr lang="en-IN" sz="2400" dirty="0">
              <a:effectLst/>
            </a:endParaRPr>
          </a:p>
          <a:p>
            <a:pPr marL="804672" indent="-347472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Given Tasks are:- </a:t>
            </a:r>
            <a:endParaRPr lang="en-IN" sz="2000" dirty="0">
              <a:effectLst/>
            </a:endParaRPr>
          </a:p>
          <a:p>
            <a:pPr marL="1261872" indent="-347472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Add row and column by clicking on button</a:t>
            </a:r>
            <a:endParaRPr lang="en-IN" sz="1600" dirty="0">
              <a:effectLst/>
            </a:endParaRPr>
          </a:p>
          <a:p>
            <a:pPr marL="1261872" indent="-347472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KuKu Game </a:t>
            </a:r>
            <a:endParaRPr lang="en-IN" sz="1600" dirty="0">
              <a:effectLst/>
            </a:endParaRPr>
          </a:p>
          <a:p>
            <a:pPr marL="1261872" indent="-347472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Tic-tac-toe </a:t>
            </a:r>
            <a:endParaRPr lang="en-IN" sz="1600" dirty="0">
              <a:effectLst/>
            </a:endParaRPr>
          </a:p>
          <a:p>
            <a:pPr marL="1261872" indent="-347472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create one website structure using HTML and CSS </a:t>
            </a:r>
            <a:endParaRPr lang="en-IN" sz="1600" dirty="0">
              <a:effectLst/>
            </a:endParaRPr>
          </a:p>
          <a:p>
            <a:pPr marL="1261872" indent="-347472" algn="just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Create different database for SQL query practice.</a:t>
            </a:r>
            <a:endParaRPr lang="en-I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1032715"/>
          </a:xfrm>
        </p:spPr>
        <p:txBody>
          <a:bodyPr>
            <a:normAutofit/>
          </a:bodyPr>
          <a:lstStyle/>
          <a:p>
            <a:r>
              <a:rPr lang="en-US" dirty="0"/>
              <a:t>By: </a:t>
            </a:r>
            <a:r>
              <a:rPr lang="en-US" dirty="0" err="1"/>
              <a:t>Anilkumar</a:t>
            </a:r>
            <a:r>
              <a:rPr lang="en-US" dirty="0"/>
              <a:t> Chauhan                      Enrolment No. : 200200107040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151</TotalTime>
  <Words>368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Tenorite</vt:lpstr>
      <vt:lpstr>Office Theme</vt:lpstr>
      <vt:lpstr>Internship at Tatvasoft</vt:lpstr>
      <vt:lpstr>Agenda</vt:lpstr>
      <vt:lpstr>Introduction</vt:lpstr>
      <vt:lpstr>Overview of company </vt:lpstr>
      <vt:lpstr>eSparkBiz is a one stop solution for all your technologies needs and take care of all your requirements, right form project ideation to development, through testing and services after sales.</vt:lpstr>
      <vt:lpstr>Overview of Internship</vt:lpstr>
      <vt:lpstr>Topics covered in the internship until February includes: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at eSparkBiz</dc:title>
  <dc:creator>Raj Koradiya</dc:creator>
  <cp:lastModifiedBy>anilchaunhan62301@outlook.com</cp:lastModifiedBy>
  <cp:revision>3</cp:revision>
  <dcterms:created xsi:type="dcterms:W3CDTF">2024-02-10T04:05:14Z</dcterms:created>
  <dcterms:modified xsi:type="dcterms:W3CDTF">2024-02-16T16:28:48Z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