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6799" r:id="rId69"/>
  </p:sldMasterIdLst>
  <p:notesMasterIdLst>
    <p:notesMasterId r:id="rId73"/>
  </p:notesMasterIdLst>
  <p:handoutMasterIdLst>
    <p:handoutMasterId r:id="rId74"/>
  </p:handoutMasterIdLst>
  <p:sldIdLst>
    <p:sldId id="638" r:id="rId70"/>
    <p:sldId id="1001" r:id="rId71"/>
    <p:sldId id="1063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0" userDrawn="1">
          <p15:clr>
            <a:srgbClr val="A4A3A4"/>
          </p15:clr>
        </p15:guide>
        <p15:guide id="2" orient="horz" pos="3888" userDrawn="1">
          <p15:clr>
            <a:srgbClr val="A4A3A4"/>
          </p15:clr>
        </p15:guide>
        <p15:guide id="3" pos="576" userDrawn="1">
          <p15:clr>
            <a:srgbClr val="A4A3A4"/>
          </p15:clr>
        </p15:guide>
        <p15:guide id="4" pos="7104" userDrawn="1">
          <p15:clr>
            <a:srgbClr val="A4A3A4"/>
          </p15:clr>
        </p15:guide>
        <p15:guide id="5" pos="431">
          <p15:clr>
            <a:srgbClr val="A4A3A4"/>
          </p15:clr>
        </p15:guide>
        <p15:guide id="6" pos="72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3F7"/>
    <a:srgbClr val="027ECF"/>
    <a:srgbClr val="C9F2FF"/>
    <a:srgbClr val="FFFFFF"/>
    <a:srgbClr val="828218"/>
    <a:srgbClr val="828219"/>
    <a:srgbClr val="C830A0"/>
    <a:srgbClr val="E246E7"/>
    <a:srgbClr val="002859"/>
    <a:srgbClr val="064D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1547"/>
  </p:normalViewPr>
  <p:slideViewPr>
    <p:cSldViewPr snapToGrid="0">
      <p:cViewPr varScale="1">
        <p:scale>
          <a:sx n="108" d="100"/>
          <a:sy n="108" d="100"/>
        </p:scale>
        <p:origin x="240" y="96"/>
      </p:cViewPr>
      <p:guideLst>
        <p:guide orient="horz" pos="430"/>
        <p:guide orient="horz" pos="3888"/>
        <p:guide pos="576"/>
        <p:guide pos="7104"/>
        <p:guide pos="431"/>
        <p:guide pos="724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16" Type="http://schemas.openxmlformats.org/officeDocument/2006/relationships/customXml" Target="../customXml/item1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slideMaster" Target="slideMasters/slideMaster1.xml"/><Relationship Id="rId77" Type="http://schemas.openxmlformats.org/officeDocument/2006/relationships/theme" Target="theme/theme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slide" Target="slides/slide1.xml"/><Relationship Id="rId7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viewProps" Target="viewProps.xml"/><Relationship Id="rId7" Type="http://schemas.openxmlformats.org/officeDocument/2006/relationships/customXml" Target="../customXml/item7.xml"/><Relationship Id="rId71" Type="http://schemas.openxmlformats.org/officeDocument/2006/relationships/slide" Target="slides/slide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4AB64-BB16-014D-AF59-00877FFB534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ED56D-3A20-2943-930A-2361A9DD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612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5498D241-0AB7-BC44-80E8-F0A20AF46E9E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3E7143C0-4F23-B545-9533-520B5A87CA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740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33121" y="2428193"/>
            <a:ext cx="8525773" cy="914400"/>
          </a:xfrm>
        </p:spPr>
        <p:txBody>
          <a:bodyPr rIns="0" anchor="b">
            <a:noAutofit/>
          </a:bodyPr>
          <a:lstStyle>
            <a:lvl1pPr algn="ctr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28801" y="3465218"/>
            <a:ext cx="8534401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rgbClr val="C3E3F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1B51-25EE-0147-9293-37E16A70024E}" type="datetime1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Esri logo with The Science of Where tagline">
            <a:extLst>
              <a:ext uri="{FF2B5EF4-FFF2-40B4-BE49-F238E27FC236}">
                <a16:creationId xmlns:a16="http://schemas.microsoft.com/office/drawing/2014/main" id="{BAE1F197-8276-8D41-95D6-51EDCC8506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2736" y="395608"/>
            <a:ext cx="2392198" cy="73964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gradFill flip="none" rotWithShape="1">
          <a:gsLst>
            <a:gs pos="38000">
              <a:srgbClr val="064D9E"/>
            </a:gs>
            <a:gs pos="55000">
              <a:srgbClr val="064D9E"/>
            </a:gs>
            <a:gs pos="100000">
              <a:srgbClr val="002859"/>
            </a:gs>
            <a:gs pos="0">
              <a:srgbClr val="002859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76872" y="3980828"/>
            <a:ext cx="4427728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rgbClr val="C3E3F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76872" y="2462092"/>
            <a:ext cx="4427728" cy="1477328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4800" b="0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/>
              <a:t>Click to Edit Demo Title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F20F-8413-1548-BF61-558511100DB7}" type="datetime1">
              <a:rPr lang="en-US" smtClean="0"/>
              <a:t>2/6/2024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A4DFB064-9EBB-CE43-A484-6B2123001EC1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4213" y="1757363"/>
            <a:ext cx="5943600" cy="3343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038196971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304" y="1990427"/>
            <a:ext cx="10367433" cy="1477328"/>
          </a:xfrm>
        </p:spPr>
        <p:txBody>
          <a:bodyPr anchor="b"/>
          <a:lstStyle>
            <a:lvl1pPr>
              <a:spcAft>
                <a:spcPts val="0"/>
              </a:spcAft>
              <a:defRPr sz="9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BIG Word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304" y="3467761"/>
            <a:ext cx="10367433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0" baseline="0" smtClean="0">
                <a:solidFill>
                  <a:srgbClr val="C3E3F7"/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Smaller word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7C214-390A-F944-BF27-73F37F4360F9}" type="datetime1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52500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84" y="2625441"/>
            <a:ext cx="73152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3683197"/>
            <a:ext cx="73152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rgbClr val="C3E3F7"/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5C2B-15EC-3348-B6CD-75D75F51F610}" type="datetime1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32608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sri">
    <p:bg>
      <p:bgPr>
        <a:gradFill flip="none" rotWithShape="1">
          <a:gsLst>
            <a:gs pos="0">
              <a:srgbClr val="002859"/>
            </a:gs>
            <a:gs pos="100000">
              <a:srgbClr val="002859"/>
            </a:gs>
            <a:gs pos="55000">
              <a:srgbClr val="064D9E"/>
            </a:gs>
            <a:gs pos="38000">
              <a:srgbClr val="064D9E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arge Esri logo with The Science of Where tagline">
            <a:extLst>
              <a:ext uri="{FF2B5EF4-FFF2-40B4-BE49-F238E27FC236}">
                <a16:creationId xmlns:a16="http://schemas.microsoft.com/office/drawing/2014/main" id="{9496024E-64D0-4946-9D72-1637B8F523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59008" y="2489995"/>
            <a:ext cx="6073984" cy="187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4568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9296" cy="46166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914400" y="2057400"/>
            <a:ext cx="10369296" cy="342900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FD86-78C4-084A-B0B5-04A7A3431B39}" type="datetime1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6797FC-BEAD-EDB2-35D0-3673F271B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51" b="75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822067"/>
            <a:ext cx="10369296" cy="553998"/>
          </a:xfrm>
        </p:spPr>
        <p:txBody>
          <a:bodyPr/>
          <a:lstStyle>
            <a:lvl1pPr>
              <a:defRPr lang="en-US" sz="3600" b="0" kern="1200" spc="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1399032"/>
            <a:ext cx="10369296" cy="276999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C3E3F7"/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914400" y="2057400"/>
            <a:ext cx="10369296" cy="3427413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F95B-0B80-6A4D-A813-6F9D9F38EBA2}" type="datetime1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9296" cy="457200"/>
          </a:xfrm>
          <a:noFill/>
        </p:spPr>
        <p:txBody>
          <a:bodyPr vert="horz" wrap="square" lIns="0" tIns="0" rIns="0" bIns="0" rtlCol="0" anchor="b">
            <a:spAutoFit/>
          </a:bodyPr>
          <a:lstStyle>
            <a:lvl1pPr>
              <a:defRPr lang="en-US" b="0" dirty="0"/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14400" y="2057400"/>
            <a:ext cx="10369296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6177085"/>
            <a:ext cx="10599358" cy="215444"/>
          </a:xfrm>
        </p:spPr>
        <p:txBody>
          <a:bodyPr wrap="square"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Tagline (optional)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5AC9-5819-304B-AB8A-EC561A98EE59}" type="datetime1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9296" cy="4572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Content Placeholder 21"/>
          <p:cNvSpPr>
            <a:spLocks noGrp="1"/>
          </p:cNvSpPr>
          <p:nvPr>
            <p:ph sz="quarter" idx="18" hasCustomPrompt="1"/>
          </p:nvPr>
        </p:nvSpPr>
        <p:spPr>
          <a:xfrm>
            <a:off x="914400" y="2057400"/>
            <a:ext cx="10369296" cy="342900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1399031"/>
            <a:ext cx="10369296" cy="276999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800" b="0" kern="1200" dirty="0" smtClean="0">
                <a:solidFill>
                  <a:srgbClr val="C3E3F7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/>
              <a:t>Click to Edit Subtitle (optional)</a:t>
            </a:r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6185356"/>
            <a:ext cx="10597896" cy="215444"/>
          </a:xfrm>
        </p:spPr>
        <p:txBody>
          <a:bodyPr wrap="square"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/>
              <a:t>Click to Edit Tagline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>
              <a:ea typeface="+mn-ea"/>
              <a:cs typeface="+mn-cs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F111-1245-FB4C-ACB7-129F68E66232}" type="datetime1">
              <a:rPr lang="en-US" smtClean="0"/>
              <a:t>2/6/2024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73994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 flip="none" rotWithShape="1">
          <a:gsLst>
            <a:gs pos="75000">
              <a:srgbClr val="0C4799"/>
            </a:gs>
            <a:gs pos="10000">
              <a:srgbClr val="008BD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21C6-642C-6F4C-B53C-06F3F35CEF14}" type="datetime1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3BE2-FFFE-0B46-AE5A-CBB4C5FEC6FC}" type="datetime1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994C-B8B3-A740-949B-C8D716F26A7F}" type="datetime1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gradFill flip="none" rotWithShape="1">
          <a:gsLst>
            <a:gs pos="55000">
              <a:srgbClr val="064D9E"/>
            </a:gs>
            <a:gs pos="38000">
              <a:srgbClr val="064D9E"/>
            </a:gs>
            <a:gs pos="100000">
              <a:srgbClr val="002859"/>
            </a:gs>
            <a:gs pos="0">
              <a:srgbClr val="002859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1" y="3512743"/>
            <a:ext cx="8683722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rgbClr val="C3E3F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732670"/>
            <a:ext cx="8683723" cy="738664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4800" b="0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/>
              <a:t>Click to Edit Section Title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F20F-8413-1548-BF61-558511100DB7}" type="datetime1">
              <a:rPr lang="en-US" smtClean="0"/>
              <a:t>2/6/2024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4995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5000">
              <a:srgbClr val="0C4799"/>
            </a:gs>
            <a:gs pos="10000">
              <a:srgbClr val="008DDE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9296" cy="461665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57400"/>
            <a:ext cx="10361957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7E69C-4D79-BB49-9350-1FEE210EB4F7}" type="datetime1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800" r:id="rId1"/>
    <p:sldLayoutId id="2147486801" r:id="rId2"/>
    <p:sldLayoutId id="2147486802" r:id="rId3"/>
    <p:sldLayoutId id="2147486803" r:id="rId4"/>
    <p:sldLayoutId id="2147486804" r:id="rId5"/>
    <p:sldLayoutId id="2147486805" r:id="rId6"/>
    <p:sldLayoutId id="2147486806" r:id="rId7"/>
    <p:sldLayoutId id="2147486807" r:id="rId8"/>
    <p:sldLayoutId id="2147486822" r:id="rId9"/>
    <p:sldLayoutId id="2147486823" r:id="rId10"/>
    <p:sldLayoutId id="2147486811" r:id="rId11"/>
    <p:sldLayoutId id="2147486812" r:id="rId12"/>
    <p:sldLayoutId id="2147486816" r:id="rId13"/>
  </p:sldLayoutIdLst>
  <p:transition spd="med">
    <p:fade/>
  </p:transition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000" b="0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tabLst/>
        <a:defRPr sz="2000" b="0" kern="1200">
          <a:solidFill>
            <a:schemeClr val="tx1"/>
          </a:solidFill>
          <a:latin typeface="+mn-lt"/>
          <a:ea typeface="+mn-ea"/>
          <a:cs typeface="Arial"/>
        </a:defRPr>
      </a:lvl1pPr>
      <a:lvl2pPr marL="404813" indent="-12065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tabLst/>
        <a:defRPr sz="1800" b="0" kern="1200">
          <a:solidFill>
            <a:schemeClr val="tx1"/>
          </a:solidFill>
          <a:latin typeface="+mn-lt"/>
          <a:ea typeface="+mn-ea"/>
          <a:cs typeface="Arial"/>
        </a:defRPr>
      </a:lvl2pPr>
      <a:lvl3pPr marL="742950" indent="-12065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tabLst/>
        <a:defRPr sz="1600" b="0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0" kern="1200">
          <a:solidFill>
            <a:schemeClr val="tx1"/>
          </a:solidFill>
          <a:latin typeface="+mn-lt"/>
          <a:ea typeface="+mn-ea"/>
          <a:cs typeface="Arial"/>
        </a:defRPr>
      </a:lvl4pPr>
      <a:lvl5pPr marL="1370012" indent="0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None/>
        <a:defRPr lang="en-US" sz="1400" b="0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0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0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0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sri/arcgis-pro-sdk/wiki/Tech-Sessions#2024-palm-spring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562C38F-3576-9836-84E8-EECA8FA48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41" y="319635"/>
            <a:ext cx="10369296" cy="430887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ArcGIS Pro SDK for .NET – Technical Sessions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41D984-11D2-D20D-EAF9-C4FA9FF751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08304" y="1087235"/>
            <a:ext cx="10369296" cy="553998"/>
          </a:xfrm>
        </p:spPr>
        <p:txBody>
          <a:bodyPr/>
          <a:lstStyle/>
          <a:p>
            <a:r>
              <a:rPr lang="en-US" sz="1800" b="0" i="1" dirty="0">
                <a:solidFill>
                  <a:srgbClr val="00B0F0"/>
                </a:solidFill>
              </a:rPr>
              <a:t>NOTE</a:t>
            </a:r>
            <a:r>
              <a:rPr lang="en-US" sz="1800" b="0" dirty="0">
                <a:solidFill>
                  <a:srgbClr val="00B0F0"/>
                </a:solidFill>
              </a:rPr>
              <a:t>:  </a:t>
            </a:r>
            <a:r>
              <a:rPr lang="en-US" sz="1800" b="0" dirty="0"/>
              <a:t>Session titles are led by “ArcGIS Pro SDK for .NET” in online agenda  </a:t>
            </a:r>
          </a:p>
          <a:p>
            <a:endParaRPr lang="en-US" dirty="0">
              <a:solidFill>
                <a:srgbClr val="EAFF46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6669042-0838-71A3-A1B1-20736266A8D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46605" y="6250221"/>
            <a:ext cx="10830995" cy="374179"/>
          </a:xfrm>
        </p:spPr>
        <p:txBody>
          <a:bodyPr/>
          <a:lstStyle/>
          <a:p>
            <a:r>
              <a:rPr lang="en-US" dirty="0"/>
              <a:t>Detailed Agenda: https://www.esri.com/en-us/about/events/devsummit/agenda/detailed</a:t>
            </a:r>
          </a:p>
          <a:p>
            <a:pPr>
              <a:buClr>
                <a:srgbClr val="EAFF46"/>
              </a:buClr>
            </a:pPr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DD3B9DF-5A24-4FCB-86B2-8D9C5C88E5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6453256"/>
              </p:ext>
            </p:extLst>
          </p:nvPr>
        </p:nvGraphicFramePr>
        <p:xfrm>
          <a:off x="908304" y="1576243"/>
          <a:ext cx="10369296" cy="4431438"/>
        </p:xfrm>
        <a:graphic>
          <a:graphicData uri="http://schemas.openxmlformats.org/drawingml/2006/table">
            <a:tbl>
              <a:tblPr firstRow="1">
                <a:tableStyleId>{22838BEF-8BB2-4498-84A7-C5851F593DF1}</a:tableStyleId>
              </a:tblPr>
              <a:tblGrid>
                <a:gridCol w="1679811">
                  <a:extLst>
                    <a:ext uri="{9D8B030D-6E8A-4147-A177-3AD203B41FA5}">
                      <a16:colId xmlns:a16="http://schemas.microsoft.com/office/drawing/2014/main" val="1488540618"/>
                    </a:ext>
                  </a:extLst>
                </a:gridCol>
                <a:gridCol w="2372167">
                  <a:extLst>
                    <a:ext uri="{9D8B030D-6E8A-4147-A177-3AD203B41FA5}">
                      <a16:colId xmlns:a16="http://schemas.microsoft.com/office/drawing/2014/main" val="4139165684"/>
                    </a:ext>
                  </a:extLst>
                </a:gridCol>
                <a:gridCol w="6317318">
                  <a:extLst>
                    <a:ext uri="{9D8B030D-6E8A-4147-A177-3AD203B41FA5}">
                      <a16:colId xmlns:a16="http://schemas.microsoft.com/office/drawing/2014/main" val="323322535"/>
                    </a:ext>
                  </a:extLst>
                </a:gridCol>
              </a:tblGrid>
              <a:tr h="26763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074445"/>
                  </a:ext>
                </a:extLst>
              </a:tr>
              <a:tr h="417399">
                <a:tc rowSpan="3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Tue, Mar 12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1:00 p.m. - 2:00 p.m.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ArcGIS Pro SDK for .NET: Introduction to the Pro SDK (Mesquite B)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9678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4:00 p.m. - 5:00 p.m.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ArcGIS Pro SDK for .NET: Introduction to Map and Geodatabase Topology (Mesquite C)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650134"/>
                  </a:ext>
                </a:extLst>
              </a:tr>
              <a:tr h="417399">
                <a:tc vMerge="1"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5:30 p.m. – 6:30 p.m.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ArcGIS Pro SDK for .NET: Approaches for Pro Extensibility </a:t>
                      </a:r>
                      <a:r>
                        <a:rPr 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(Mesquite C)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604696"/>
                  </a:ext>
                </a:extLst>
              </a:tr>
              <a:tr h="417399">
                <a:tc rowSpan="3"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Wed, Mar 13</a:t>
                      </a:r>
                    </a:p>
                    <a:p>
                      <a:pPr marL="0" algn="ctr" defTabSz="457200" rtl="0" eaLnBrk="1" fontAlgn="b" latinLnBrk="0" hangingPunct="1"/>
                      <a:endParaRPr lang="en-US" sz="15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10:30 a.m. – 11:30 a.m.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9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5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ArcGIS Pro SDK for .NET: Introduction to the Editing API (San Jacinto: Renaissance Hotel)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9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457270"/>
                  </a:ext>
                </a:extLst>
              </a:tr>
              <a:tr h="417399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Wed, Mar 13</a:t>
                      </a:r>
                    </a:p>
                    <a:p>
                      <a:pPr marL="0" algn="ctr" defTabSz="457200" rtl="0" eaLnBrk="1" fontAlgn="b" latinLnBrk="0" hangingPunct="1"/>
                      <a:endParaRPr lang="en-US" sz="15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9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1:00 p.m. – 2:00 p.m.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9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5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ArcGIS Pro SDK for .NET: Asynchronous Programming for </a:t>
                      </a:r>
                      <a:r>
                        <a:rPr lang="en-US" sz="15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Addins</a:t>
                      </a:r>
                      <a:r>
                        <a:rPr lang="en-US" sz="15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 (Mesquite GH)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9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813895"/>
                  </a:ext>
                </a:extLst>
              </a:tr>
              <a:tr h="417399">
                <a:tc vMerge="1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5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9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2:30 p.m. – 3:30 p.m.</a:t>
                      </a:r>
                    </a:p>
                    <a:p>
                      <a:pPr algn="ctr" fontAlgn="b"/>
                      <a:endParaRPr 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9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ArcGIS Pro SDK for .NET: Asynchronous Programming for </a:t>
                      </a:r>
                      <a:r>
                        <a:rPr lang="en-US" sz="15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Addins</a:t>
                      </a:r>
                      <a:r>
                        <a:rPr lang="en-US" sz="15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 (Mesquite GH)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9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790312"/>
                  </a:ext>
                </a:extLst>
              </a:tr>
              <a:tr h="41739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Thu, Mar 14</a:t>
                      </a:r>
                      <a:endParaRPr lang="en-US" sz="15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4:00 p.m. – 5:00 p.m.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ArcGIS Pro SDK for .NET: Introduction to the 3D Analyst API (Mesquite GH)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585087"/>
                  </a:ext>
                </a:extLst>
              </a:tr>
              <a:tr h="4173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5:30 p.m. - 6:30 p.m.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ArcGIS Pro SDK for .NET: Introduction to the KnowledgeGraph API (Mesquite C)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650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503158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562C38F-3576-9836-84E8-EECA8FA48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1" y="404827"/>
            <a:ext cx="10369296" cy="430887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ArcGIS Pro SDK for .NET – Demo theaters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41D984-11D2-D20D-EAF9-C4FA9FF751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3637" y="835714"/>
            <a:ext cx="10369296" cy="830997"/>
          </a:xfrm>
        </p:spPr>
        <p:txBody>
          <a:bodyPr/>
          <a:lstStyle/>
          <a:p>
            <a:endParaRPr lang="en-US" sz="1800" b="0" i="1" dirty="0">
              <a:solidFill>
                <a:srgbClr val="00B0F0"/>
              </a:solidFill>
            </a:endParaRPr>
          </a:p>
          <a:p>
            <a:r>
              <a:rPr lang="en-US" sz="1800" b="0" i="1" dirty="0">
                <a:solidFill>
                  <a:srgbClr val="00B0F0"/>
                </a:solidFill>
              </a:rPr>
              <a:t>NOTE</a:t>
            </a:r>
            <a:r>
              <a:rPr lang="en-US" sz="1800" b="0" dirty="0">
                <a:solidFill>
                  <a:srgbClr val="00B0F0"/>
                </a:solidFill>
              </a:rPr>
              <a:t>:  </a:t>
            </a:r>
            <a:r>
              <a:rPr lang="en-US" sz="1800" b="0" dirty="0"/>
              <a:t>Session titles are led by “ArcGIS Pro SDK for .NET” in online agenda  </a:t>
            </a:r>
          </a:p>
          <a:p>
            <a:endParaRPr lang="en-US" dirty="0">
              <a:solidFill>
                <a:srgbClr val="EAFF46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6669042-0838-71A3-A1B1-20736266A8D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2617" y="6320558"/>
            <a:ext cx="10830995" cy="374179"/>
          </a:xfrm>
        </p:spPr>
        <p:txBody>
          <a:bodyPr/>
          <a:lstStyle/>
          <a:p>
            <a:r>
              <a:rPr lang="en-US" dirty="0"/>
              <a:t>Detailed Agenda: https://www.esri.com/en-us/about/events/devsummit/agenda/detailed</a:t>
            </a:r>
          </a:p>
          <a:p>
            <a:pPr>
              <a:buClr>
                <a:srgbClr val="EAFF46"/>
              </a:buClr>
            </a:pPr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DD3B9DF-5A24-4FCB-86B2-8D9C5C88E5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6056796"/>
              </p:ext>
            </p:extLst>
          </p:nvPr>
        </p:nvGraphicFramePr>
        <p:xfrm>
          <a:off x="1142573" y="1590866"/>
          <a:ext cx="10336810" cy="3299659"/>
        </p:xfrm>
        <a:graphic>
          <a:graphicData uri="http://schemas.openxmlformats.org/drawingml/2006/table">
            <a:tbl>
              <a:tblPr firstRow="1">
                <a:tableStyleId>{22838BEF-8BB2-4498-84A7-C5851F593DF1}</a:tableStyleId>
              </a:tblPr>
              <a:tblGrid>
                <a:gridCol w="1674549">
                  <a:extLst>
                    <a:ext uri="{9D8B030D-6E8A-4147-A177-3AD203B41FA5}">
                      <a16:colId xmlns:a16="http://schemas.microsoft.com/office/drawing/2014/main" val="1488540618"/>
                    </a:ext>
                  </a:extLst>
                </a:gridCol>
                <a:gridCol w="2500508">
                  <a:extLst>
                    <a:ext uri="{9D8B030D-6E8A-4147-A177-3AD203B41FA5}">
                      <a16:colId xmlns:a16="http://schemas.microsoft.com/office/drawing/2014/main" val="4139165684"/>
                    </a:ext>
                  </a:extLst>
                </a:gridCol>
                <a:gridCol w="6161753">
                  <a:extLst>
                    <a:ext uri="{9D8B030D-6E8A-4147-A177-3AD203B41FA5}">
                      <a16:colId xmlns:a16="http://schemas.microsoft.com/office/drawing/2014/main" val="323322535"/>
                    </a:ext>
                  </a:extLst>
                </a:gridCol>
              </a:tblGrid>
              <a:tr h="310719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074445"/>
                  </a:ext>
                </a:extLst>
              </a:tr>
              <a:tr h="559295">
                <a:tc rowSpan="6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Thu, Mar 14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10:30 a.m. – 11:00 a.m.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ArcGIS Pro SDK for .NET: What's New in the Geodatabase and Utility Network APIs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660549"/>
                  </a:ext>
                </a:extLst>
              </a:tr>
              <a:tr h="559295">
                <a:tc vMerge="1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5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11:15 a.m. – 11:45 a.m.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ArcGIS Pro SDK for .NET: Data Definition Language (DDL) in the ArcGIS Pro SDK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020884"/>
                  </a:ext>
                </a:extLst>
              </a:tr>
              <a:tr h="425505">
                <a:tc vMerge="1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Wed, Mar 8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1:00 p.m. - 1:30 p.m.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ArcGIS Pro SDK for .NET: 3D Analyst and TIN Layer Line of Sight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967875"/>
                  </a:ext>
                </a:extLst>
              </a:tr>
              <a:tr h="559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1:45 p.m. – 2:15 p.m.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ArcGIS Pro SDK for .NET: An Overview of Catalog Layers in Pro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650134"/>
                  </a:ext>
                </a:extLst>
              </a:tr>
              <a:tr h="559295">
                <a:tc vMerge="1"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2:30 p.m. – 3:00 </a:t>
                      </a:r>
                      <a:r>
                        <a:rPr lang="en-US" sz="1500" u="none" strike="noStrike" dirty="0">
                          <a:effectLst/>
                        </a:rPr>
                        <a:t>p.m.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ArcGIS Pro SDK for .NET: Extending Editor Inspector UI with Embeddable Controls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604696"/>
                  </a:ext>
                </a:extLst>
              </a:tr>
              <a:tr h="3262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u="none" strike="noStrike" dirty="0">
                          <a:effectLst/>
                        </a:rPr>
                        <a:t>3:15 p.m. – 3:45 p.m.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u="none" strike="noStrike" dirty="0">
                          <a:effectLst/>
                        </a:rPr>
                        <a:t>ArcGIS Pro SDK for .NET: What’s New for the Parcel Editing API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411797"/>
                  </a:ext>
                </a:extLst>
              </a:tr>
            </a:tbl>
          </a:graphicData>
        </a:graphic>
      </p:graphicFrame>
      <p:graphicFrame>
        <p:nvGraphicFramePr>
          <p:cNvPr id="13" name="Content Placeholder 6">
            <a:extLst>
              <a:ext uri="{FF2B5EF4-FFF2-40B4-BE49-F238E27FC236}">
                <a16:creationId xmlns:a16="http://schemas.microsoft.com/office/drawing/2014/main" id="{5522F377-E52D-48E6-8C7C-4AF0CBDDFD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9216666"/>
              </p:ext>
            </p:extLst>
          </p:nvPr>
        </p:nvGraphicFramePr>
        <p:xfrm>
          <a:off x="1073637" y="5350049"/>
          <a:ext cx="9602626" cy="776276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665241">
                  <a:extLst>
                    <a:ext uri="{9D8B030D-6E8A-4147-A177-3AD203B41FA5}">
                      <a16:colId xmlns:a16="http://schemas.microsoft.com/office/drawing/2014/main" val="1488540618"/>
                    </a:ext>
                  </a:extLst>
                </a:gridCol>
                <a:gridCol w="2385828">
                  <a:extLst>
                    <a:ext uri="{9D8B030D-6E8A-4147-A177-3AD203B41FA5}">
                      <a16:colId xmlns:a16="http://schemas.microsoft.com/office/drawing/2014/main" val="4139165684"/>
                    </a:ext>
                  </a:extLst>
                </a:gridCol>
                <a:gridCol w="5551557">
                  <a:extLst>
                    <a:ext uri="{9D8B030D-6E8A-4147-A177-3AD203B41FA5}">
                      <a16:colId xmlns:a16="http://schemas.microsoft.com/office/drawing/2014/main" val="323322535"/>
                    </a:ext>
                  </a:extLst>
                </a:gridCol>
              </a:tblGrid>
              <a:tr h="3881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Time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Session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074445"/>
                  </a:ext>
                </a:extLst>
              </a:tr>
              <a:tr h="388138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Tue, Mar 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2:30 p.m. - 3:30 p.m.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600" b="0" u="none" strike="noStrike" kern="1200" dirty="0">
                          <a:effectLst/>
                        </a:rPr>
                        <a:t>ArcGIS Pro: The Road Ahead (</a:t>
                      </a:r>
                      <a:r>
                        <a:rPr lang="en-US" sz="1600" b="0" u="none" strike="noStrike" kern="1200" dirty="0" err="1">
                          <a:effectLst/>
                        </a:rPr>
                        <a:t>Smoketree</a:t>
                      </a:r>
                      <a:r>
                        <a:rPr lang="en-US" sz="1600" b="0" u="none" strike="noStrike" kern="1200" dirty="0">
                          <a:effectLst/>
                        </a:rPr>
                        <a:t> A-E)</a:t>
                      </a:r>
                      <a:endParaRPr lang="en-US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9938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8504046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&lt;Your Session Title Here&gt;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D5F0239-2F13-44F1-AD73-10C2FE37F26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52893" y="1480378"/>
            <a:ext cx="10369296" cy="3427413"/>
          </a:xfrm>
        </p:spPr>
        <p:txBody>
          <a:bodyPr/>
          <a:lstStyle/>
          <a:p>
            <a:endParaRPr lang="en-US" sz="2200" dirty="0"/>
          </a:p>
          <a:p>
            <a:r>
              <a:rPr lang="en-US" sz="2200" dirty="0"/>
              <a:t>Questions?</a:t>
            </a:r>
          </a:p>
          <a:p>
            <a:pPr lvl="2"/>
            <a:endParaRPr lang="en-US" sz="1800" dirty="0"/>
          </a:p>
          <a:p>
            <a:pPr lvl="2"/>
            <a:r>
              <a:rPr lang="en-US" sz="1800" dirty="0">
                <a:hlinkClick r:id="rId3"/>
              </a:rPr>
              <a:t>https://github.com/Esri/arcgis-pro-sdk/wiki/Tech-Sessions#2024-palm-springs</a:t>
            </a:r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endParaRPr lang="en-US" dirty="0"/>
          </a:p>
        </p:txBody>
      </p:sp>
      <p:pic>
        <p:nvPicPr>
          <p:cNvPr id="3" name="Picture 2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AB0438AC-F7E9-7C33-0106-840B34B77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966" y="3429000"/>
            <a:ext cx="3044301" cy="304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58061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Esri_Corporate_Template-Dark">
  <a:themeElements>
    <a:clrScheme name="Esri Branding Colors 2013_Blue Background 1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C0E8FF"/>
      </a:hlink>
      <a:folHlink>
        <a:srgbClr val="81D0FF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ABF5"/>
        </a:solidFill>
        <a:ln w="19050">
          <a:solidFill>
            <a:srgbClr val="FFFFFF">
              <a:alpha val="41961"/>
            </a:srgbClr>
          </a:solidFill>
          <a:miter lim="800000"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1" compatLnSpc="1">
        <a:prstTxWarp prst="textNoShape">
          <a:avLst/>
        </a:prstTxWarp>
        <a:noAutofit/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dirty="0">
            <a:solidFill>
              <a:prstClr val="white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50800" cap="flat" cmpd="sng" algn="ctr">
          <a:solidFill>
            <a:srgbClr val="00B0F0"/>
          </a:solidFill>
          <a:prstDash val="solid"/>
          <a:round/>
          <a:headEnd type="none" w="med" len="med"/>
          <a:tailEnd type="none"/>
        </a:ln>
        <a:effectLst>
          <a:outerShdw blurRad="25400" algn="ctr" rotWithShape="0">
            <a:schemeClr val="accent4">
              <a:lumMod val="20000"/>
              <a:lumOff val="80000"/>
              <a:alpha val="41000"/>
            </a:schemeClr>
          </a:outerShdw>
        </a:effectLst>
      </a:spPr>
      <a:bodyPr/>
      <a:lstStyle/>
    </a:lnDef>
    <a:txDef>
      <a:spPr>
        <a:noFill/>
        <a:effectLst/>
      </a:spPr>
      <a:bodyPr wrap="none" lIns="0" tIns="0" rIns="0" bIns="0" rtlCol="0">
        <a:noAutofit/>
      </a:bodyPr>
      <a:lstStyle>
        <a:defPPr algn="l" eaLnBrk="0" hangingPunct="0">
          <a:defRPr sz="1400" dirty="0" err="1" smtClean="0"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sri-Corporate-Template-Dark.pptx" id="{05361BA6-34CC-5149-B475-84B2D56F6133}" vid="{F944CF89-F3D3-BA49-95EA-BA43E65884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C2F19DF-D984-D24D-9D99-C01191070D67}">
  <we:reference id="eabe5385-62b0-465a-932e-5d906dc6f4ba" version="0.0.3.0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EsriMapsInfo xmlns="ESRI.ArcGIS.Mapping.OfficeIntegration.PowerPointInfo">
  <Version>Version1</Version>
  <RequiresSignIn>False</RequiresSignIn>
</EsriMapsInfo>
</file>

<file path=customXml/item16.xml><?xml version="1.0" encoding="utf-8"?>
<EsriMapsInfo xmlns="ESRI.ArcGIS.Mapping.OfficeIntegration.PowerPointInfo">
  <Version>Version1</Version>
  <RequiresSignIn>False</RequiresSignIn>
</EsriMapsInfo>
</file>

<file path=customXml/item17.xml><?xml version="1.0" encoding="utf-8"?>
<EsriMapsInfo xmlns="ESRI.ArcGIS.Mapping.OfficeIntegration.PowerPointInfo">
  <Version>Version1</Version>
  <RequiresSignIn>False</RequiresSignIn>
</EsriMapsInfo>
</file>

<file path=customXml/item18.xml><?xml version="1.0" encoding="utf-8"?>
<EsriMapsInfo xmlns="ESRI.ArcGIS.Mapping.OfficeIntegration.PowerPointInfo">
  <Version>Version1</Version>
  <RequiresSignIn>False</RequiresSignIn>
</EsriMapsInfo>
</file>

<file path=customXml/item19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20.xml><?xml version="1.0" encoding="utf-8"?>
<EsriMapsInfo xmlns="ESRI.ArcGIS.Mapping.OfficeIntegration.PowerPointInfo">
  <Version>Version1</Version>
  <RequiresSignIn>False</RequiresSignIn>
</EsriMapsInfo>
</file>

<file path=customXml/item21.xml><?xml version="1.0" encoding="utf-8"?>
<EsriMapsInfo xmlns="ESRI.ArcGIS.Mapping.OfficeIntegration.PowerPointInfo">
  <Version>Version1</Version>
  <RequiresSignIn>False</RequiresSignIn>
</EsriMapsInfo>
</file>

<file path=customXml/item22.xml><?xml version="1.0" encoding="utf-8"?>
<EsriMapsInfo xmlns="ESRI.ArcGIS.Mapping.OfficeIntegration.PowerPointInfo">
  <Version>Version1</Version>
  <RequiresSignIn>False</RequiresSignIn>
</EsriMapsInfo>
</file>

<file path=customXml/item23.xml><?xml version="1.0" encoding="utf-8"?>
<EsriMapsInfo xmlns="ESRI.ArcGIS.Mapping.OfficeIntegration.PowerPointInfo">
  <Version>Version1</Version>
  <RequiresSignIn>False</RequiresSignIn>
</EsriMapsInfo>
</file>

<file path=customXml/item24.xml><?xml version="1.0" encoding="utf-8"?>
<EsriMapsInfo xmlns="ESRI.ArcGIS.Mapping.OfficeIntegration.PowerPointInfo">
  <Version>Version1</Version>
  <RequiresSignIn>False</RequiresSignIn>
</EsriMapsInfo>
</file>

<file path=customXml/item25.xml><?xml version="1.0" encoding="utf-8"?>
<EsriMapsInfo xmlns="ESRI.ArcGIS.Mapping.OfficeIntegration.PowerPointInfo">
  <Version>Version1</Version>
  <RequiresSignIn>False</RequiresSignIn>
</EsriMapsInfo>
</file>

<file path=customXml/item26.xml><?xml version="1.0" encoding="utf-8"?>
<EsriMapsInfo xmlns="ESRI.ArcGIS.Mapping.OfficeIntegration.PowerPointInfo">
  <Version>Version1</Version>
  <RequiresSignIn>False</RequiresSignIn>
</EsriMapsInfo>
</file>

<file path=customXml/item27.xml><?xml version="1.0" encoding="utf-8"?>
<EsriMapsInfo xmlns="ESRI.ArcGIS.Mapping.OfficeIntegration.PowerPointInfo">
  <Version>Version1</Version>
  <RequiresSignIn>False</RequiresSignIn>
</EsriMapsInfo>
</file>

<file path=customXml/item28.xml><?xml version="1.0" encoding="utf-8"?>
<EsriMapsInfo xmlns="ESRI.ArcGIS.Mapping.OfficeIntegration.PowerPointInfo">
  <Version>Version1</Version>
  <RequiresSignIn>False</RequiresSignIn>
</EsriMapsInfo>
</file>

<file path=customXml/item29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30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1.xml><?xml version="1.0" encoding="utf-8"?>
<EsriMapsInfo xmlns="ESRI.ArcGIS.Mapping.OfficeIntegration.PowerPointInfo">
  <Version>Version1</Version>
  <RequiresSignIn>False</RequiresSignIn>
</EsriMapsInfo>
</file>

<file path=customXml/item32.xml><?xml version="1.0" encoding="utf-8"?>
<EsriMapsInfo xmlns="ESRI.ArcGIS.Mapping.OfficeIntegration.PowerPointInfo">
  <Version>Version1</Version>
  <RequiresSignIn>False</RequiresSignIn>
</EsriMapsInfo>
</file>

<file path=customXml/item33.xml><?xml version="1.0" encoding="utf-8"?>
<EsriMapsInfo xmlns="ESRI.ArcGIS.Mapping.OfficeIntegration.PowerPointInfo">
  <Version>Version1</Version>
  <RequiresSignIn>False</RequiresSignIn>
</EsriMapsInfo>
</file>

<file path=customXml/item34.xml><?xml version="1.0" encoding="utf-8"?>
<EsriMapsInfo xmlns="ESRI.ArcGIS.Mapping.OfficeIntegration.PowerPointInfo">
  <Version>Version1</Version>
  <RequiresSignIn>False</RequiresSignIn>
</EsriMapsInfo>
</file>

<file path=customXml/item35.xml><?xml version="1.0" encoding="utf-8"?>
<EsriMapsInfo xmlns="ESRI.ArcGIS.Mapping.OfficeIntegration.PowerPointInfo">
  <Version>Version1</Version>
  <RequiresSignIn>False</RequiresSignIn>
</EsriMapsInfo>
</file>

<file path=customXml/item3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7.xml><?xml version="1.0" encoding="utf-8"?>
<EsriMapsInfo xmlns="ESRI.ArcGIS.Mapping.OfficeIntegration.PowerPointInfo">
  <Version>Version1</Version>
  <RequiresSignIn>False</RequiresSignIn>
</EsriMapsInfo>
</file>

<file path=customXml/item38.xml><?xml version="1.0" encoding="utf-8"?>
<EsriMapsInfo xmlns="ESRI.ArcGIS.Mapping.OfficeIntegration.PowerPointInfo">
  <Version>Version1</Version>
  <RequiresSignIn>False</RequiresSignIn>
</EsriMapsInfo>
</file>

<file path=customXml/item39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40.xml><?xml version="1.0" encoding="utf-8"?>
<EsriMapsInfo xmlns="ESRI.ArcGIS.Mapping.OfficeIntegration.PowerPointInfo">
  <Version>Version1</Version>
  <RequiresSignIn>False</RequiresSignIn>
</EsriMapsInfo>
</file>

<file path=customXml/item41.xml><?xml version="1.0" encoding="utf-8"?>
<EsriMapsInfo xmlns="ESRI.ArcGIS.Mapping.OfficeIntegration.PowerPointInfo">
  <Version>Version1</Version>
  <RequiresSignIn>False</RequiresSignIn>
</EsriMapsInfo>
</file>

<file path=customXml/item42.xml><?xml version="1.0" encoding="utf-8"?>
<EsriMapsInfo xmlns="ESRI.ArcGIS.Mapping.OfficeIntegration.PowerPointInfo">
  <Version>Version1</Version>
  <RequiresSignIn>False</RequiresSignIn>
</EsriMapsInfo>
</file>

<file path=customXml/item43.xml><?xml version="1.0" encoding="utf-8"?>
<EsriMapsInfo xmlns="ESRI.ArcGIS.Mapping.OfficeIntegration.PowerPointInfo">
  <Version>Version1</Version>
  <RequiresSignIn>False</RequiresSignIn>
</EsriMapsInfo>
</file>

<file path=customXml/item44.xml><?xml version="1.0" encoding="utf-8"?>
<EsriMapsInfo xmlns="ESRI.ArcGIS.Mapping.OfficeIntegration.PowerPointInfo">
  <Version>Version1</Version>
  <RequiresSignIn>False</RequiresSignIn>
</EsriMapsInfo>
</file>

<file path=customXml/item45.xml><?xml version="1.0" encoding="utf-8"?>
<EsriMapsInfo xmlns="ESRI.ArcGIS.Mapping.OfficeIntegration.PowerPointInfo">
  <Version>Version1</Version>
  <RequiresSignIn>False</RequiresSignIn>
</EsriMapsInfo>
</file>

<file path=customXml/item46.xml><?xml version="1.0" encoding="utf-8"?>
<EsriMapsInfo xmlns="ESRI.ArcGIS.Mapping.OfficeIntegration.PowerPointInfo">
  <Version>Version1</Version>
  <RequiresSignIn>False</RequiresSignIn>
</EsriMapsInfo>
</file>

<file path=customXml/item47.xml><?xml version="1.0" encoding="utf-8"?>
<EsriMapsInfo xmlns="ESRI.ArcGIS.Mapping.OfficeIntegration.PowerPointInfo">
  <Version>Version1</Version>
  <RequiresSignIn>False</RequiresSignIn>
</EsriMapsInfo>
</file>

<file path=customXml/item48.xml><?xml version="1.0" encoding="utf-8"?>
<EsriMapsInfo xmlns="ESRI.ArcGIS.Mapping.OfficeIntegration.PowerPointInfo">
  <Version>Version1</Version>
  <RequiresSignIn>False</RequiresSignIn>
</EsriMapsInfo>
</file>

<file path=customXml/item49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50.xml><?xml version="1.0" encoding="utf-8"?>
<EsriMapsInfo xmlns="ESRI.ArcGIS.Mapping.OfficeIntegration.PowerPointInfo">
  <Version>Version1</Version>
  <RequiresSignIn>False</RequiresSignIn>
</EsriMapsInfo>
</file>

<file path=customXml/item51.xml><?xml version="1.0" encoding="utf-8"?>
<EsriMapsInfo xmlns="ESRI.ArcGIS.Mapping.OfficeIntegration.PowerPointInfo">
  <Version>Version1</Version>
  <RequiresSignIn>False</RequiresSignIn>
</EsriMapsInfo>
</file>

<file path=customXml/item52.xml><?xml version="1.0" encoding="utf-8"?>
<EsriMapsInfo xmlns="ESRI.ArcGIS.Mapping.OfficeIntegration.PowerPointInfo">
  <Version>Version1</Version>
  <RequiresSignIn>False</RequiresSignIn>
</EsriMapsInfo>
</file>

<file path=customXml/item53.xml><?xml version="1.0" encoding="utf-8"?>
<EsriMapsInfo xmlns="ESRI.ArcGIS.Mapping.OfficeIntegration.PowerPointInfo">
  <Version>Version1</Version>
  <RequiresSignIn>False</RequiresSignIn>
</EsriMapsInfo>
</file>

<file path=customXml/item54.xml><?xml version="1.0" encoding="utf-8"?>
<EsriMapsInfo xmlns="ESRI.ArcGIS.Mapping.OfficeIntegration.PowerPointInfo">
  <Version>Version1</Version>
  <RequiresSignIn>False</RequiresSignIn>
</EsriMapsInfo>
</file>

<file path=customXml/item55.xml><?xml version="1.0" encoding="utf-8"?>
<EsriMapsInfo xmlns="ESRI.ArcGIS.Mapping.OfficeIntegration.PowerPointInfo">
  <Version>Version1</Version>
  <RequiresSignIn>False</RequiresSignIn>
</EsriMapsInfo>
</file>

<file path=customXml/item56.xml><?xml version="1.0" encoding="utf-8"?>
<EsriMapsInfo xmlns="ESRI.ArcGIS.Mapping.OfficeIntegration.PowerPointInfo">
  <Version>Version1</Version>
  <RequiresSignIn>False</RequiresSignIn>
</EsriMapsInfo>
</file>

<file path=customXml/item57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8469E6DB176246BE8E7810273A4D93" ma:contentTypeVersion="7" ma:contentTypeDescription="Create a new document." ma:contentTypeScope="" ma:versionID="3bc91ee482005cd6798c1d8d1ca40720">
  <xsd:schema xmlns:xsd="http://www.w3.org/2001/XMLSchema" xmlns:xs="http://www.w3.org/2001/XMLSchema" xmlns:p="http://schemas.microsoft.com/office/2006/metadata/properties" xmlns:ns2="44d2318c-200c-4824-bfa7-97e5d62cd884" targetNamespace="http://schemas.microsoft.com/office/2006/metadata/properties" ma:root="true" ma:fieldsID="d5eb26bef7904562d4ef014868ae6c37" ns2:_="">
    <xsd:import namespace="44d2318c-200c-4824-bfa7-97e5d62cd8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d2318c-200c-4824-bfa7-97e5d62cd8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8.xml><?xml version="1.0" encoding="utf-8"?>
<EsriMapsInfo xmlns="ESRI.ArcGIS.Mapping.OfficeIntegration.PowerPointInfo">
  <Version>Version1</Version>
  <RequiresSignIn>False</RequiresSignIn>
</EsriMapsInfo>
</file>

<file path=customXml/item59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60.xml><?xml version="1.0" encoding="utf-8"?>
<EsriMapsInfo xmlns="ESRI.ArcGIS.Mapping.OfficeIntegration.PowerPointInfo">
  <Version>Version1</Version>
  <RequiresSignIn>False</RequiresSignIn>
</EsriMapsInfo>
</file>

<file path=customXml/item61.xml><?xml version="1.0" encoding="utf-8"?>
<EsriMapsInfo xmlns="ESRI.ArcGIS.Mapping.OfficeIntegration.PowerPointInfo">
  <Version>Version1</Version>
  <RequiresSignIn>False</RequiresSignIn>
</EsriMapsInfo>
</file>

<file path=customXml/item62.xml><?xml version="1.0" encoding="utf-8"?>
<EsriMapsInfo xmlns="ESRI.ArcGIS.Mapping.OfficeIntegration.PowerPointInfo">
  <Version>Version1</Version>
  <RequiresSignIn>False</RequiresSignIn>
</EsriMapsInfo>
</file>

<file path=customXml/item63.xml><?xml version="1.0" encoding="utf-8"?>
<EsriMapsInfo xmlns="ESRI.ArcGIS.Mapping.OfficeIntegration.PowerPointInfo">
  <Version>Version1</Version>
  <RequiresSignIn>False</RequiresSignIn>
</EsriMapsInfo>
</file>

<file path=customXml/item64.xml><?xml version="1.0" encoding="utf-8"?>
<EsriMapsInfo xmlns="ESRI.ArcGIS.Mapping.OfficeIntegration.PowerPointInfo">
  <Version>Version1</Version>
  <RequiresSignIn>False</RequiresSignIn>
</EsriMapsInfo>
</file>

<file path=customXml/item65.xml><?xml version="1.0" encoding="utf-8"?>
<EsriMapsInfo xmlns="ESRI.ArcGIS.Mapping.OfficeIntegration.PowerPointInfo">
  <Version>Version1</Version>
  <RequiresSignIn>False</RequiresSignIn>
</EsriMapsInfo>
</file>

<file path=customXml/item66.xml><?xml version="1.0" encoding="utf-8"?>
<EsriMapsInfo xmlns="ESRI.ArcGIS.Mapping.OfficeIntegration.PowerPointInfo">
  <Version>Version1</Version>
  <RequiresSignIn>False</RequiresSignIn>
</EsriMapsInfo>
</file>

<file path=customXml/item67.xml><?xml version="1.0" encoding="utf-8"?>
<EsriMapsInfo xmlns="ESRI.ArcGIS.Mapping.OfficeIntegration.PowerPointInfo">
  <Version>Version1</Version>
  <RequiresSignIn>False</RequiresSignIn>
</EsriMapsInfo>
</file>

<file path=customXml/item68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328DCA66-548E-4424-83E1-09FFD45EE4B0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DA46DABE-45F1-4E65-A939-497CB70F357D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EF0D8C03-B10D-4D20-AC38-CA6799A7A314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18DF8D07-6137-4D85-8010-4650942E033A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8EED6C1C-A455-42E4-8CBE-649F5A755068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7147CA22-2BC4-4917-83D2-7CA4C34A80D4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039A5E78-EC42-40DE-A05E-1C7FCA140310}">
  <ds:schemaRefs>
    <ds:schemaRef ds:uri="ESRI.ArcGIS.Mapping.OfficeIntegration.PowerPointInfo"/>
  </ds:schemaRefs>
</ds:datastoreItem>
</file>

<file path=customXml/itemProps16.xml><?xml version="1.0" encoding="utf-8"?>
<ds:datastoreItem xmlns:ds="http://schemas.openxmlformats.org/officeDocument/2006/customXml" ds:itemID="{E940B40D-12DB-4BFA-BBB6-2269FD71FF92}">
  <ds:schemaRefs>
    <ds:schemaRef ds:uri="ESRI.ArcGIS.Mapping.OfficeIntegration.PowerPointInfo"/>
  </ds:schemaRefs>
</ds:datastoreItem>
</file>

<file path=customXml/itemProps17.xml><?xml version="1.0" encoding="utf-8"?>
<ds:datastoreItem xmlns:ds="http://schemas.openxmlformats.org/officeDocument/2006/customXml" ds:itemID="{55235559-86B9-428B-8DAF-8EE6262226D5}">
  <ds:schemaRefs>
    <ds:schemaRef ds:uri="ESRI.ArcGIS.Mapping.OfficeIntegration.PowerPointInfo"/>
  </ds:schemaRefs>
</ds:datastoreItem>
</file>

<file path=customXml/itemProps18.xml><?xml version="1.0" encoding="utf-8"?>
<ds:datastoreItem xmlns:ds="http://schemas.openxmlformats.org/officeDocument/2006/customXml" ds:itemID="{DE4ACD9E-0233-451D-890D-5732E05DB574}">
  <ds:schemaRefs>
    <ds:schemaRef ds:uri="ESRI.ArcGIS.Mapping.OfficeIntegration.PowerPointInfo"/>
  </ds:schemaRefs>
</ds:datastoreItem>
</file>

<file path=customXml/itemProps19.xml><?xml version="1.0" encoding="utf-8"?>
<ds:datastoreItem xmlns:ds="http://schemas.openxmlformats.org/officeDocument/2006/customXml" ds:itemID="{2FE51124-E413-4DA5-9E06-A6EB32D0C127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AB25B40B-929A-4CD0-B9AB-7142442027B6}">
  <ds:schemaRefs>
    <ds:schemaRef ds:uri="ESRI.ArcGIS.Mapping.OfficeIntegration.PowerPointInfo"/>
  </ds:schemaRefs>
</ds:datastoreItem>
</file>

<file path=customXml/itemProps20.xml><?xml version="1.0" encoding="utf-8"?>
<ds:datastoreItem xmlns:ds="http://schemas.openxmlformats.org/officeDocument/2006/customXml" ds:itemID="{3E253610-1BBE-4C16-A1DA-4D6F07A3A74E}">
  <ds:schemaRefs>
    <ds:schemaRef ds:uri="ESRI.ArcGIS.Mapping.OfficeIntegration.PowerPointInfo"/>
  </ds:schemaRefs>
</ds:datastoreItem>
</file>

<file path=customXml/itemProps21.xml><?xml version="1.0" encoding="utf-8"?>
<ds:datastoreItem xmlns:ds="http://schemas.openxmlformats.org/officeDocument/2006/customXml" ds:itemID="{E47732B9-9C1B-4723-B4AA-A21238C5DF44}">
  <ds:schemaRefs>
    <ds:schemaRef ds:uri="ESRI.ArcGIS.Mapping.OfficeIntegration.PowerPointInfo"/>
  </ds:schemaRefs>
</ds:datastoreItem>
</file>

<file path=customXml/itemProps22.xml><?xml version="1.0" encoding="utf-8"?>
<ds:datastoreItem xmlns:ds="http://schemas.openxmlformats.org/officeDocument/2006/customXml" ds:itemID="{9E56F111-9E55-4604-91C2-8352AE933430}">
  <ds:schemaRefs>
    <ds:schemaRef ds:uri="ESRI.ArcGIS.Mapping.OfficeIntegration.PowerPointInfo"/>
  </ds:schemaRefs>
</ds:datastoreItem>
</file>

<file path=customXml/itemProps23.xml><?xml version="1.0" encoding="utf-8"?>
<ds:datastoreItem xmlns:ds="http://schemas.openxmlformats.org/officeDocument/2006/customXml" ds:itemID="{F29452FE-972E-43F8-B54C-969F4C69C00B}">
  <ds:schemaRefs>
    <ds:schemaRef ds:uri="ESRI.ArcGIS.Mapping.OfficeIntegration.PowerPointInfo"/>
  </ds:schemaRefs>
</ds:datastoreItem>
</file>

<file path=customXml/itemProps24.xml><?xml version="1.0" encoding="utf-8"?>
<ds:datastoreItem xmlns:ds="http://schemas.openxmlformats.org/officeDocument/2006/customXml" ds:itemID="{76859AF2-E75C-459B-8657-EEEA80BC8153}">
  <ds:schemaRefs>
    <ds:schemaRef ds:uri="ESRI.ArcGIS.Mapping.OfficeIntegration.PowerPointInfo"/>
  </ds:schemaRefs>
</ds:datastoreItem>
</file>

<file path=customXml/itemProps25.xml><?xml version="1.0" encoding="utf-8"?>
<ds:datastoreItem xmlns:ds="http://schemas.openxmlformats.org/officeDocument/2006/customXml" ds:itemID="{10846DB9-88C0-41D7-ACE4-BEC3A7488A03}">
  <ds:schemaRefs>
    <ds:schemaRef ds:uri="ESRI.ArcGIS.Mapping.OfficeIntegration.PowerPointInfo"/>
  </ds:schemaRefs>
</ds:datastoreItem>
</file>

<file path=customXml/itemProps26.xml><?xml version="1.0" encoding="utf-8"?>
<ds:datastoreItem xmlns:ds="http://schemas.openxmlformats.org/officeDocument/2006/customXml" ds:itemID="{D4E2A01F-BEC1-4558-9AD1-A87ED70D910B}">
  <ds:schemaRefs>
    <ds:schemaRef ds:uri="ESRI.ArcGIS.Mapping.OfficeIntegration.PowerPointInfo"/>
  </ds:schemaRefs>
</ds:datastoreItem>
</file>

<file path=customXml/itemProps27.xml><?xml version="1.0" encoding="utf-8"?>
<ds:datastoreItem xmlns:ds="http://schemas.openxmlformats.org/officeDocument/2006/customXml" ds:itemID="{A2D97EB6-C9B5-45C6-85A6-D4FE6E1D9856}">
  <ds:schemaRefs>
    <ds:schemaRef ds:uri="ESRI.ArcGIS.Mapping.OfficeIntegration.PowerPointInfo"/>
  </ds:schemaRefs>
</ds:datastoreItem>
</file>

<file path=customXml/itemProps28.xml><?xml version="1.0" encoding="utf-8"?>
<ds:datastoreItem xmlns:ds="http://schemas.openxmlformats.org/officeDocument/2006/customXml" ds:itemID="{FB58F897-2A4D-4309-8E20-83FD28E6FE27}">
  <ds:schemaRefs>
    <ds:schemaRef ds:uri="ESRI.ArcGIS.Mapping.OfficeIntegration.PowerPointInfo"/>
  </ds:schemaRefs>
</ds:datastoreItem>
</file>

<file path=customXml/itemProps29.xml><?xml version="1.0" encoding="utf-8"?>
<ds:datastoreItem xmlns:ds="http://schemas.openxmlformats.org/officeDocument/2006/customXml" ds:itemID="{E559A846-F914-4753-A2DC-D33AFE44114C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2C9ABD96-756D-41D3-909F-6F7B4C6B6E1F}">
  <ds:schemaRefs>
    <ds:schemaRef ds:uri="ESRI.ArcGIS.Mapping.OfficeIntegration.PowerPointInfo"/>
  </ds:schemaRefs>
</ds:datastoreItem>
</file>

<file path=customXml/itemProps30.xml><?xml version="1.0" encoding="utf-8"?>
<ds:datastoreItem xmlns:ds="http://schemas.openxmlformats.org/officeDocument/2006/customXml" ds:itemID="{E1A338E5-2E37-4973-87E6-4C02B0B7F460}">
  <ds:schemaRefs>
    <ds:schemaRef ds:uri="http://schemas.microsoft.com/sharepoint/v3/contenttype/forms"/>
  </ds:schemaRefs>
</ds:datastoreItem>
</file>

<file path=customXml/itemProps31.xml><?xml version="1.0" encoding="utf-8"?>
<ds:datastoreItem xmlns:ds="http://schemas.openxmlformats.org/officeDocument/2006/customXml" ds:itemID="{7684026F-E81F-4167-824A-3AA1BAEAE133}">
  <ds:schemaRefs>
    <ds:schemaRef ds:uri="ESRI.ArcGIS.Mapping.OfficeIntegration.PowerPointInfo"/>
  </ds:schemaRefs>
</ds:datastoreItem>
</file>

<file path=customXml/itemProps32.xml><?xml version="1.0" encoding="utf-8"?>
<ds:datastoreItem xmlns:ds="http://schemas.openxmlformats.org/officeDocument/2006/customXml" ds:itemID="{B7E6AAC2-10E8-4F0C-BCC5-34BD332F8972}">
  <ds:schemaRefs>
    <ds:schemaRef ds:uri="ESRI.ArcGIS.Mapping.OfficeIntegration.PowerPointInfo"/>
  </ds:schemaRefs>
</ds:datastoreItem>
</file>

<file path=customXml/itemProps33.xml><?xml version="1.0" encoding="utf-8"?>
<ds:datastoreItem xmlns:ds="http://schemas.openxmlformats.org/officeDocument/2006/customXml" ds:itemID="{C1BF2448-6CBA-44DB-9E22-BED59BA834DF}">
  <ds:schemaRefs>
    <ds:schemaRef ds:uri="ESRI.ArcGIS.Mapping.OfficeIntegration.PowerPointInfo"/>
  </ds:schemaRefs>
</ds:datastoreItem>
</file>

<file path=customXml/itemProps34.xml><?xml version="1.0" encoding="utf-8"?>
<ds:datastoreItem xmlns:ds="http://schemas.openxmlformats.org/officeDocument/2006/customXml" ds:itemID="{096117C4-1661-4D3B-B9F6-BC19E0F3E90B}">
  <ds:schemaRefs>
    <ds:schemaRef ds:uri="ESRI.ArcGIS.Mapping.OfficeIntegration.PowerPointInfo"/>
  </ds:schemaRefs>
</ds:datastoreItem>
</file>

<file path=customXml/itemProps35.xml><?xml version="1.0" encoding="utf-8"?>
<ds:datastoreItem xmlns:ds="http://schemas.openxmlformats.org/officeDocument/2006/customXml" ds:itemID="{53220D22-8257-492D-8F60-ECE474D7C478}">
  <ds:schemaRefs>
    <ds:schemaRef ds:uri="ESRI.ArcGIS.Mapping.OfficeIntegration.PowerPointInfo"/>
  </ds:schemaRefs>
</ds:datastoreItem>
</file>

<file path=customXml/itemProps36.xml><?xml version="1.0" encoding="utf-8"?>
<ds:datastoreItem xmlns:ds="http://schemas.openxmlformats.org/officeDocument/2006/customXml" ds:itemID="{81E133DB-697E-4C10-B192-8899027B1EC6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4d2318c-200c-4824-bfa7-97e5d62cd884"/>
    <ds:schemaRef ds:uri="http://www.w3.org/XML/1998/namespace"/>
    <ds:schemaRef ds:uri="http://purl.org/dc/dcmitype/"/>
  </ds:schemaRefs>
</ds:datastoreItem>
</file>

<file path=customXml/itemProps37.xml><?xml version="1.0" encoding="utf-8"?>
<ds:datastoreItem xmlns:ds="http://schemas.openxmlformats.org/officeDocument/2006/customXml" ds:itemID="{6D2D132B-596B-4D69-A43B-566EB6C10C03}">
  <ds:schemaRefs>
    <ds:schemaRef ds:uri="ESRI.ArcGIS.Mapping.OfficeIntegration.PowerPointInfo"/>
  </ds:schemaRefs>
</ds:datastoreItem>
</file>

<file path=customXml/itemProps38.xml><?xml version="1.0" encoding="utf-8"?>
<ds:datastoreItem xmlns:ds="http://schemas.openxmlformats.org/officeDocument/2006/customXml" ds:itemID="{DB399249-DB96-4601-9BA5-97791613CF3A}">
  <ds:schemaRefs>
    <ds:schemaRef ds:uri="ESRI.ArcGIS.Mapping.OfficeIntegration.PowerPointInfo"/>
  </ds:schemaRefs>
</ds:datastoreItem>
</file>

<file path=customXml/itemProps39.xml><?xml version="1.0" encoding="utf-8"?>
<ds:datastoreItem xmlns:ds="http://schemas.openxmlformats.org/officeDocument/2006/customXml" ds:itemID="{16EF6D11-DC4F-410C-A4BF-DF081B432591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5B58CDD1-2BF6-415B-A256-DBBCC6A48D56}">
  <ds:schemaRefs>
    <ds:schemaRef ds:uri="ESRI.ArcGIS.Mapping.OfficeIntegration.PowerPointInfo"/>
  </ds:schemaRefs>
</ds:datastoreItem>
</file>

<file path=customXml/itemProps40.xml><?xml version="1.0" encoding="utf-8"?>
<ds:datastoreItem xmlns:ds="http://schemas.openxmlformats.org/officeDocument/2006/customXml" ds:itemID="{33F5FE6F-FF86-471A-919E-6C74E3669390}">
  <ds:schemaRefs>
    <ds:schemaRef ds:uri="ESRI.ArcGIS.Mapping.OfficeIntegration.PowerPointInfo"/>
  </ds:schemaRefs>
</ds:datastoreItem>
</file>

<file path=customXml/itemProps41.xml><?xml version="1.0" encoding="utf-8"?>
<ds:datastoreItem xmlns:ds="http://schemas.openxmlformats.org/officeDocument/2006/customXml" ds:itemID="{C9037CA3-5499-457D-8238-F29CBEBDF143}">
  <ds:schemaRefs>
    <ds:schemaRef ds:uri="ESRI.ArcGIS.Mapping.OfficeIntegration.PowerPointInfo"/>
  </ds:schemaRefs>
</ds:datastoreItem>
</file>

<file path=customXml/itemProps42.xml><?xml version="1.0" encoding="utf-8"?>
<ds:datastoreItem xmlns:ds="http://schemas.openxmlformats.org/officeDocument/2006/customXml" ds:itemID="{998905D7-FE59-48DE-A74A-5B0009B7827F}">
  <ds:schemaRefs>
    <ds:schemaRef ds:uri="ESRI.ArcGIS.Mapping.OfficeIntegration.PowerPointInfo"/>
  </ds:schemaRefs>
</ds:datastoreItem>
</file>

<file path=customXml/itemProps43.xml><?xml version="1.0" encoding="utf-8"?>
<ds:datastoreItem xmlns:ds="http://schemas.openxmlformats.org/officeDocument/2006/customXml" ds:itemID="{C3102E66-5C5A-4AAF-9C94-24819091B61E}">
  <ds:schemaRefs>
    <ds:schemaRef ds:uri="ESRI.ArcGIS.Mapping.OfficeIntegration.PowerPointInfo"/>
  </ds:schemaRefs>
</ds:datastoreItem>
</file>

<file path=customXml/itemProps44.xml><?xml version="1.0" encoding="utf-8"?>
<ds:datastoreItem xmlns:ds="http://schemas.openxmlformats.org/officeDocument/2006/customXml" ds:itemID="{E5F80E3B-5636-41B2-898D-5D17189605B7}">
  <ds:schemaRefs>
    <ds:schemaRef ds:uri="ESRI.ArcGIS.Mapping.OfficeIntegration.PowerPointInfo"/>
  </ds:schemaRefs>
</ds:datastoreItem>
</file>

<file path=customXml/itemProps45.xml><?xml version="1.0" encoding="utf-8"?>
<ds:datastoreItem xmlns:ds="http://schemas.openxmlformats.org/officeDocument/2006/customXml" ds:itemID="{AC4EB402-C456-4A26-8A92-B48606FF9264}">
  <ds:schemaRefs>
    <ds:schemaRef ds:uri="ESRI.ArcGIS.Mapping.OfficeIntegration.PowerPointInfo"/>
  </ds:schemaRefs>
</ds:datastoreItem>
</file>

<file path=customXml/itemProps46.xml><?xml version="1.0" encoding="utf-8"?>
<ds:datastoreItem xmlns:ds="http://schemas.openxmlformats.org/officeDocument/2006/customXml" ds:itemID="{4ADFB689-BC87-4869-ADD0-8C3555150450}">
  <ds:schemaRefs>
    <ds:schemaRef ds:uri="ESRI.ArcGIS.Mapping.OfficeIntegration.PowerPointInfo"/>
  </ds:schemaRefs>
</ds:datastoreItem>
</file>

<file path=customXml/itemProps47.xml><?xml version="1.0" encoding="utf-8"?>
<ds:datastoreItem xmlns:ds="http://schemas.openxmlformats.org/officeDocument/2006/customXml" ds:itemID="{F6EFD530-1E3E-47B8-A55C-19EC63E3C655}">
  <ds:schemaRefs>
    <ds:schemaRef ds:uri="ESRI.ArcGIS.Mapping.OfficeIntegration.PowerPointInfo"/>
  </ds:schemaRefs>
</ds:datastoreItem>
</file>

<file path=customXml/itemProps48.xml><?xml version="1.0" encoding="utf-8"?>
<ds:datastoreItem xmlns:ds="http://schemas.openxmlformats.org/officeDocument/2006/customXml" ds:itemID="{9E8787D6-C7B8-48EC-8C13-4069AE6320BD}">
  <ds:schemaRefs>
    <ds:schemaRef ds:uri="ESRI.ArcGIS.Mapping.OfficeIntegration.PowerPointInfo"/>
  </ds:schemaRefs>
</ds:datastoreItem>
</file>

<file path=customXml/itemProps49.xml><?xml version="1.0" encoding="utf-8"?>
<ds:datastoreItem xmlns:ds="http://schemas.openxmlformats.org/officeDocument/2006/customXml" ds:itemID="{612F64FD-E61D-43DE-A84B-8FC0DA8FC26C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7A70D44C-B768-49FE-A70F-C6199D3EE9A7}">
  <ds:schemaRefs>
    <ds:schemaRef ds:uri="ESRI.ArcGIS.Mapping.OfficeIntegration.PowerPointInfo"/>
  </ds:schemaRefs>
</ds:datastoreItem>
</file>

<file path=customXml/itemProps50.xml><?xml version="1.0" encoding="utf-8"?>
<ds:datastoreItem xmlns:ds="http://schemas.openxmlformats.org/officeDocument/2006/customXml" ds:itemID="{86B5FFB5-BF2F-45EA-BC75-C41726A8F251}">
  <ds:schemaRefs>
    <ds:schemaRef ds:uri="ESRI.ArcGIS.Mapping.OfficeIntegration.PowerPointInfo"/>
  </ds:schemaRefs>
</ds:datastoreItem>
</file>

<file path=customXml/itemProps51.xml><?xml version="1.0" encoding="utf-8"?>
<ds:datastoreItem xmlns:ds="http://schemas.openxmlformats.org/officeDocument/2006/customXml" ds:itemID="{D6F15B81-7660-4E9F-B613-8AA4F84B6DA3}">
  <ds:schemaRefs>
    <ds:schemaRef ds:uri="ESRI.ArcGIS.Mapping.OfficeIntegration.PowerPointInfo"/>
  </ds:schemaRefs>
</ds:datastoreItem>
</file>

<file path=customXml/itemProps52.xml><?xml version="1.0" encoding="utf-8"?>
<ds:datastoreItem xmlns:ds="http://schemas.openxmlformats.org/officeDocument/2006/customXml" ds:itemID="{22A42D4B-0AAE-44C9-A2EF-48BDE1C5260A}">
  <ds:schemaRefs>
    <ds:schemaRef ds:uri="ESRI.ArcGIS.Mapping.OfficeIntegration.PowerPointInfo"/>
  </ds:schemaRefs>
</ds:datastoreItem>
</file>

<file path=customXml/itemProps53.xml><?xml version="1.0" encoding="utf-8"?>
<ds:datastoreItem xmlns:ds="http://schemas.openxmlformats.org/officeDocument/2006/customXml" ds:itemID="{D32008F3-64AC-45EB-A05B-F6120AE62290}">
  <ds:schemaRefs>
    <ds:schemaRef ds:uri="ESRI.ArcGIS.Mapping.OfficeIntegration.PowerPointInfo"/>
  </ds:schemaRefs>
</ds:datastoreItem>
</file>

<file path=customXml/itemProps54.xml><?xml version="1.0" encoding="utf-8"?>
<ds:datastoreItem xmlns:ds="http://schemas.openxmlformats.org/officeDocument/2006/customXml" ds:itemID="{5A1E471A-DB16-4174-9D85-6F159A344CDB}">
  <ds:schemaRefs>
    <ds:schemaRef ds:uri="ESRI.ArcGIS.Mapping.OfficeIntegration.PowerPointInfo"/>
  </ds:schemaRefs>
</ds:datastoreItem>
</file>

<file path=customXml/itemProps55.xml><?xml version="1.0" encoding="utf-8"?>
<ds:datastoreItem xmlns:ds="http://schemas.openxmlformats.org/officeDocument/2006/customXml" ds:itemID="{AE5A340C-916E-449C-AA30-CD41B151A0D4}">
  <ds:schemaRefs>
    <ds:schemaRef ds:uri="ESRI.ArcGIS.Mapping.OfficeIntegration.PowerPointInfo"/>
  </ds:schemaRefs>
</ds:datastoreItem>
</file>

<file path=customXml/itemProps56.xml><?xml version="1.0" encoding="utf-8"?>
<ds:datastoreItem xmlns:ds="http://schemas.openxmlformats.org/officeDocument/2006/customXml" ds:itemID="{2672FF5B-1ADC-45B0-9698-61421F5761E7}">
  <ds:schemaRefs>
    <ds:schemaRef ds:uri="ESRI.ArcGIS.Mapping.OfficeIntegration.PowerPointInfo"/>
  </ds:schemaRefs>
</ds:datastoreItem>
</file>

<file path=customXml/itemProps57.xml><?xml version="1.0" encoding="utf-8"?>
<ds:datastoreItem xmlns:ds="http://schemas.openxmlformats.org/officeDocument/2006/customXml" ds:itemID="{943EDAB9-B113-4817-8E7D-9E4FFC2E75B1}">
  <ds:schemaRefs>
    <ds:schemaRef ds:uri="44d2318c-200c-4824-bfa7-97e5d62cd88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58.xml><?xml version="1.0" encoding="utf-8"?>
<ds:datastoreItem xmlns:ds="http://schemas.openxmlformats.org/officeDocument/2006/customXml" ds:itemID="{71658D62-F010-45F1-9326-EDC465FED48E}">
  <ds:schemaRefs>
    <ds:schemaRef ds:uri="ESRI.ArcGIS.Mapping.OfficeIntegration.PowerPointInfo"/>
  </ds:schemaRefs>
</ds:datastoreItem>
</file>

<file path=customXml/itemProps59.xml><?xml version="1.0" encoding="utf-8"?>
<ds:datastoreItem xmlns:ds="http://schemas.openxmlformats.org/officeDocument/2006/customXml" ds:itemID="{352E5095-9B98-4AF0-9861-BDC020ABBCFC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FDE85643-3216-4103-A1BD-63F5E1D42D73}">
  <ds:schemaRefs>
    <ds:schemaRef ds:uri="ESRI.ArcGIS.Mapping.OfficeIntegration.PowerPointInfo"/>
  </ds:schemaRefs>
</ds:datastoreItem>
</file>

<file path=customXml/itemProps60.xml><?xml version="1.0" encoding="utf-8"?>
<ds:datastoreItem xmlns:ds="http://schemas.openxmlformats.org/officeDocument/2006/customXml" ds:itemID="{C4AF463C-FA8B-436D-9853-3318650FDAB8}">
  <ds:schemaRefs>
    <ds:schemaRef ds:uri="ESRI.ArcGIS.Mapping.OfficeIntegration.PowerPointInfo"/>
  </ds:schemaRefs>
</ds:datastoreItem>
</file>

<file path=customXml/itemProps61.xml><?xml version="1.0" encoding="utf-8"?>
<ds:datastoreItem xmlns:ds="http://schemas.openxmlformats.org/officeDocument/2006/customXml" ds:itemID="{94844715-80D4-4BDB-8DF0-52D9314E2485}">
  <ds:schemaRefs>
    <ds:schemaRef ds:uri="ESRI.ArcGIS.Mapping.OfficeIntegration.PowerPointInfo"/>
  </ds:schemaRefs>
</ds:datastoreItem>
</file>

<file path=customXml/itemProps62.xml><?xml version="1.0" encoding="utf-8"?>
<ds:datastoreItem xmlns:ds="http://schemas.openxmlformats.org/officeDocument/2006/customXml" ds:itemID="{9DC677B7-6D9E-42B7-AD1F-75D1804EAF7D}">
  <ds:schemaRefs>
    <ds:schemaRef ds:uri="ESRI.ArcGIS.Mapping.OfficeIntegration.PowerPointInfo"/>
  </ds:schemaRefs>
</ds:datastoreItem>
</file>

<file path=customXml/itemProps63.xml><?xml version="1.0" encoding="utf-8"?>
<ds:datastoreItem xmlns:ds="http://schemas.openxmlformats.org/officeDocument/2006/customXml" ds:itemID="{4617AF64-94DB-48BB-8BE2-3BCF6B12593F}">
  <ds:schemaRefs>
    <ds:schemaRef ds:uri="ESRI.ArcGIS.Mapping.OfficeIntegration.PowerPointInfo"/>
  </ds:schemaRefs>
</ds:datastoreItem>
</file>

<file path=customXml/itemProps64.xml><?xml version="1.0" encoding="utf-8"?>
<ds:datastoreItem xmlns:ds="http://schemas.openxmlformats.org/officeDocument/2006/customXml" ds:itemID="{905F88FE-324F-4FBE-89BB-9CEE04D6CACF}">
  <ds:schemaRefs>
    <ds:schemaRef ds:uri="ESRI.ArcGIS.Mapping.OfficeIntegration.PowerPointInfo"/>
  </ds:schemaRefs>
</ds:datastoreItem>
</file>

<file path=customXml/itemProps65.xml><?xml version="1.0" encoding="utf-8"?>
<ds:datastoreItem xmlns:ds="http://schemas.openxmlformats.org/officeDocument/2006/customXml" ds:itemID="{3A5DA3C3-46A0-47F8-855A-99C7684A98A2}">
  <ds:schemaRefs>
    <ds:schemaRef ds:uri="ESRI.ArcGIS.Mapping.OfficeIntegration.PowerPointInfo"/>
  </ds:schemaRefs>
</ds:datastoreItem>
</file>

<file path=customXml/itemProps66.xml><?xml version="1.0" encoding="utf-8"?>
<ds:datastoreItem xmlns:ds="http://schemas.openxmlformats.org/officeDocument/2006/customXml" ds:itemID="{EE9F405B-FE7A-4AB8-9CB8-9A75FBA69A95}">
  <ds:schemaRefs>
    <ds:schemaRef ds:uri="ESRI.ArcGIS.Mapping.OfficeIntegration.PowerPointInfo"/>
  </ds:schemaRefs>
</ds:datastoreItem>
</file>

<file path=customXml/itemProps67.xml><?xml version="1.0" encoding="utf-8"?>
<ds:datastoreItem xmlns:ds="http://schemas.openxmlformats.org/officeDocument/2006/customXml" ds:itemID="{653D88A7-0F5E-41C5-A5C5-47DF37C594C5}">
  <ds:schemaRefs>
    <ds:schemaRef ds:uri="ESRI.ArcGIS.Mapping.OfficeIntegration.PowerPointInfo"/>
  </ds:schemaRefs>
</ds:datastoreItem>
</file>

<file path=customXml/itemProps68.xml><?xml version="1.0" encoding="utf-8"?>
<ds:datastoreItem xmlns:ds="http://schemas.openxmlformats.org/officeDocument/2006/customXml" ds:itemID="{EB8D7141-3508-4B4E-8051-37E3E4C09D17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B0302D17-5923-4CC0-9EB4-0E57930F5A8E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4ADFB73A-380D-41FC-8C37-7155886326FA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A77C5B54-CA1C-4010-8D5D-ED406825EBB7}">
  <ds:schemaRefs>
    <ds:schemaRef ds:uri="ESRI.ArcGIS.Mapping.OfficeIntegration.PowerPointInfo"/>
  </ds:schemaRefs>
</ds:datastoreItem>
</file>

<file path=docMetadata/LabelInfo.xml><?xml version="1.0" encoding="utf-8"?>
<clbl:labelList xmlns:clbl="http://schemas.microsoft.com/office/2020/mipLabelMetadata">
  <clbl:label id="{aee6e3c9-711e-4c7c-bd27-04f2307db20d}" enabled="0" method="" siteId="{aee6e3c9-711e-4c7c-bd27-04f2307db20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68</TotalTime>
  <Words>549</Words>
  <Application>Microsoft Office PowerPoint</Application>
  <PresentationFormat>Widescreen</PresentationFormat>
  <Paragraphs>59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Lucida Grande</vt:lpstr>
      <vt:lpstr>Esri_Corporate_Template-Dark</vt:lpstr>
      <vt:lpstr>ArcGIS Pro SDK for .NET – Technical Sessions</vt:lpstr>
      <vt:lpstr>ArcGIS Pro SDK for .NET – Demo theaters</vt:lpstr>
      <vt:lpstr>&lt;Your Session Title Here&gt;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ArcGIS Pro SDK for .NET – Technical Sessions</dc:title>
  <dc:creator>Uma Harano</dc:creator>
  <cp:lastModifiedBy>Charles Macleod</cp:lastModifiedBy>
  <cp:revision>8</cp:revision>
  <cp:lastPrinted>2021-08-10T23:54:02Z</cp:lastPrinted>
  <dcterms:created xsi:type="dcterms:W3CDTF">2023-02-15T17:28:44Z</dcterms:created>
  <dcterms:modified xsi:type="dcterms:W3CDTF">2024-02-07T00:04:56Z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0x010100D08469E6DB176246BE8E7810273A4D93</vt:lpwstr>
  </property>
  <property fmtid="{D5CDD505-2E9C-101B-9397-08002B2CF9AE}" pid="3" name="Order">
    <vt:r8>898000</vt:r8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xd_Signature">
    <vt:bool>false</vt:bool>
  </property>
  <property fmtid="{D5CDD505-2E9C-101B-9397-08002B2CF9AE}" pid="7" name="xd_ProgID">
    <vt:lpwstr/>
  </property>
  <property fmtid="{D5CDD505-2E9C-101B-9397-08002B2CF9AE}" pid="8" name="_SourceUrl">
    <vt:lpwstr/>
  </property>
  <property fmtid="{D5CDD505-2E9C-101B-9397-08002B2CF9AE}" pid="9" name="_SharedFileIndex">
    <vt:lpwstr/>
  </property>
</Properties>
</file>