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4" r:id="rId7"/>
    <p:sldId id="261" r:id="rId8"/>
    <p:sldId id="259" r:id="rId9"/>
    <p:sldId id="262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3B57-34CE-3E45-B403-18AF44250BF2}" type="datetimeFigureOut">
              <a:rPr lang="ru-RU" smtClean="0"/>
              <a:t>29.03.15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68EA-3CEC-BF49-8F6A-EBA1633B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39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3B57-34CE-3E45-B403-18AF44250BF2}" type="datetimeFigureOut">
              <a:rPr lang="ru-RU" smtClean="0"/>
              <a:t>29.03.15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68EA-3CEC-BF49-8F6A-EBA1633B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00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3B57-34CE-3E45-B403-18AF44250BF2}" type="datetimeFigureOut">
              <a:rPr lang="ru-RU" smtClean="0"/>
              <a:t>29.03.15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68EA-3CEC-BF49-8F6A-EBA1633B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5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3B57-34CE-3E45-B403-18AF44250BF2}" type="datetimeFigureOut">
              <a:rPr lang="ru-RU" smtClean="0"/>
              <a:t>29.03.15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68EA-3CEC-BF49-8F6A-EBA1633B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0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3B57-34CE-3E45-B403-18AF44250BF2}" type="datetimeFigureOut">
              <a:rPr lang="ru-RU" smtClean="0"/>
              <a:t>29.03.15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68EA-3CEC-BF49-8F6A-EBA1633B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24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3B57-34CE-3E45-B403-18AF44250BF2}" type="datetimeFigureOut">
              <a:rPr lang="ru-RU" smtClean="0"/>
              <a:t>29.03.15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68EA-3CEC-BF49-8F6A-EBA1633B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66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3B57-34CE-3E45-B403-18AF44250BF2}" type="datetimeFigureOut">
              <a:rPr lang="ru-RU" smtClean="0"/>
              <a:t>29.03.15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68EA-3CEC-BF49-8F6A-EBA1633B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30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3B57-34CE-3E45-B403-18AF44250BF2}" type="datetimeFigureOut">
              <a:rPr lang="ru-RU" smtClean="0"/>
              <a:t>29.03.15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68EA-3CEC-BF49-8F6A-EBA1633B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64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3B57-34CE-3E45-B403-18AF44250BF2}" type="datetimeFigureOut">
              <a:rPr lang="ru-RU" smtClean="0"/>
              <a:t>29.03.15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68EA-3CEC-BF49-8F6A-EBA1633B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04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3B57-34CE-3E45-B403-18AF44250BF2}" type="datetimeFigureOut">
              <a:rPr lang="ru-RU" smtClean="0"/>
              <a:t>29.03.15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68EA-3CEC-BF49-8F6A-EBA1633B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78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3B57-34CE-3E45-B403-18AF44250BF2}" type="datetimeFigureOut">
              <a:rPr lang="ru-RU" smtClean="0"/>
              <a:t>29.03.15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68EA-3CEC-BF49-8F6A-EBA1633B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2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3B57-34CE-3E45-B403-18AF44250BF2}" type="datetimeFigureOut">
              <a:rPr lang="ru-RU" smtClean="0"/>
              <a:t>29.03.15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068EA-3CEC-BF49-8F6A-EBA1633B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01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-</a:t>
            </a:r>
            <a:r>
              <a:rPr lang="ru-RU" dirty="0" smtClean="0"/>
              <a:t>школа </a:t>
            </a:r>
            <a:r>
              <a:rPr lang="en-US" dirty="0" smtClean="0"/>
              <a:t>e-Legion.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Работа с сетью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179618"/>
            <a:ext cx="6400800" cy="89894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2015, </a:t>
            </a:r>
            <a:r>
              <a:rPr lang="ru-RU" sz="2000" dirty="0" smtClean="0"/>
              <a:t>Ячменев Алексей</a:t>
            </a:r>
          </a:p>
          <a:p>
            <a:r>
              <a:rPr lang="en-US" sz="2000" dirty="0" err="1" smtClean="0"/>
              <a:t>iOS</a:t>
            </a:r>
            <a:r>
              <a:rPr lang="en-US" sz="2000" dirty="0" smtClean="0"/>
              <a:t>-</a:t>
            </a:r>
            <a:r>
              <a:rPr lang="ru-RU" sz="2000" dirty="0" smtClean="0"/>
              <a:t>разработчик</a:t>
            </a:r>
            <a:r>
              <a:rPr lang="ru-RU" sz="2000" dirty="0"/>
              <a:t> </a:t>
            </a:r>
            <a:r>
              <a:rPr lang="ru-RU" sz="2000" dirty="0" smtClean="0"/>
              <a:t>в компани</a:t>
            </a:r>
            <a:r>
              <a:rPr lang="ru-RU" sz="2000" dirty="0"/>
              <a:t>и</a:t>
            </a:r>
            <a:r>
              <a:rPr lang="ru-RU" sz="2000" dirty="0" smtClean="0"/>
              <a:t> </a:t>
            </a:r>
            <a:r>
              <a:rPr lang="en-US" sz="2000" dirty="0" smtClean="0"/>
              <a:t>e-Legion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4036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end!</a:t>
            </a:r>
            <a:endParaRPr lang="ru-RU" dirty="0"/>
          </a:p>
        </p:txBody>
      </p:sp>
      <p:pic>
        <p:nvPicPr>
          <p:cNvPr id="4" name="Содержимое 3" descr="cat_1-jp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 b="1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5326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данных из сети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NSData</a:t>
            </a:r>
            <a:r>
              <a:rPr lang="en-US" dirty="0" smtClean="0"/>
              <a:t> </a:t>
            </a:r>
            <a:r>
              <a:rPr lang="en-US" dirty="0" err="1" smtClean="0"/>
              <a:t>dataWithContentsOfURL:url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ru-RU" sz="2000" dirty="0" smtClean="0">
                <a:solidFill>
                  <a:srgbClr val="7F7F7F"/>
                </a:solidFill>
              </a:rPr>
              <a:t>синхронная загрузка данных по заданному </a:t>
            </a:r>
            <a:r>
              <a:rPr lang="en-US" sz="2000" dirty="0" smtClean="0">
                <a:solidFill>
                  <a:srgbClr val="7F7F7F"/>
                </a:solidFill>
              </a:rPr>
              <a:t>URL</a:t>
            </a:r>
          </a:p>
          <a:p>
            <a:r>
              <a:rPr lang="en-US" dirty="0" err="1" smtClean="0"/>
              <a:t>NSURLConnection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000" dirty="0" smtClean="0">
                <a:solidFill>
                  <a:srgbClr val="7F7F7F"/>
                </a:solidFill>
              </a:rPr>
              <a:t>механизм синхронного/</a:t>
            </a:r>
            <a:r>
              <a:rPr lang="ru-RU" sz="2000" dirty="0" err="1" smtClean="0">
                <a:solidFill>
                  <a:srgbClr val="7F7F7F"/>
                </a:solidFill>
              </a:rPr>
              <a:t>асинхроного</a:t>
            </a:r>
            <a:r>
              <a:rPr lang="ru-RU" sz="2000" dirty="0" smtClean="0">
                <a:solidFill>
                  <a:srgbClr val="7F7F7F"/>
                </a:solidFill>
              </a:rPr>
              <a:t> выполнения сетевых запр</a:t>
            </a:r>
            <a:r>
              <a:rPr lang="ru-RU" sz="2000" dirty="0">
                <a:solidFill>
                  <a:srgbClr val="7F7F7F"/>
                </a:solidFill>
              </a:rPr>
              <a:t>о</a:t>
            </a:r>
            <a:r>
              <a:rPr lang="ru-RU" sz="2000" dirty="0" smtClean="0">
                <a:solidFill>
                  <a:srgbClr val="7F7F7F"/>
                </a:solidFill>
              </a:rPr>
              <a:t>сов</a:t>
            </a:r>
            <a:endParaRPr lang="en-US" sz="2000" dirty="0" smtClean="0">
              <a:solidFill>
                <a:srgbClr val="7F7F7F"/>
              </a:solidFill>
            </a:endParaRPr>
          </a:p>
          <a:p>
            <a:r>
              <a:rPr lang="en-US" dirty="0" err="1" smtClean="0"/>
              <a:t>NSURLSession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400" dirty="0" smtClean="0">
                <a:solidFill>
                  <a:srgbClr val="7F7F7F"/>
                </a:solidFill>
              </a:rPr>
              <a:t>механизм синхронного/</a:t>
            </a:r>
            <a:r>
              <a:rPr lang="ru-RU" sz="2400" dirty="0" err="1" smtClean="0">
                <a:solidFill>
                  <a:srgbClr val="7F7F7F"/>
                </a:solidFill>
              </a:rPr>
              <a:t>асинхроного</a:t>
            </a:r>
            <a:r>
              <a:rPr lang="ru-RU" sz="2400" dirty="0" smtClean="0">
                <a:solidFill>
                  <a:srgbClr val="7F7F7F"/>
                </a:solidFill>
              </a:rPr>
              <a:t> выполнения сетевых запросов</a:t>
            </a:r>
            <a:r>
              <a:rPr lang="ru-RU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ru-RU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доступен с </a:t>
            </a:r>
            <a:r>
              <a:rPr lang="en-US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iOS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7</a:t>
            </a:r>
            <a:endParaRPr lang="ru-RU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54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err="1" smtClean="0"/>
              <a:t>NSURLSession</a:t>
            </a:r>
            <a:endParaRPr lang="ru-RU" dirty="0"/>
          </a:p>
        </p:txBody>
      </p:sp>
      <p:pic>
        <p:nvPicPr>
          <p:cNvPr id="6" name="Содержимое 5" descr="nsurlsession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74" r="-50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794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err="1" smtClean="0"/>
              <a:t>NSURLSession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Установка ограничений на кол-во одновременных потоков</a:t>
            </a:r>
          </a:p>
          <a:p>
            <a:r>
              <a:rPr lang="ru-RU" sz="2800" dirty="0" smtClean="0"/>
              <a:t>Установка условия загрузки (например, только по </a:t>
            </a:r>
            <a:r>
              <a:rPr lang="en-US" sz="2800" dirty="0" smtClean="0"/>
              <a:t>Wi-Fi</a:t>
            </a:r>
            <a:r>
              <a:rPr lang="ru-RU" sz="2800" dirty="0" smtClean="0"/>
              <a:t> и при высоком заряде батареи)</a:t>
            </a:r>
          </a:p>
          <a:p>
            <a:r>
              <a:rPr lang="ru-RU" sz="2800" dirty="0" smtClean="0"/>
              <a:t>Загрузка в </a:t>
            </a:r>
            <a:r>
              <a:rPr lang="ru-RU" sz="2800" dirty="0" err="1" smtClean="0"/>
              <a:t>бэкграунде</a:t>
            </a:r>
            <a:endParaRPr lang="ru-RU" sz="2800" dirty="0" smtClean="0"/>
          </a:p>
          <a:p>
            <a:r>
              <a:rPr lang="ru-RU" sz="2800" dirty="0" smtClean="0"/>
              <a:t>Возможность остановки/возобновления загрузки</a:t>
            </a:r>
          </a:p>
          <a:p>
            <a:r>
              <a:rPr lang="ru-RU" sz="2800" dirty="0" smtClean="0"/>
              <a:t>Возможность загрузки сразу в файл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084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en-US" dirty="0" err="1" smtClean="0"/>
              <a:t>NSURLSessionTask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NSURLSessionDataTask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000" dirty="0" smtClean="0">
                <a:solidFill>
                  <a:srgbClr val="7F7F7F"/>
                </a:solidFill>
              </a:rPr>
              <a:t>Задача, выполняющая запрос данных, который возвращает ответ сервера в виде одного или нескольких объектов</a:t>
            </a:r>
            <a:r>
              <a:rPr lang="en-US" sz="2000" dirty="0" smtClean="0">
                <a:solidFill>
                  <a:srgbClr val="7F7F7F"/>
                </a:solidFill>
              </a:rPr>
              <a:t> </a:t>
            </a:r>
            <a:r>
              <a:rPr lang="en-US" sz="2000" dirty="0" err="1" smtClean="0">
                <a:solidFill>
                  <a:srgbClr val="7F7F7F"/>
                </a:solidFill>
              </a:rPr>
              <a:t>NSData</a:t>
            </a:r>
            <a:r>
              <a:rPr lang="en-US" sz="2000" dirty="0" smtClean="0">
                <a:solidFill>
                  <a:srgbClr val="7F7F7F"/>
                </a:solidFill>
              </a:rPr>
              <a:t>. </a:t>
            </a:r>
            <a:r>
              <a:rPr lang="ru-RU" sz="2000" dirty="0" smtClean="0">
                <a:solidFill>
                  <a:srgbClr val="7F7F7F"/>
                </a:solidFill>
              </a:rPr>
              <a:t>Не доступна для </a:t>
            </a:r>
            <a:r>
              <a:rPr lang="en-US" sz="2000" dirty="0" smtClean="0">
                <a:solidFill>
                  <a:srgbClr val="7F7F7F"/>
                </a:solidFill>
              </a:rPr>
              <a:t>background</a:t>
            </a:r>
            <a:r>
              <a:rPr lang="ru-RU" sz="2000" dirty="0" smtClean="0">
                <a:solidFill>
                  <a:srgbClr val="7F7F7F"/>
                </a:solidFill>
              </a:rPr>
              <a:t> сессии.</a:t>
            </a:r>
            <a:endParaRPr lang="en-US" sz="2000" dirty="0" smtClean="0"/>
          </a:p>
          <a:p>
            <a:r>
              <a:rPr lang="en-US" dirty="0" err="1" smtClean="0"/>
              <a:t>NSURLSessionUploadTask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000" dirty="0" smtClean="0">
                <a:solidFill>
                  <a:srgbClr val="7F7F7F"/>
                </a:solidFill>
              </a:rPr>
              <a:t>Подмножество </a:t>
            </a:r>
            <a:r>
              <a:rPr lang="en-US" sz="2000" dirty="0" err="1" smtClean="0">
                <a:solidFill>
                  <a:srgbClr val="7F7F7F"/>
                </a:solidFill>
              </a:rPr>
              <a:t>NSURLSessionDataTask</a:t>
            </a:r>
            <a:r>
              <a:rPr lang="ru-RU" sz="2000" dirty="0" smtClean="0">
                <a:solidFill>
                  <a:srgbClr val="7F7F7F"/>
                </a:solidFill>
              </a:rPr>
              <a:t>, предназначена для загрузки данных на сервер</a:t>
            </a:r>
            <a:r>
              <a:rPr lang="en-US" sz="2000" dirty="0" smtClean="0">
                <a:solidFill>
                  <a:srgbClr val="7F7F7F"/>
                </a:solidFill>
              </a:rPr>
              <a:t>. </a:t>
            </a:r>
            <a:r>
              <a:rPr lang="ru-RU" sz="2000" dirty="0" smtClean="0">
                <a:solidFill>
                  <a:srgbClr val="7F7F7F"/>
                </a:solidFill>
              </a:rPr>
              <a:t>Д</a:t>
            </a:r>
            <a:r>
              <a:rPr lang="ru-RU" sz="2000" dirty="0" smtClean="0">
                <a:solidFill>
                  <a:srgbClr val="7F7F7F"/>
                </a:solidFill>
              </a:rPr>
              <a:t>оступен для </a:t>
            </a:r>
            <a:r>
              <a:rPr lang="en-US" sz="2000" dirty="0" smtClean="0">
                <a:solidFill>
                  <a:srgbClr val="7F7F7F"/>
                </a:solidFill>
              </a:rPr>
              <a:t>background</a:t>
            </a:r>
            <a:r>
              <a:rPr lang="ru-RU" sz="2000" dirty="0" smtClean="0">
                <a:solidFill>
                  <a:srgbClr val="7F7F7F"/>
                </a:solidFill>
              </a:rPr>
              <a:t> сессии.</a:t>
            </a:r>
            <a:endParaRPr lang="en-US" sz="2000" dirty="0" smtClean="0"/>
          </a:p>
          <a:p>
            <a:r>
              <a:rPr lang="en-US" dirty="0" err="1" smtClean="0"/>
              <a:t>NSURLSessionDownloadTask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000" dirty="0" smtClean="0">
                <a:solidFill>
                  <a:srgbClr val="7F7F7F"/>
                </a:solidFill>
              </a:rPr>
              <a:t>Складывает загруженные данные в файл. Доступна для всех типов сессии.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99835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</a:t>
            </a:r>
            <a:r>
              <a:rPr lang="en-US" dirty="0" err="1" smtClean="0"/>
              <a:t>NSURLSessionConfig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Максимальное число одновременных запросов</a:t>
            </a:r>
          </a:p>
          <a:p>
            <a:r>
              <a:rPr lang="ru-RU" dirty="0" smtClean="0"/>
              <a:t>Таймаут загрузки задачи/всех задач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865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</a:t>
            </a:r>
            <a:r>
              <a:rPr lang="en-US" dirty="0" err="1" smtClean="0"/>
              <a:t>NSURLRequest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ru-RU" dirty="0" smtClean="0"/>
          </a:p>
          <a:p>
            <a:r>
              <a:rPr lang="ru-RU" dirty="0" smtClean="0"/>
              <a:t>Таймаут</a:t>
            </a:r>
          </a:p>
          <a:p>
            <a:r>
              <a:rPr lang="ru-RU" dirty="0" smtClean="0"/>
              <a:t>Метод запроса (</a:t>
            </a:r>
            <a:r>
              <a:rPr lang="en-US" dirty="0" smtClean="0"/>
              <a:t>GET, POST, DELETE, etc.</a:t>
            </a:r>
            <a:r>
              <a:rPr lang="ru-RU" dirty="0" smtClean="0"/>
              <a:t>)</a:t>
            </a:r>
          </a:p>
          <a:p>
            <a:r>
              <a:rPr lang="ru-RU" dirty="0" smtClean="0"/>
              <a:t>Тело запроса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ru-RU" dirty="0" smtClean="0"/>
              <a:t>-заголовки</a:t>
            </a:r>
            <a:endParaRPr lang="en-US" dirty="0" smtClean="0"/>
          </a:p>
          <a:p>
            <a:r>
              <a:rPr lang="ru-RU" dirty="0" smtClean="0"/>
              <a:t>Параметры кэширования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450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Порядок работы с </a:t>
            </a:r>
            <a:r>
              <a:rPr lang="en-US" dirty="0" err="1" smtClean="0"/>
              <a:t>NSURLSession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 smtClean="0"/>
              <a:t>Конфигурация сессии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err="1">
                <a:solidFill>
                  <a:srgbClr val="7F7F7F"/>
                </a:solidFill>
              </a:rPr>
              <a:t>NSURLSessionConfiguration</a:t>
            </a:r>
            <a:r>
              <a:rPr lang="en-US" sz="2200" dirty="0">
                <a:solidFill>
                  <a:srgbClr val="7F7F7F"/>
                </a:solidFill>
              </a:rPr>
              <a:t>* </a:t>
            </a:r>
            <a:r>
              <a:rPr lang="en-US" sz="2200" dirty="0" err="1">
                <a:solidFill>
                  <a:srgbClr val="7F7F7F"/>
                </a:solidFill>
              </a:rPr>
              <a:t>c</a:t>
            </a:r>
            <a:r>
              <a:rPr lang="en-US" sz="2200" dirty="0" err="1" smtClean="0">
                <a:solidFill>
                  <a:srgbClr val="7F7F7F"/>
                </a:solidFill>
              </a:rPr>
              <a:t>onfig</a:t>
            </a:r>
            <a:r>
              <a:rPr lang="en-US" sz="2200" dirty="0" smtClean="0">
                <a:solidFill>
                  <a:srgbClr val="7F7F7F"/>
                </a:solidFill>
              </a:rPr>
              <a:t> </a:t>
            </a:r>
            <a:r>
              <a:rPr lang="en-US" sz="2200" dirty="0">
                <a:solidFill>
                  <a:srgbClr val="7F7F7F"/>
                </a:solidFill>
              </a:rPr>
              <a:t>= [</a:t>
            </a:r>
            <a:r>
              <a:rPr lang="en-US" sz="2200" dirty="0" err="1">
                <a:solidFill>
                  <a:srgbClr val="7F7F7F"/>
                </a:solidFill>
              </a:rPr>
              <a:t>NSURLSessionConfiguration</a:t>
            </a:r>
            <a:r>
              <a:rPr lang="en-US" sz="2200" dirty="0">
                <a:solidFill>
                  <a:srgbClr val="7F7F7F"/>
                </a:solidFill>
              </a:rPr>
              <a:t> </a:t>
            </a:r>
            <a:r>
              <a:rPr lang="en-US" sz="2200" dirty="0" err="1">
                <a:solidFill>
                  <a:srgbClr val="7F7F7F"/>
                </a:solidFill>
              </a:rPr>
              <a:t>defaultSessionConfiguration</a:t>
            </a:r>
            <a:r>
              <a:rPr lang="en-US" sz="2200" dirty="0">
                <a:solidFill>
                  <a:srgbClr val="7F7F7F"/>
                </a:solidFill>
              </a:rPr>
              <a:t>]</a:t>
            </a:r>
            <a:r>
              <a:rPr lang="en-US" sz="2200" dirty="0" smtClean="0">
                <a:solidFill>
                  <a:srgbClr val="7F7F7F"/>
                </a:solidFill>
              </a:rPr>
              <a:t>;</a:t>
            </a:r>
          </a:p>
          <a:p>
            <a:pPr lvl="0"/>
            <a:r>
              <a:rPr lang="ru-RU" dirty="0" smtClean="0"/>
              <a:t>Создание сессии</a:t>
            </a:r>
            <a:br>
              <a:rPr lang="ru-RU" dirty="0" smtClean="0"/>
            </a:br>
            <a:r>
              <a:rPr lang="en-US" sz="2000" dirty="0" err="1" smtClean="0">
                <a:solidFill>
                  <a:srgbClr val="7F7F7F"/>
                </a:solidFill>
              </a:rPr>
              <a:t>NSURLSession</a:t>
            </a:r>
            <a:r>
              <a:rPr lang="en-US" sz="2000" dirty="0" smtClean="0">
                <a:solidFill>
                  <a:srgbClr val="7F7F7F"/>
                </a:solidFill>
              </a:rPr>
              <a:t> *session = [</a:t>
            </a:r>
            <a:r>
              <a:rPr lang="en-US" sz="2000" dirty="0" err="1" smtClean="0">
                <a:solidFill>
                  <a:srgbClr val="7F7F7F"/>
                </a:solidFill>
              </a:rPr>
              <a:t>NSURLSession</a:t>
            </a:r>
            <a:r>
              <a:rPr lang="en-US" sz="2000" dirty="0" smtClean="0">
                <a:solidFill>
                  <a:srgbClr val="7F7F7F"/>
                </a:solidFill>
              </a:rPr>
              <a:t> </a:t>
            </a:r>
            <a:r>
              <a:rPr lang="en-US" sz="2000" dirty="0" err="1" smtClean="0">
                <a:solidFill>
                  <a:srgbClr val="7F7F7F"/>
                </a:solidFill>
              </a:rPr>
              <a:t>sessionWithConfiguration:config</a:t>
            </a:r>
            <a:r>
              <a:rPr lang="en-US" sz="2000" dirty="0" smtClean="0">
                <a:solidFill>
                  <a:srgbClr val="7F7F7F"/>
                </a:solidFill>
              </a:rPr>
              <a:t>];</a:t>
            </a:r>
            <a:endParaRPr lang="ru-RU" sz="2000" dirty="0" smtClean="0">
              <a:solidFill>
                <a:srgbClr val="7F7F7F"/>
              </a:solidFill>
            </a:endParaRPr>
          </a:p>
          <a:p>
            <a:r>
              <a:rPr lang="ru-RU" dirty="0" smtClean="0"/>
              <a:t>Создание задачи</a:t>
            </a:r>
            <a:br>
              <a:rPr lang="ru-RU" dirty="0" smtClean="0"/>
            </a:br>
            <a:r>
              <a:rPr lang="en-US" sz="2000" dirty="0" err="1">
                <a:solidFill>
                  <a:srgbClr val="7F7F7F"/>
                </a:solidFill>
              </a:rPr>
              <a:t>NSURLSessionTask</a:t>
            </a:r>
            <a:r>
              <a:rPr lang="en-US" sz="2000" dirty="0">
                <a:solidFill>
                  <a:srgbClr val="7F7F7F"/>
                </a:solidFill>
              </a:rPr>
              <a:t> </a:t>
            </a:r>
            <a:r>
              <a:rPr lang="en-US" sz="2000" dirty="0" smtClean="0">
                <a:solidFill>
                  <a:srgbClr val="7F7F7F"/>
                </a:solidFill>
              </a:rPr>
              <a:t>*</a:t>
            </a:r>
            <a:r>
              <a:rPr lang="en-US" sz="2000" dirty="0">
                <a:solidFill>
                  <a:srgbClr val="7F7F7F"/>
                </a:solidFill>
              </a:rPr>
              <a:t>t</a:t>
            </a:r>
            <a:r>
              <a:rPr lang="en-US" sz="2000" dirty="0" smtClean="0">
                <a:solidFill>
                  <a:srgbClr val="7F7F7F"/>
                </a:solidFill>
              </a:rPr>
              <a:t>ask </a:t>
            </a:r>
            <a:r>
              <a:rPr lang="en-US" sz="2000" dirty="0">
                <a:solidFill>
                  <a:srgbClr val="7F7F7F"/>
                </a:solidFill>
              </a:rPr>
              <a:t>= </a:t>
            </a:r>
            <a:r>
              <a:rPr lang="en-US" sz="2000" dirty="0" smtClean="0">
                <a:solidFill>
                  <a:srgbClr val="7F7F7F"/>
                </a:solidFill>
              </a:rPr>
              <a:t>[session </a:t>
            </a:r>
            <a:r>
              <a:rPr lang="en-US" sz="2000" dirty="0" err="1">
                <a:solidFill>
                  <a:srgbClr val="7F7F7F"/>
                </a:solidFill>
              </a:rPr>
              <a:t>dataTaskWithRequest:request</a:t>
            </a:r>
            <a:r>
              <a:rPr lang="en-US" sz="2000" dirty="0">
                <a:solidFill>
                  <a:srgbClr val="7F7F7F"/>
                </a:solidFill>
              </a:rPr>
              <a:t> </a:t>
            </a:r>
            <a:r>
              <a:rPr lang="en-US" sz="2000" dirty="0" err="1" smtClean="0">
                <a:solidFill>
                  <a:srgbClr val="7F7F7F"/>
                </a:solidFill>
              </a:rPr>
              <a:t>completionHandler:onSuccess</a:t>
            </a:r>
            <a:r>
              <a:rPr lang="en-US" sz="2000" dirty="0" smtClean="0">
                <a:solidFill>
                  <a:srgbClr val="7F7F7F"/>
                </a:solidFill>
              </a:rPr>
              <a:t>];</a:t>
            </a:r>
            <a:endParaRPr lang="ru-RU" sz="2000" dirty="0" smtClean="0">
              <a:solidFill>
                <a:srgbClr val="7F7F7F"/>
              </a:solidFill>
            </a:endParaRPr>
          </a:p>
          <a:p>
            <a:r>
              <a:rPr lang="ru-RU" dirty="0" smtClean="0"/>
              <a:t>Отправка запроса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solidFill>
                  <a:srgbClr val="7F7F7F"/>
                </a:solidFill>
              </a:rPr>
              <a:t>[</a:t>
            </a:r>
            <a:r>
              <a:rPr lang="en-US" sz="2000" dirty="0">
                <a:solidFill>
                  <a:srgbClr val="7F7F7F"/>
                </a:solidFill>
              </a:rPr>
              <a:t>t</a:t>
            </a:r>
            <a:r>
              <a:rPr lang="en-US" sz="2000" dirty="0" smtClean="0">
                <a:solidFill>
                  <a:srgbClr val="7F7F7F"/>
                </a:solidFill>
              </a:rPr>
              <a:t>ask </a:t>
            </a:r>
            <a:r>
              <a:rPr lang="en-US" sz="2000" dirty="0">
                <a:solidFill>
                  <a:srgbClr val="7F7F7F"/>
                </a:solidFill>
              </a:rPr>
              <a:t>resume</a:t>
            </a:r>
            <a:r>
              <a:rPr lang="en-US" sz="2000" dirty="0" smtClean="0">
                <a:solidFill>
                  <a:srgbClr val="7F7F7F"/>
                </a:solidFill>
              </a:rPr>
              <a:t>];</a:t>
            </a:r>
            <a:endParaRPr lang="ru-RU" sz="2000" dirty="0" smtClean="0">
              <a:solidFill>
                <a:srgbClr val="7F7F7F"/>
              </a:solidFill>
            </a:endParaRPr>
          </a:p>
          <a:p>
            <a:r>
              <a:rPr lang="ru-RU" dirty="0" smtClean="0"/>
              <a:t>Обработка ответа сервера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solidFill>
                  <a:srgbClr val="7F7F7F"/>
                </a:solidFill>
              </a:rPr>
              <a:t>void (^</a:t>
            </a:r>
            <a:r>
              <a:rPr lang="en-US" sz="2000" dirty="0" err="1" smtClean="0">
                <a:solidFill>
                  <a:srgbClr val="7F7F7F"/>
                </a:solidFill>
              </a:rPr>
              <a:t>onSuccess</a:t>
            </a:r>
            <a:r>
              <a:rPr lang="en-US" sz="2000" dirty="0" smtClean="0">
                <a:solidFill>
                  <a:srgbClr val="7F7F7F"/>
                </a:solidFill>
              </a:rPr>
              <a:t>)(</a:t>
            </a:r>
            <a:r>
              <a:rPr lang="en-US" sz="2000" dirty="0" err="1">
                <a:solidFill>
                  <a:srgbClr val="7F7F7F"/>
                </a:solidFill>
              </a:rPr>
              <a:t>NSData</a:t>
            </a:r>
            <a:r>
              <a:rPr lang="en-US" sz="2000" dirty="0">
                <a:solidFill>
                  <a:srgbClr val="7F7F7F"/>
                </a:solidFill>
              </a:rPr>
              <a:t> *data, </a:t>
            </a:r>
            <a:r>
              <a:rPr lang="en-US" sz="2000" dirty="0" err="1">
                <a:solidFill>
                  <a:srgbClr val="7F7F7F"/>
                </a:solidFill>
              </a:rPr>
              <a:t>NSURLResponse</a:t>
            </a:r>
            <a:r>
              <a:rPr lang="en-US" sz="2000" dirty="0">
                <a:solidFill>
                  <a:srgbClr val="7F7F7F"/>
                </a:solidFill>
              </a:rPr>
              <a:t> *response, </a:t>
            </a:r>
            <a:r>
              <a:rPr lang="en-US" sz="2000" dirty="0" err="1">
                <a:solidFill>
                  <a:srgbClr val="7F7F7F"/>
                </a:solidFill>
              </a:rPr>
              <a:t>NSError</a:t>
            </a:r>
            <a:r>
              <a:rPr lang="en-US" sz="2000" dirty="0">
                <a:solidFill>
                  <a:srgbClr val="7F7F7F"/>
                </a:solidFill>
              </a:rPr>
              <a:t> *error</a:t>
            </a:r>
            <a:r>
              <a:rPr lang="en-US" sz="2000" dirty="0" smtClean="0">
                <a:solidFill>
                  <a:srgbClr val="7F7F7F"/>
                </a:solidFill>
              </a:rPr>
              <a:t>) = ^(…) { … };</a:t>
            </a:r>
            <a:endParaRPr lang="ru-RU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08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библиотеки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AFNetworking</a:t>
            </a:r>
            <a:endParaRPr lang="en-US" dirty="0" smtClean="0"/>
          </a:p>
          <a:p>
            <a:r>
              <a:rPr lang="en-US" dirty="0" smtClean="0"/>
              <a:t>Mantle</a:t>
            </a:r>
          </a:p>
          <a:p>
            <a:r>
              <a:rPr lang="en-US" dirty="0" err="1" smtClean="0"/>
              <a:t>RestKit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062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4476</TotalTime>
  <Words>121</Words>
  <Application>Microsoft Macintosh PowerPoint</Application>
  <PresentationFormat>Экран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iOS-школа e-Legion.  Работа с сетью</vt:lpstr>
      <vt:lpstr>Загрузка данных из сети</vt:lpstr>
      <vt:lpstr>Структура NSURLSession</vt:lpstr>
      <vt:lpstr>Преимущества NSURLSession</vt:lpstr>
      <vt:lpstr>Типы NSURLSessionTask</vt:lpstr>
      <vt:lpstr>Параметры NSURLSessionConfig</vt:lpstr>
      <vt:lpstr>Параметры NSURLRequest</vt:lpstr>
      <vt:lpstr>Порядок работы с NSURLSession</vt:lpstr>
      <vt:lpstr>Полезные библиотеки</vt:lpstr>
      <vt:lpstr>The end!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iOS. Работа с сетью</dc:title>
  <dc:creator>Алексей Ячменёв</dc:creator>
  <cp:lastModifiedBy>Алексей Ячменёв</cp:lastModifiedBy>
  <cp:revision>17</cp:revision>
  <dcterms:created xsi:type="dcterms:W3CDTF">2015-03-29T18:34:00Z</dcterms:created>
  <dcterms:modified xsi:type="dcterms:W3CDTF">2015-04-01T21:10:05Z</dcterms:modified>
</cp:coreProperties>
</file>