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72" r:id="rId4"/>
    <p:sldId id="261" r:id="rId5"/>
    <p:sldId id="268" r:id="rId6"/>
    <p:sldId id="273" r:id="rId7"/>
    <p:sldId id="274" r:id="rId8"/>
    <p:sldId id="277" r:id="rId9"/>
    <p:sldId id="27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D3F1"/>
    <a:srgbClr val="FFFFFF"/>
    <a:srgbClr val="212121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9511D-32A4-E101-D866-1989D799E7B7}" v="31" dt="2021-05-11T11:18:18.169"/>
    <p1510:client id="{548CC69F-B07E-2000-BF58-012ABE5643A7}" v="11" dt="2021-05-10T14:05:16.929"/>
    <p1510:client id="{78B8628E-5C6B-47FA-80B9-81D7A4FDED00}" v="645" dt="2021-05-10T13:58:55.413"/>
    <p1510:client id="{A9D4C69F-2065-2000-BF58-0B461C3D42C3}" v="47" dt="2021-05-11T11:15:5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0D8C0-5803-4460-A0F9-14F6D68EB6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D40B32-D17D-49CD-94FA-A566271587A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solidFill>
                <a:srgbClr val="212121"/>
              </a:solidFill>
            </a:rPr>
            <a:t>Description du projet</a:t>
          </a:r>
          <a:endParaRPr lang="en-US" dirty="0">
            <a:solidFill>
              <a:srgbClr val="212121"/>
            </a:solidFill>
          </a:endParaRPr>
        </a:p>
      </dgm:t>
    </dgm:pt>
    <dgm:pt modelId="{3DFA9ADB-62A5-46FB-A4A9-F3D30E3FEBC3}" type="parTrans" cxnId="{BE052035-F311-4A8C-A02F-51BA62C65082}">
      <dgm:prSet/>
      <dgm:spPr/>
      <dgm:t>
        <a:bodyPr/>
        <a:lstStyle/>
        <a:p>
          <a:endParaRPr lang="en-US"/>
        </a:p>
      </dgm:t>
    </dgm:pt>
    <dgm:pt modelId="{B2A3C3C1-801A-437C-B1E9-C4B9AAB035E8}" type="sibTrans" cxnId="{BE052035-F311-4A8C-A02F-51BA62C65082}">
      <dgm:prSet/>
      <dgm:spPr/>
      <dgm:t>
        <a:bodyPr/>
        <a:lstStyle/>
        <a:p>
          <a:endParaRPr lang="en-US"/>
        </a:p>
      </dgm:t>
    </dgm:pt>
    <dgm:pt modelId="{C6D1FFB5-F95A-4B3F-AEFA-665EF2E0593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Organisation</a:t>
          </a:r>
          <a:endParaRPr lang="en-US" dirty="0"/>
        </a:p>
      </dgm:t>
    </dgm:pt>
    <dgm:pt modelId="{88B18495-43B8-43F6-8C30-78FC9C5DE1D8}" type="parTrans" cxnId="{7C737CF0-4B91-4FC5-AA24-CB24B77B0FD2}">
      <dgm:prSet/>
      <dgm:spPr/>
      <dgm:t>
        <a:bodyPr/>
        <a:lstStyle/>
        <a:p>
          <a:endParaRPr lang="en-US"/>
        </a:p>
      </dgm:t>
    </dgm:pt>
    <dgm:pt modelId="{A3A9ACC5-DAD8-45EF-9BA7-5409D84FE08B}" type="sibTrans" cxnId="{7C737CF0-4B91-4FC5-AA24-CB24B77B0FD2}">
      <dgm:prSet/>
      <dgm:spPr/>
      <dgm:t>
        <a:bodyPr/>
        <a:lstStyle/>
        <a:p>
          <a:endParaRPr lang="en-US"/>
        </a:p>
      </dgm:t>
    </dgm:pt>
    <dgm:pt modelId="{534736BF-CEE5-4DE7-BC5A-7F1B295DB3C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Problèmes rencontrés</a:t>
          </a:r>
          <a:endParaRPr lang="en-US" dirty="0"/>
        </a:p>
      </dgm:t>
    </dgm:pt>
    <dgm:pt modelId="{6814B42D-B599-42D7-B043-0BC86FAE2E16}" type="parTrans" cxnId="{BD6D33F9-87B8-4938-BBC6-170DFD7148DC}">
      <dgm:prSet/>
      <dgm:spPr/>
      <dgm:t>
        <a:bodyPr/>
        <a:lstStyle/>
        <a:p>
          <a:endParaRPr lang="en-US"/>
        </a:p>
      </dgm:t>
    </dgm:pt>
    <dgm:pt modelId="{1F577C2C-B98C-4E38-8DE2-36AC96720134}" type="sibTrans" cxnId="{BD6D33F9-87B8-4938-BBC6-170DFD7148DC}">
      <dgm:prSet/>
      <dgm:spPr/>
      <dgm:t>
        <a:bodyPr/>
        <a:lstStyle/>
        <a:p>
          <a:endParaRPr lang="en-US"/>
        </a:p>
      </dgm:t>
    </dgm:pt>
    <dgm:pt modelId="{46C57674-ED88-4D6C-803F-985FD0829B4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Démonstration</a:t>
          </a:r>
          <a:endParaRPr lang="en-US" dirty="0"/>
        </a:p>
      </dgm:t>
    </dgm:pt>
    <dgm:pt modelId="{25C1731A-96B6-4ADD-A346-582CC919CC45}" type="sibTrans" cxnId="{E890D5DE-87D8-4DA2-A27F-295E54BA8EEC}">
      <dgm:prSet/>
      <dgm:spPr/>
      <dgm:t>
        <a:bodyPr/>
        <a:lstStyle/>
        <a:p>
          <a:endParaRPr lang="en-US"/>
        </a:p>
      </dgm:t>
    </dgm:pt>
    <dgm:pt modelId="{D920DC2A-AC47-418F-B6C1-F7F7BE1308E7}" type="parTrans" cxnId="{E890D5DE-87D8-4DA2-A27F-295E54BA8EEC}">
      <dgm:prSet/>
      <dgm:spPr/>
      <dgm:t>
        <a:bodyPr/>
        <a:lstStyle/>
        <a:p>
          <a:endParaRPr lang="en-US"/>
        </a:p>
      </dgm:t>
    </dgm:pt>
    <dgm:pt modelId="{90CB4D4F-4C22-4755-B6CE-14DA07C0FF5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Choix technique</a:t>
          </a:r>
          <a:endParaRPr lang="en-US" dirty="0"/>
        </a:p>
      </dgm:t>
    </dgm:pt>
    <dgm:pt modelId="{8AA0E4EE-829B-4EEC-8C99-D1B5E53024AB}" type="sibTrans" cxnId="{B6C999C1-8856-4D3B-BEFC-6161158C09BB}">
      <dgm:prSet/>
      <dgm:spPr/>
      <dgm:t>
        <a:bodyPr/>
        <a:lstStyle/>
        <a:p>
          <a:endParaRPr lang="en-US"/>
        </a:p>
      </dgm:t>
    </dgm:pt>
    <dgm:pt modelId="{DECB84AD-8829-4CE5-98E7-7BAAE0E63D5B}" type="parTrans" cxnId="{B6C999C1-8856-4D3B-BEFC-6161158C09BB}">
      <dgm:prSet/>
      <dgm:spPr/>
      <dgm:t>
        <a:bodyPr/>
        <a:lstStyle/>
        <a:p>
          <a:endParaRPr lang="en-US"/>
        </a:p>
      </dgm:t>
    </dgm:pt>
    <dgm:pt modelId="{F4BC08B2-0AEE-4D1A-BD0D-3C072E15F2D6}" type="pres">
      <dgm:prSet presAssocID="{1A60D8C0-5803-4460-A0F9-14F6D68EB6D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48283CE-1808-4EDC-88C7-FB3F4643E6CE}" type="pres">
      <dgm:prSet presAssocID="{2AD40B32-D17D-49CD-94FA-A566271587A8}" presName="compNode" presStyleCnt="0"/>
      <dgm:spPr/>
    </dgm:pt>
    <dgm:pt modelId="{65F1C5F1-325E-42E4-8C6A-DE40412E4500}" type="pres">
      <dgm:prSet presAssocID="{2AD40B32-D17D-49CD-94FA-A566271587A8}" presName="bgRect" presStyleLbl="bgShp" presStyleIdx="0" presStyleCnt="5"/>
      <dgm:spPr/>
    </dgm:pt>
    <dgm:pt modelId="{A5B2144C-11DC-440A-A64C-E011F20DB595}" type="pres">
      <dgm:prSet presAssocID="{2AD40B32-D17D-49CD-94FA-A566271587A8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72978C8-4D3A-424F-8E46-97F23A7BC454}" type="pres">
      <dgm:prSet presAssocID="{2AD40B32-D17D-49CD-94FA-A566271587A8}" presName="spaceRect" presStyleCnt="0"/>
      <dgm:spPr/>
    </dgm:pt>
    <dgm:pt modelId="{192845EE-52D6-4E31-A471-6F9C38F0F846}" type="pres">
      <dgm:prSet presAssocID="{2AD40B32-D17D-49CD-94FA-A566271587A8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B350C4E1-691B-40D7-A2E9-64CE7191CDDF}" type="pres">
      <dgm:prSet presAssocID="{B2A3C3C1-801A-437C-B1E9-C4B9AAB035E8}" presName="sibTrans" presStyleCnt="0"/>
      <dgm:spPr/>
    </dgm:pt>
    <dgm:pt modelId="{59EE46EC-D3A6-4041-959E-9DC6050D996E}" type="pres">
      <dgm:prSet presAssocID="{C6D1FFB5-F95A-4B3F-AEFA-665EF2E0593B}" presName="compNode" presStyleCnt="0"/>
      <dgm:spPr/>
    </dgm:pt>
    <dgm:pt modelId="{32297C98-9D83-4F09-B095-507782CD943F}" type="pres">
      <dgm:prSet presAssocID="{C6D1FFB5-F95A-4B3F-AEFA-665EF2E0593B}" presName="bgRect" presStyleLbl="bgShp" presStyleIdx="1" presStyleCnt="5"/>
      <dgm:spPr/>
    </dgm:pt>
    <dgm:pt modelId="{CAE46570-6E76-4528-BD98-C22F2370F6B7}" type="pres">
      <dgm:prSet presAssocID="{C6D1FFB5-F95A-4B3F-AEFA-665EF2E0593B}" presName="iconRect" presStyleLbl="node1" presStyleIdx="1" presStyleCnt="5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B15CD97-F3A5-46E4-987B-AC838171E175}" type="pres">
      <dgm:prSet presAssocID="{C6D1FFB5-F95A-4B3F-AEFA-665EF2E0593B}" presName="spaceRect" presStyleCnt="0"/>
      <dgm:spPr/>
    </dgm:pt>
    <dgm:pt modelId="{BE67F6FE-481D-494C-8447-D6F83694603A}" type="pres">
      <dgm:prSet presAssocID="{C6D1FFB5-F95A-4B3F-AEFA-665EF2E0593B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BAF5160-14C9-4F9A-8993-959152BBA078}" type="pres">
      <dgm:prSet presAssocID="{A3A9ACC5-DAD8-45EF-9BA7-5409D84FE08B}" presName="sibTrans" presStyleCnt="0"/>
      <dgm:spPr/>
    </dgm:pt>
    <dgm:pt modelId="{8D2A9C0B-F470-42A6-A248-4CCF7E373414}" type="pres">
      <dgm:prSet presAssocID="{90CB4D4F-4C22-4755-B6CE-14DA07C0FF5E}" presName="compNode" presStyleCnt="0"/>
      <dgm:spPr/>
    </dgm:pt>
    <dgm:pt modelId="{25A3CC05-CA9B-43FF-A123-1DE0966D060F}" type="pres">
      <dgm:prSet presAssocID="{90CB4D4F-4C22-4755-B6CE-14DA07C0FF5E}" presName="bgRect" presStyleLbl="bgShp" presStyleIdx="2" presStyleCnt="5"/>
      <dgm:spPr/>
    </dgm:pt>
    <dgm:pt modelId="{EB26499F-AA7B-452A-BB64-9DAB14679D09}" type="pres">
      <dgm:prSet presAssocID="{90CB4D4F-4C22-4755-B6CE-14DA07C0FF5E}" presName="iconRect" presStyleLbl="node1" presStyleIdx="2" presStyleCnt="5"/>
      <dgm:spPr>
        <a:blipFill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224761A0-258C-4D5C-AEC8-71C4BAA63B1A}" type="pres">
      <dgm:prSet presAssocID="{90CB4D4F-4C22-4755-B6CE-14DA07C0FF5E}" presName="spaceRect" presStyleCnt="0"/>
      <dgm:spPr/>
    </dgm:pt>
    <dgm:pt modelId="{893717E9-59FA-4B4F-84F6-3953B299248B}" type="pres">
      <dgm:prSet presAssocID="{90CB4D4F-4C22-4755-B6CE-14DA07C0FF5E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29D366E-AA77-4A19-83D3-ED2C6B337798}" type="pres">
      <dgm:prSet presAssocID="{8AA0E4EE-829B-4EEC-8C99-D1B5E53024AB}" presName="sibTrans" presStyleCnt="0"/>
      <dgm:spPr/>
    </dgm:pt>
    <dgm:pt modelId="{7E80825C-5B6B-4D60-BF97-407B41F3CCF8}" type="pres">
      <dgm:prSet presAssocID="{534736BF-CEE5-4DE7-BC5A-7F1B295DB3CA}" presName="compNode" presStyleCnt="0"/>
      <dgm:spPr/>
    </dgm:pt>
    <dgm:pt modelId="{A4BBB21B-F93E-435E-A1E0-3EF20F5B082E}" type="pres">
      <dgm:prSet presAssocID="{534736BF-CEE5-4DE7-BC5A-7F1B295DB3CA}" presName="bgRect" presStyleLbl="bgShp" presStyleIdx="3" presStyleCnt="5"/>
      <dgm:spPr/>
    </dgm:pt>
    <dgm:pt modelId="{61AAF166-7051-4321-9557-3C766901B0B6}" type="pres">
      <dgm:prSet presAssocID="{534736BF-CEE5-4DE7-BC5A-7F1B295DB3CA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E35EEE00-1111-4F31-B966-6FB47F9B9B6D}" type="pres">
      <dgm:prSet presAssocID="{534736BF-CEE5-4DE7-BC5A-7F1B295DB3CA}" presName="spaceRect" presStyleCnt="0"/>
      <dgm:spPr/>
    </dgm:pt>
    <dgm:pt modelId="{3DA82572-89FD-4CB5-B5AE-C13462DB4B54}" type="pres">
      <dgm:prSet presAssocID="{534736BF-CEE5-4DE7-BC5A-7F1B295DB3CA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034E1F2-B1E0-4B79-8800-455EB8D483C1}" type="pres">
      <dgm:prSet presAssocID="{1F577C2C-B98C-4E38-8DE2-36AC96720134}" presName="sibTrans" presStyleCnt="0"/>
      <dgm:spPr/>
    </dgm:pt>
    <dgm:pt modelId="{8102A0A4-A05D-4E86-9D89-E604908BA8BA}" type="pres">
      <dgm:prSet presAssocID="{46C57674-ED88-4D6C-803F-985FD0829B48}" presName="compNode" presStyleCnt="0"/>
      <dgm:spPr/>
    </dgm:pt>
    <dgm:pt modelId="{CF19C727-CDA9-44F4-AB66-AA96A7E9DDE7}" type="pres">
      <dgm:prSet presAssocID="{46C57674-ED88-4D6C-803F-985FD0829B48}" presName="bgRect" presStyleLbl="bgShp" presStyleIdx="4" presStyleCnt="5"/>
      <dgm:spPr/>
    </dgm:pt>
    <dgm:pt modelId="{6587997C-3BB4-4040-A2B3-A19AA39178B8}" type="pres">
      <dgm:prSet presAssocID="{46C57674-ED88-4D6C-803F-985FD0829B48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317E582B-34F1-4D84-B77A-9854714176D2}" type="pres">
      <dgm:prSet presAssocID="{46C57674-ED88-4D6C-803F-985FD0829B48}" presName="spaceRect" presStyleCnt="0"/>
      <dgm:spPr/>
    </dgm:pt>
    <dgm:pt modelId="{E7D77888-14DF-4159-BC7C-2C8FEA91DC49}" type="pres">
      <dgm:prSet presAssocID="{46C57674-ED88-4D6C-803F-985FD0829B48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9D475443-2F96-4266-97D1-42CD78C93A49}" type="presOf" srcId="{46C57674-ED88-4D6C-803F-985FD0829B48}" destId="{E7D77888-14DF-4159-BC7C-2C8FEA91DC49}" srcOrd="0" destOrd="0" presId="urn:microsoft.com/office/officeart/2018/2/layout/IconVerticalSolidList"/>
    <dgm:cxn modelId="{E9BBB0B4-F140-4723-B704-2D17FD71EF86}" type="presOf" srcId="{90CB4D4F-4C22-4755-B6CE-14DA07C0FF5E}" destId="{893717E9-59FA-4B4F-84F6-3953B299248B}" srcOrd="0" destOrd="0" presId="urn:microsoft.com/office/officeart/2018/2/layout/IconVerticalSolidList"/>
    <dgm:cxn modelId="{B6C999C1-8856-4D3B-BEFC-6161158C09BB}" srcId="{1A60D8C0-5803-4460-A0F9-14F6D68EB6DA}" destId="{90CB4D4F-4C22-4755-B6CE-14DA07C0FF5E}" srcOrd="2" destOrd="0" parTransId="{DECB84AD-8829-4CE5-98E7-7BAAE0E63D5B}" sibTransId="{8AA0E4EE-829B-4EEC-8C99-D1B5E53024AB}"/>
    <dgm:cxn modelId="{61714F6B-DFC0-4E6A-BB98-7AD9AFB0EC27}" type="presOf" srcId="{1A60D8C0-5803-4460-A0F9-14F6D68EB6DA}" destId="{F4BC08B2-0AEE-4D1A-BD0D-3C072E15F2D6}" srcOrd="0" destOrd="0" presId="urn:microsoft.com/office/officeart/2018/2/layout/IconVerticalSolidList"/>
    <dgm:cxn modelId="{BD6D33F9-87B8-4938-BBC6-170DFD7148DC}" srcId="{1A60D8C0-5803-4460-A0F9-14F6D68EB6DA}" destId="{534736BF-CEE5-4DE7-BC5A-7F1B295DB3CA}" srcOrd="3" destOrd="0" parTransId="{6814B42D-B599-42D7-B043-0BC86FAE2E16}" sibTransId="{1F577C2C-B98C-4E38-8DE2-36AC96720134}"/>
    <dgm:cxn modelId="{7C737CF0-4B91-4FC5-AA24-CB24B77B0FD2}" srcId="{1A60D8C0-5803-4460-A0F9-14F6D68EB6DA}" destId="{C6D1FFB5-F95A-4B3F-AEFA-665EF2E0593B}" srcOrd="1" destOrd="0" parTransId="{88B18495-43B8-43F6-8C30-78FC9C5DE1D8}" sibTransId="{A3A9ACC5-DAD8-45EF-9BA7-5409D84FE08B}"/>
    <dgm:cxn modelId="{E890D5DE-87D8-4DA2-A27F-295E54BA8EEC}" srcId="{1A60D8C0-5803-4460-A0F9-14F6D68EB6DA}" destId="{46C57674-ED88-4D6C-803F-985FD0829B48}" srcOrd="4" destOrd="0" parTransId="{D920DC2A-AC47-418F-B6C1-F7F7BE1308E7}" sibTransId="{25C1731A-96B6-4ADD-A346-582CC919CC45}"/>
    <dgm:cxn modelId="{E3BE364E-FDEB-436B-9DA7-A17F0895AE7B}" type="presOf" srcId="{C6D1FFB5-F95A-4B3F-AEFA-665EF2E0593B}" destId="{BE67F6FE-481D-494C-8447-D6F83694603A}" srcOrd="0" destOrd="0" presId="urn:microsoft.com/office/officeart/2018/2/layout/IconVerticalSolidList"/>
    <dgm:cxn modelId="{A9FC1D86-E676-4140-B83C-E200D813C2DF}" type="presOf" srcId="{534736BF-CEE5-4DE7-BC5A-7F1B295DB3CA}" destId="{3DA82572-89FD-4CB5-B5AE-C13462DB4B54}" srcOrd="0" destOrd="0" presId="urn:microsoft.com/office/officeart/2018/2/layout/IconVerticalSolidList"/>
    <dgm:cxn modelId="{BE052035-F311-4A8C-A02F-51BA62C65082}" srcId="{1A60D8C0-5803-4460-A0F9-14F6D68EB6DA}" destId="{2AD40B32-D17D-49CD-94FA-A566271587A8}" srcOrd="0" destOrd="0" parTransId="{3DFA9ADB-62A5-46FB-A4A9-F3D30E3FEBC3}" sibTransId="{B2A3C3C1-801A-437C-B1E9-C4B9AAB035E8}"/>
    <dgm:cxn modelId="{6BB85011-A80E-4E74-8B3B-19D7A7E6C4E7}" type="presOf" srcId="{2AD40B32-D17D-49CD-94FA-A566271587A8}" destId="{192845EE-52D6-4E31-A471-6F9C38F0F846}" srcOrd="0" destOrd="0" presId="urn:microsoft.com/office/officeart/2018/2/layout/IconVerticalSolidList"/>
    <dgm:cxn modelId="{EACB9040-9C69-4563-86EA-7124E41F72F0}" type="presParOf" srcId="{F4BC08B2-0AEE-4D1A-BD0D-3C072E15F2D6}" destId="{548283CE-1808-4EDC-88C7-FB3F4643E6CE}" srcOrd="0" destOrd="0" presId="urn:microsoft.com/office/officeart/2018/2/layout/IconVerticalSolidList"/>
    <dgm:cxn modelId="{1961C987-F7E4-4EB3-A2B8-0731CDF8D2C7}" type="presParOf" srcId="{548283CE-1808-4EDC-88C7-FB3F4643E6CE}" destId="{65F1C5F1-325E-42E4-8C6A-DE40412E4500}" srcOrd="0" destOrd="0" presId="urn:microsoft.com/office/officeart/2018/2/layout/IconVerticalSolidList"/>
    <dgm:cxn modelId="{DBCFE770-D90D-498C-9F5E-38160F651ACA}" type="presParOf" srcId="{548283CE-1808-4EDC-88C7-FB3F4643E6CE}" destId="{A5B2144C-11DC-440A-A64C-E011F20DB595}" srcOrd="1" destOrd="0" presId="urn:microsoft.com/office/officeart/2018/2/layout/IconVerticalSolidList"/>
    <dgm:cxn modelId="{0007413F-420E-4355-BC9C-DAEBD62F71A5}" type="presParOf" srcId="{548283CE-1808-4EDC-88C7-FB3F4643E6CE}" destId="{F72978C8-4D3A-424F-8E46-97F23A7BC454}" srcOrd="2" destOrd="0" presId="urn:microsoft.com/office/officeart/2018/2/layout/IconVerticalSolidList"/>
    <dgm:cxn modelId="{8560F6DB-F167-49C9-9ED8-DBC047988112}" type="presParOf" srcId="{548283CE-1808-4EDC-88C7-FB3F4643E6CE}" destId="{192845EE-52D6-4E31-A471-6F9C38F0F846}" srcOrd="3" destOrd="0" presId="urn:microsoft.com/office/officeart/2018/2/layout/IconVerticalSolidList"/>
    <dgm:cxn modelId="{236FE488-A53D-4C3D-98D5-A7433000C381}" type="presParOf" srcId="{F4BC08B2-0AEE-4D1A-BD0D-3C072E15F2D6}" destId="{B350C4E1-691B-40D7-A2E9-64CE7191CDDF}" srcOrd="1" destOrd="0" presId="urn:microsoft.com/office/officeart/2018/2/layout/IconVerticalSolidList"/>
    <dgm:cxn modelId="{39A946B9-DBBA-4258-8195-E51C89B1A1EE}" type="presParOf" srcId="{F4BC08B2-0AEE-4D1A-BD0D-3C072E15F2D6}" destId="{59EE46EC-D3A6-4041-959E-9DC6050D996E}" srcOrd="2" destOrd="0" presId="urn:microsoft.com/office/officeart/2018/2/layout/IconVerticalSolidList"/>
    <dgm:cxn modelId="{FC8EF0DA-05B0-463C-861D-DEB709C5F1C9}" type="presParOf" srcId="{59EE46EC-D3A6-4041-959E-9DC6050D996E}" destId="{32297C98-9D83-4F09-B095-507782CD943F}" srcOrd="0" destOrd="0" presId="urn:microsoft.com/office/officeart/2018/2/layout/IconVerticalSolidList"/>
    <dgm:cxn modelId="{007DBBF9-039B-4022-A133-A027125B9C46}" type="presParOf" srcId="{59EE46EC-D3A6-4041-959E-9DC6050D996E}" destId="{CAE46570-6E76-4528-BD98-C22F2370F6B7}" srcOrd="1" destOrd="0" presId="urn:microsoft.com/office/officeart/2018/2/layout/IconVerticalSolidList"/>
    <dgm:cxn modelId="{FB1D0DC5-5FD5-4B64-9DB8-377C5B273A27}" type="presParOf" srcId="{59EE46EC-D3A6-4041-959E-9DC6050D996E}" destId="{7B15CD97-F3A5-46E4-987B-AC838171E175}" srcOrd="2" destOrd="0" presId="urn:microsoft.com/office/officeart/2018/2/layout/IconVerticalSolidList"/>
    <dgm:cxn modelId="{5E564B46-1648-473E-9759-9F2839A92405}" type="presParOf" srcId="{59EE46EC-D3A6-4041-959E-9DC6050D996E}" destId="{BE67F6FE-481D-494C-8447-D6F83694603A}" srcOrd="3" destOrd="0" presId="urn:microsoft.com/office/officeart/2018/2/layout/IconVerticalSolidList"/>
    <dgm:cxn modelId="{EAB148CC-5A60-4517-9E26-4F4AFB7410DD}" type="presParOf" srcId="{F4BC08B2-0AEE-4D1A-BD0D-3C072E15F2D6}" destId="{5BAF5160-14C9-4F9A-8993-959152BBA078}" srcOrd="3" destOrd="0" presId="urn:microsoft.com/office/officeart/2018/2/layout/IconVerticalSolidList"/>
    <dgm:cxn modelId="{81BCCAE4-F6E8-4F46-ACB6-7782E6B82CFF}" type="presParOf" srcId="{F4BC08B2-0AEE-4D1A-BD0D-3C072E15F2D6}" destId="{8D2A9C0B-F470-42A6-A248-4CCF7E373414}" srcOrd="4" destOrd="0" presId="urn:microsoft.com/office/officeart/2018/2/layout/IconVerticalSolidList"/>
    <dgm:cxn modelId="{0B230313-5696-4C85-ADC8-10E5AA09ED43}" type="presParOf" srcId="{8D2A9C0B-F470-42A6-A248-4CCF7E373414}" destId="{25A3CC05-CA9B-43FF-A123-1DE0966D060F}" srcOrd="0" destOrd="0" presId="urn:microsoft.com/office/officeart/2018/2/layout/IconVerticalSolidList"/>
    <dgm:cxn modelId="{9720463E-ABE3-4E03-AEE5-0BD8B8DCE5C4}" type="presParOf" srcId="{8D2A9C0B-F470-42A6-A248-4CCF7E373414}" destId="{EB26499F-AA7B-452A-BB64-9DAB14679D09}" srcOrd="1" destOrd="0" presId="urn:microsoft.com/office/officeart/2018/2/layout/IconVerticalSolidList"/>
    <dgm:cxn modelId="{90699BF8-A54D-4EFE-8E11-BA44596F3406}" type="presParOf" srcId="{8D2A9C0B-F470-42A6-A248-4CCF7E373414}" destId="{224761A0-258C-4D5C-AEC8-71C4BAA63B1A}" srcOrd="2" destOrd="0" presId="urn:microsoft.com/office/officeart/2018/2/layout/IconVerticalSolidList"/>
    <dgm:cxn modelId="{6C515D3B-5EA9-4BA9-B5CB-8C9CB14601F0}" type="presParOf" srcId="{8D2A9C0B-F470-42A6-A248-4CCF7E373414}" destId="{893717E9-59FA-4B4F-84F6-3953B299248B}" srcOrd="3" destOrd="0" presId="urn:microsoft.com/office/officeart/2018/2/layout/IconVerticalSolidList"/>
    <dgm:cxn modelId="{90B14730-4A90-45FF-BB16-B879925F06A8}" type="presParOf" srcId="{F4BC08B2-0AEE-4D1A-BD0D-3C072E15F2D6}" destId="{829D366E-AA77-4A19-83D3-ED2C6B337798}" srcOrd="5" destOrd="0" presId="urn:microsoft.com/office/officeart/2018/2/layout/IconVerticalSolidList"/>
    <dgm:cxn modelId="{952AE1D6-16FC-4BD5-943F-77795BB5652F}" type="presParOf" srcId="{F4BC08B2-0AEE-4D1A-BD0D-3C072E15F2D6}" destId="{7E80825C-5B6B-4D60-BF97-407B41F3CCF8}" srcOrd="6" destOrd="0" presId="urn:microsoft.com/office/officeart/2018/2/layout/IconVerticalSolidList"/>
    <dgm:cxn modelId="{482E6DFD-00C6-4D86-B570-D3124D115FEC}" type="presParOf" srcId="{7E80825C-5B6B-4D60-BF97-407B41F3CCF8}" destId="{A4BBB21B-F93E-435E-A1E0-3EF20F5B082E}" srcOrd="0" destOrd="0" presId="urn:microsoft.com/office/officeart/2018/2/layout/IconVerticalSolidList"/>
    <dgm:cxn modelId="{5BEDE33F-7E6D-4906-96D5-F376065AA3FB}" type="presParOf" srcId="{7E80825C-5B6B-4D60-BF97-407B41F3CCF8}" destId="{61AAF166-7051-4321-9557-3C766901B0B6}" srcOrd="1" destOrd="0" presId="urn:microsoft.com/office/officeart/2018/2/layout/IconVerticalSolidList"/>
    <dgm:cxn modelId="{FEFD8EAA-58F5-4644-93E8-258EAD894888}" type="presParOf" srcId="{7E80825C-5B6B-4D60-BF97-407B41F3CCF8}" destId="{E35EEE00-1111-4F31-B966-6FB47F9B9B6D}" srcOrd="2" destOrd="0" presId="urn:microsoft.com/office/officeart/2018/2/layout/IconVerticalSolidList"/>
    <dgm:cxn modelId="{F5E4F47E-0BCB-4C80-B2DA-3ACB05ACAF74}" type="presParOf" srcId="{7E80825C-5B6B-4D60-BF97-407B41F3CCF8}" destId="{3DA82572-89FD-4CB5-B5AE-C13462DB4B54}" srcOrd="3" destOrd="0" presId="urn:microsoft.com/office/officeart/2018/2/layout/IconVerticalSolidList"/>
    <dgm:cxn modelId="{D8C057DA-688E-400D-A906-083BDD7F3FC5}" type="presParOf" srcId="{F4BC08B2-0AEE-4D1A-BD0D-3C072E15F2D6}" destId="{7034E1F2-B1E0-4B79-8800-455EB8D483C1}" srcOrd="7" destOrd="0" presId="urn:microsoft.com/office/officeart/2018/2/layout/IconVerticalSolidList"/>
    <dgm:cxn modelId="{022596DA-61B0-43F6-A476-57595ECBBAA7}" type="presParOf" srcId="{F4BC08B2-0AEE-4D1A-BD0D-3C072E15F2D6}" destId="{8102A0A4-A05D-4E86-9D89-E604908BA8BA}" srcOrd="8" destOrd="0" presId="urn:microsoft.com/office/officeart/2018/2/layout/IconVerticalSolidList"/>
    <dgm:cxn modelId="{201B1370-68B8-4C41-9440-722CC2D14982}" type="presParOf" srcId="{8102A0A4-A05D-4E86-9D89-E604908BA8BA}" destId="{CF19C727-CDA9-44F4-AB66-AA96A7E9DDE7}" srcOrd="0" destOrd="0" presId="urn:microsoft.com/office/officeart/2018/2/layout/IconVerticalSolidList"/>
    <dgm:cxn modelId="{730D76B3-BC53-4048-8B68-CFE53E480F82}" type="presParOf" srcId="{8102A0A4-A05D-4E86-9D89-E604908BA8BA}" destId="{6587997C-3BB4-4040-A2B3-A19AA39178B8}" srcOrd="1" destOrd="0" presId="urn:microsoft.com/office/officeart/2018/2/layout/IconVerticalSolidList"/>
    <dgm:cxn modelId="{4A6EA73A-823E-49FC-9FD5-256E829000B3}" type="presParOf" srcId="{8102A0A4-A05D-4E86-9D89-E604908BA8BA}" destId="{317E582B-34F1-4D84-B77A-9854714176D2}" srcOrd="2" destOrd="0" presId="urn:microsoft.com/office/officeart/2018/2/layout/IconVerticalSolidList"/>
    <dgm:cxn modelId="{1E005AD8-B5E8-4A20-A8BE-4DEBCE42F09A}" type="presParOf" srcId="{8102A0A4-A05D-4E86-9D89-E604908BA8BA}" destId="{E7D77888-14DF-4159-BC7C-2C8FEA91DC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AFBDAA-4D28-4FAA-AC72-89DEC4A281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003AC4-2E83-47DB-ACBC-4A7CB8402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</a:t>
          </a:r>
        </a:p>
      </dgm:t>
    </dgm:pt>
    <dgm:pt modelId="{1738B88B-8021-4E19-997D-36B47185238A}" type="parTrans" cxnId="{8B153293-0B4A-4A9F-ABEE-E7A1BFDF22FD}">
      <dgm:prSet/>
      <dgm:spPr/>
      <dgm:t>
        <a:bodyPr/>
        <a:lstStyle/>
        <a:p>
          <a:endParaRPr lang="en-US"/>
        </a:p>
      </dgm:t>
    </dgm:pt>
    <dgm:pt modelId="{76AB792F-A32C-4A81-A012-C3BBA717AD97}" type="sibTrans" cxnId="{8B153293-0B4A-4A9F-ABEE-E7A1BFDF22FD}">
      <dgm:prSet/>
      <dgm:spPr/>
      <dgm:t>
        <a:bodyPr/>
        <a:lstStyle/>
        <a:p>
          <a:endParaRPr lang="en-US"/>
        </a:p>
      </dgm:t>
    </dgm:pt>
    <dgm:pt modelId="{58D35628-97BB-42A7-993E-56AEEC7BE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Mongo DB</a:t>
          </a:r>
        </a:p>
      </dgm:t>
    </dgm:pt>
    <dgm:pt modelId="{1AA88096-CD03-4F19-910B-73CE92864B82}" type="parTrans" cxnId="{EBD9B093-B5C6-41AC-BF28-08EA8A29337B}">
      <dgm:prSet/>
      <dgm:spPr/>
      <dgm:t>
        <a:bodyPr/>
        <a:lstStyle/>
        <a:p>
          <a:endParaRPr lang="en-US"/>
        </a:p>
      </dgm:t>
    </dgm:pt>
    <dgm:pt modelId="{30BA152B-D020-4BFA-9E77-1479F1C8147E}" type="sibTrans" cxnId="{EBD9B093-B5C6-41AC-BF28-08EA8A29337B}">
      <dgm:prSet/>
      <dgm:spPr/>
      <dgm:t>
        <a:bodyPr/>
        <a:lstStyle/>
        <a:p>
          <a:endParaRPr lang="en-US"/>
        </a:p>
      </dgm:t>
    </dgm:pt>
    <dgm:pt modelId="{67B1AA72-CD7D-431C-B0D5-505C07B03AA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Flask</a:t>
          </a:r>
          <a:endParaRPr lang="en-US" dirty="0"/>
        </a:p>
      </dgm:t>
    </dgm:pt>
    <dgm:pt modelId="{A7147929-8168-4AC4-A474-71F2832BD339}" type="parTrans" cxnId="{3C0086D1-818E-44B9-8008-A23B4A23925D}">
      <dgm:prSet/>
      <dgm:spPr/>
      <dgm:t>
        <a:bodyPr/>
        <a:lstStyle/>
        <a:p>
          <a:endParaRPr lang="en-US"/>
        </a:p>
      </dgm:t>
    </dgm:pt>
    <dgm:pt modelId="{C669C7B1-A40E-461A-AE7D-12444D0046F3}" type="sibTrans" cxnId="{3C0086D1-818E-44B9-8008-A23B4A23925D}">
      <dgm:prSet/>
      <dgm:spPr/>
      <dgm:t>
        <a:bodyPr/>
        <a:lstStyle/>
        <a:p>
          <a:endParaRPr lang="en-US"/>
        </a:p>
      </dgm:t>
    </dgm:pt>
    <dgm:pt modelId="{3E5AA284-36FC-403E-8A98-54E5EAAFD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Redi</a:t>
          </a:r>
          <a:r>
            <a:rPr lang="fr-FR"/>
            <a:t>s</a:t>
          </a:r>
          <a:endParaRPr lang="en-US" dirty="0"/>
        </a:p>
      </dgm:t>
    </dgm:pt>
    <dgm:pt modelId="{4357CD83-857E-497E-9CC6-F7810E2DF445}" type="parTrans" cxnId="{334D9777-8042-4C80-B03E-D87DF46C449C}">
      <dgm:prSet/>
      <dgm:spPr/>
      <dgm:t>
        <a:bodyPr/>
        <a:lstStyle/>
        <a:p>
          <a:endParaRPr lang="en-US"/>
        </a:p>
      </dgm:t>
    </dgm:pt>
    <dgm:pt modelId="{800FE537-DD48-4A86-99B6-F619DDFB01F2}" type="sibTrans" cxnId="{334D9777-8042-4C80-B03E-D87DF46C449C}">
      <dgm:prSet/>
      <dgm:spPr/>
      <dgm:t>
        <a:bodyPr/>
        <a:lstStyle/>
        <a:p>
          <a:endParaRPr lang="en-US"/>
        </a:p>
      </dgm:t>
    </dgm:pt>
    <dgm:pt modelId="{B9BACF6E-9B09-400B-A455-A1D4AD72C054}" type="pres">
      <dgm:prSet presAssocID="{7CAFBDAA-4D28-4FAA-AC72-89DEC4A2818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73ABCCA-A8D4-4C30-A6BC-ED1F221D17E7}" type="pres">
      <dgm:prSet presAssocID="{56003AC4-2E83-47DB-ACBC-4A7CB840228F}" presName="compNode" presStyleCnt="0"/>
      <dgm:spPr/>
    </dgm:pt>
    <dgm:pt modelId="{91CE12E2-FF90-4515-B05C-D2912EFC19C1}" type="pres">
      <dgm:prSet presAssocID="{56003AC4-2E83-47DB-ACBC-4A7CB840228F}" presName="bgRect" presStyleLbl="bgShp" presStyleIdx="0" presStyleCnt="4" custLinFactNeighborX="-9535"/>
      <dgm:spPr/>
    </dgm:pt>
    <dgm:pt modelId="{A276852E-C5FC-45DE-AA59-4ECC425CD8BA}" type="pres">
      <dgm:prSet presAssocID="{56003AC4-2E83-47DB-ACBC-4A7CB840228F}" presName="iconRect" presStyleLbl="node1" presStyleIdx="0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do"/>
        </a:ext>
      </dgm:extLst>
    </dgm:pt>
    <dgm:pt modelId="{62E5E4F1-CD54-4372-BC93-296D822B211D}" type="pres">
      <dgm:prSet presAssocID="{56003AC4-2E83-47DB-ACBC-4A7CB840228F}" presName="spaceRect" presStyleCnt="0"/>
      <dgm:spPr/>
    </dgm:pt>
    <dgm:pt modelId="{9F9AE9D8-865F-432C-8845-1DF5D6F679A8}" type="pres">
      <dgm:prSet presAssocID="{56003AC4-2E83-47DB-ACBC-4A7CB840228F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15F9D38-DEE2-4A91-99AC-6574173DF7A7}" type="pres">
      <dgm:prSet presAssocID="{76AB792F-A32C-4A81-A012-C3BBA717AD97}" presName="sibTrans" presStyleCnt="0"/>
      <dgm:spPr/>
    </dgm:pt>
    <dgm:pt modelId="{64459320-B1B8-40D9-A5F3-E4D2150B36C3}" type="pres">
      <dgm:prSet presAssocID="{58D35628-97BB-42A7-993E-56AEEC7BE3CF}" presName="compNode" presStyleCnt="0"/>
      <dgm:spPr/>
    </dgm:pt>
    <dgm:pt modelId="{473CA639-27E2-442C-91F7-A7ADCECAE361}" type="pres">
      <dgm:prSet presAssocID="{58D35628-97BB-42A7-993E-56AEEC7BE3CF}" presName="bgRect" presStyleLbl="bgShp" presStyleIdx="1" presStyleCnt="4"/>
      <dgm:spPr/>
    </dgm:pt>
    <dgm:pt modelId="{676DF5B4-C89C-4633-B715-F75DBC080E2F}" type="pres">
      <dgm:prSet presAssocID="{58D35628-97BB-42A7-993E-56AEEC7BE3CF}" presName="iconRect" presStyleLbl="node1" presStyleIdx="1" presStyleCnt="4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iot de courses"/>
        </a:ext>
      </dgm:extLst>
    </dgm:pt>
    <dgm:pt modelId="{9C9A1365-A07C-4D88-8336-25B2FA467E94}" type="pres">
      <dgm:prSet presAssocID="{58D35628-97BB-42A7-993E-56AEEC7BE3CF}" presName="spaceRect" presStyleCnt="0"/>
      <dgm:spPr/>
    </dgm:pt>
    <dgm:pt modelId="{E706CB02-2794-491E-8871-0A59A6A72E54}" type="pres">
      <dgm:prSet presAssocID="{58D35628-97BB-42A7-993E-56AEEC7BE3CF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1FAA6B91-73F3-46CD-8BC4-FE1C10D1AEBE}" type="pres">
      <dgm:prSet presAssocID="{30BA152B-D020-4BFA-9E77-1479F1C8147E}" presName="sibTrans" presStyleCnt="0"/>
      <dgm:spPr/>
    </dgm:pt>
    <dgm:pt modelId="{AA33E061-D6DD-482E-B88A-1FF694EA8FCA}" type="pres">
      <dgm:prSet presAssocID="{67B1AA72-CD7D-431C-B0D5-505C07B03AAB}" presName="compNode" presStyleCnt="0"/>
      <dgm:spPr/>
    </dgm:pt>
    <dgm:pt modelId="{335FE75E-D1BA-4302-9804-28BDE9A0F936}" type="pres">
      <dgm:prSet presAssocID="{67B1AA72-CD7D-431C-B0D5-505C07B03AAB}" presName="bgRect" presStyleLbl="bgShp" presStyleIdx="2" presStyleCnt="4"/>
      <dgm:spPr/>
    </dgm:pt>
    <dgm:pt modelId="{7D51C49E-B781-488F-BA25-8C6CF57FAC06}" type="pres">
      <dgm:prSet presAssocID="{67B1AA72-CD7D-431C-B0D5-505C07B03AAB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5E674A4C-75EB-49EA-BAE3-0AF5ECDA7ED2}" type="pres">
      <dgm:prSet presAssocID="{67B1AA72-CD7D-431C-B0D5-505C07B03AAB}" presName="spaceRect" presStyleCnt="0"/>
      <dgm:spPr/>
    </dgm:pt>
    <dgm:pt modelId="{6A5E3A62-F86A-4F5F-A85A-36EE6E0B9E07}" type="pres">
      <dgm:prSet presAssocID="{67B1AA72-CD7D-431C-B0D5-505C07B03AA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D627C86-4188-42A7-A9C5-5F27223D268F}" type="pres">
      <dgm:prSet presAssocID="{C669C7B1-A40E-461A-AE7D-12444D0046F3}" presName="sibTrans" presStyleCnt="0"/>
      <dgm:spPr/>
    </dgm:pt>
    <dgm:pt modelId="{AB3F4A83-11FE-4DE1-AD79-C083EC1B56B2}" type="pres">
      <dgm:prSet presAssocID="{3E5AA284-36FC-403E-8A98-54E5EAAFD3F2}" presName="compNode" presStyleCnt="0"/>
      <dgm:spPr/>
    </dgm:pt>
    <dgm:pt modelId="{6696ECEF-0EC0-49D3-99FA-1C08A18A83CD}" type="pres">
      <dgm:prSet presAssocID="{3E5AA284-36FC-403E-8A98-54E5EAAFD3F2}" presName="bgRect" presStyleLbl="bgShp" presStyleIdx="3" presStyleCnt="4" custLinFactNeighborX="-87" custLinFactNeighborY="17989"/>
      <dgm:spPr/>
    </dgm:pt>
    <dgm:pt modelId="{C1DD6B97-2FB2-45E3-8D26-240592F74511}" type="pres">
      <dgm:prSet presAssocID="{3E5AA284-36FC-403E-8A98-54E5EAAFD3F2}" presName="iconRect" presStyleLbl="nod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Mail"/>
        </a:ext>
      </dgm:extLst>
    </dgm:pt>
    <dgm:pt modelId="{82D29594-9905-4BCE-8BF3-EDD969D72415}" type="pres">
      <dgm:prSet presAssocID="{3E5AA284-36FC-403E-8A98-54E5EAAFD3F2}" presName="spaceRect" presStyleCnt="0"/>
      <dgm:spPr/>
    </dgm:pt>
    <dgm:pt modelId="{351E218E-E777-47DD-B5B7-EAD120349CC2}" type="pres">
      <dgm:prSet presAssocID="{3E5AA284-36FC-403E-8A98-54E5EAAFD3F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F941CACF-80AD-4538-83E2-88BFCDAB6BE1}" type="presOf" srcId="{56003AC4-2E83-47DB-ACBC-4A7CB840228F}" destId="{9F9AE9D8-865F-432C-8845-1DF5D6F679A8}" srcOrd="0" destOrd="0" presId="urn:microsoft.com/office/officeart/2018/2/layout/IconVerticalSolidList"/>
    <dgm:cxn modelId="{C683BFC3-55C0-4715-8498-A7E65404FD18}" type="presOf" srcId="{67B1AA72-CD7D-431C-B0D5-505C07B03AAB}" destId="{6A5E3A62-F86A-4F5F-A85A-36EE6E0B9E07}" srcOrd="0" destOrd="0" presId="urn:microsoft.com/office/officeart/2018/2/layout/IconVerticalSolidList"/>
    <dgm:cxn modelId="{EBD9B093-B5C6-41AC-BF28-08EA8A29337B}" srcId="{7CAFBDAA-4D28-4FAA-AC72-89DEC4A28181}" destId="{58D35628-97BB-42A7-993E-56AEEC7BE3CF}" srcOrd="1" destOrd="0" parTransId="{1AA88096-CD03-4F19-910B-73CE92864B82}" sibTransId="{30BA152B-D020-4BFA-9E77-1479F1C8147E}"/>
    <dgm:cxn modelId="{6A03924A-156E-4DC0-9CE6-2D8037EE2C51}" type="presOf" srcId="{3E5AA284-36FC-403E-8A98-54E5EAAFD3F2}" destId="{351E218E-E777-47DD-B5B7-EAD120349CC2}" srcOrd="0" destOrd="0" presId="urn:microsoft.com/office/officeart/2018/2/layout/IconVerticalSolidList"/>
    <dgm:cxn modelId="{8B153293-0B4A-4A9F-ABEE-E7A1BFDF22FD}" srcId="{7CAFBDAA-4D28-4FAA-AC72-89DEC4A28181}" destId="{56003AC4-2E83-47DB-ACBC-4A7CB840228F}" srcOrd="0" destOrd="0" parTransId="{1738B88B-8021-4E19-997D-36B47185238A}" sibTransId="{76AB792F-A32C-4A81-A012-C3BBA717AD97}"/>
    <dgm:cxn modelId="{334D9777-8042-4C80-B03E-D87DF46C449C}" srcId="{7CAFBDAA-4D28-4FAA-AC72-89DEC4A28181}" destId="{3E5AA284-36FC-403E-8A98-54E5EAAFD3F2}" srcOrd="3" destOrd="0" parTransId="{4357CD83-857E-497E-9CC6-F7810E2DF445}" sibTransId="{800FE537-DD48-4A86-99B6-F619DDFB01F2}"/>
    <dgm:cxn modelId="{C7217793-CE77-4912-9C43-F29C14843E0B}" type="presOf" srcId="{7CAFBDAA-4D28-4FAA-AC72-89DEC4A28181}" destId="{B9BACF6E-9B09-400B-A455-A1D4AD72C054}" srcOrd="0" destOrd="0" presId="urn:microsoft.com/office/officeart/2018/2/layout/IconVerticalSolidList"/>
    <dgm:cxn modelId="{3C0086D1-818E-44B9-8008-A23B4A23925D}" srcId="{7CAFBDAA-4D28-4FAA-AC72-89DEC4A28181}" destId="{67B1AA72-CD7D-431C-B0D5-505C07B03AAB}" srcOrd="2" destOrd="0" parTransId="{A7147929-8168-4AC4-A474-71F2832BD339}" sibTransId="{C669C7B1-A40E-461A-AE7D-12444D0046F3}"/>
    <dgm:cxn modelId="{63A07463-CD5D-4059-8627-891432E7F5AA}" type="presOf" srcId="{58D35628-97BB-42A7-993E-56AEEC7BE3CF}" destId="{E706CB02-2794-491E-8871-0A59A6A72E54}" srcOrd="0" destOrd="0" presId="urn:microsoft.com/office/officeart/2018/2/layout/IconVerticalSolidList"/>
    <dgm:cxn modelId="{B5DDF8FB-F6BD-42E4-AE42-910018C656EA}" type="presParOf" srcId="{B9BACF6E-9B09-400B-A455-A1D4AD72C054}" destId="{273ABCCA-A8D4-4C30-A6BC-ED1F221D17E7}" srcOrd="0" destOrd="0" presId="urn:microsoft.com/office/officeart/2018/2/layout/IconVerticalSolidList"/>
    <dgm:cxn modelId="{DBEA566E-C794-4870-A8B4-056501E5D379}" type="presParOf" srcId="{273ABCCA-A8D4-4C30-A6BC-ED1F221D17E7}" destId="{91CE12E2-FF90-4515-B05C-D2912EFC19C1}" srcOrd="0" destOrd="0" presId="urn:microsoft.com/office/officeart/2018/2/layout/IconVerticalSolidList"/>
    <dgm:cxn modelId="{9DD8B726-E5FB-4247-8650-BEE04B7910CB}" type="presParOf" srcId="{273ABCCA-A8D4-4C30-A6BC-ED1F221D17E7}" destId="{A276852E-C5FC-45DE-AA59-4ECC425CD8BA}" srcOrd="1" destOrd="0" presId="urn:microsoft.com/office/officeart/2018/2/layout/IconVerticalSolidList"/>
    <dgm:cxn modelId="{0C717844-9223-40F9-9E82-8248DDDBD133}" type="presParOf" srcId="{273ABCCA-A8D4-4C30-A6BC-ED1F221D17E7}" destId="{62E5E4F1-CD54-4372-BC93-296D822B211D}" srcOrd="2" destOrd="0" presId="urn:microsoft.com/office/officeart/2018/2/layout/IconVerticalSolidList"/>
    <dgm:cxn modelId="{2451D9B3-5DDA-4312-97FA-50762E2E66BD}" type="presParOf" srcId="{273ABCCA-A8D4-4C30-A6BC-ED1F221D17E7}" destId="{9F9AE9D8-865F-432C-8845-1DF5D6F679A8}" srcOrd="3" destOrd="0" presId="urn:microsoft.com/office/officeart/2018/2/layout/IconVerticalSolidList"/>
    <dgm:cxn modelId="{BCA897B2-C840-4F2D-96EE-BD637F4288C9}" type="presParOf" srcId="{B9BACF6E-9B09-400B-A455-A1D4AD72C054}" destId="{F15F9D38-DEE2-4A91-99AC-6574173DF7A7}" srcOrd="1" destOrd="0" presId="urn:microsoft.com/office/officeart/2018/2/layout/IconVerticalSolidList"/>
    <dgm:cxn modelId="{90753AF5-D1F5-48B2-8730-66C96BA523A7}" type="presParOf" srcId="{B9BACF6E-9B09-400B-A455-A1D4AD72C054}" destId="{64459320-B1B8-40D9-A5F3-E4D2150B36C3}" srcOrd="2" destOrd="0" presId="urn:microsoft.com/office/officeart/2018/2/layout/IconVerticalSolidList"/>
    <dgm:cxn modelId="{C91426BE-B26C-4949-AEDD-8C5F64F5EA0C}" type="presParOf" srcId="{64459320-B1B8-40D9-A5F3-E4D2150B36C3}" destId="{473CA639-27E2-442C-91F7-A7ADCECAE361}" srcOrd="0" destOrd="0" presId="urn:microsoft.com/office/officeart/2018/2/layout/IconVerticalSolidList"/>
    <dgm:cxn modelId="{0E66361D-36DC-4A5D-AA36-80B6306C69D7}" type="presParOf" srcId="{64459320-B1B8-40D9-A5F3-E4D2150B36C3}" destId="{676DF5B4-C89C-4633-B715-F75DBC080E2F}" srcOrd="1" destOrd="0" presId="urn:microsoft.com/office/officeart/2018/2/layout/IconVerticalSolidList"/>
    <dgm:cxn modelId="{4FD6E291-44F6-405B-B533-E575846EF006}" type="presParOf" srcId="{64459320-B1B8-40D9-A5F3-E4D2150B36C3}" destId="{9C9A1365-A07C-4D88-8336-25B2FA467E94}" srcOrd="2" destOrd="0" presId="urn:microsoft.com/office/officeart/2018/2/layout/IconVerticalSolidList"/>
    <dgm:cxn modelId="{A5130E53-D711-49A5-AFE5-48384B071C68}" type="presParOf" srcId="{64459320-B1B8-40D9-A5F3-E4D2150B36C3}" destId="{E706CB02-2794-491E-8871-0A59A6A72E54}" srcOrd="3" destOrd="0" presId="urn:microsoft.com/office/officeart/2018/2/layout/IconVerticalSolidList"/>
    <dgm:cxn modelId="{5EA9112C-E661-4CD2-ACD8-C4A4C66DD3DF}" type="presParOf" srcId="{B9BACF6E-9B09-400B-A455-A1D4AD72C054}" destId="{1FAA6B91-73F3-46CD-8BC4-FE1C10D1AEBE}" srcOrd="3" destOrd="0" presId="urn:microsoft.com/office/officeart/2018/2/layout/IconVerticalSolidList"/>
    <dgm:cxn modelId="{BD72A137-6FFE-45AA-97AF-5A185584B8C7}" type="presParOf" srcId="{B9BACF6E-9B09-400B-A455-A1D4AD72C054}" destId="{AA33E061-D6DD-482E-B88A-1FF694EA8FCA}" srcOrd="4" destOrd="0" presId="urn:microsoft.com/office/officeart/2018/2/layout/IconVerticalSolidList"/>
    <dgm:cxn modelId="{EF2F3BD6-E77F-4855-88B3-DC9DAAFE3A1E}" type="presParOf" srcId="{AA33E061-D6DD-482E-B88A-1FF694EA8FCA}" destId="{335FE75E-D1BA-4302-9804-28BDE9A0F936}" srcOrd="0" destOrd="0" presId="urn:microsoft.com/office/officeart/2018/2/layout/IconVerticalSolidList"/>
    <dgm:cxn modelId="{8E691F89-4679-48F2-9A27-8B454453E2E6}" type="presParOf" srcId="{AA33E061-D6DD-482E-B88A-1FF694EA8FCA}" destId="{7D51C49E-B781-488F-BA25-8C6CF57FAC06}" srcOrd="1" destOrd="0" presId="urn:microsoft.com/office/officeart/2018/2/layout/IconVerticalSolidList"/>
    <dgm:cxn modelId="{426D9356-C411-4254-BEC3-C5BC7B635B28}" type="presParOf" srcId="{AA33E061-D6DD-482E-B88A-1FF694EA8FCA}" destId="{5E674A4C-75EB-49EA-BAE3-0AF5ECDA7ED2}" srcOrd="2" destOrd="0" presId="urn:microsoft.com/office/officeart/2018/2/layout/IconVerticalSolidList"/>
    <dgm:cxn modelId="{0355E22A-2A26-4E1E-A7F6-294B61B6A69D}" type="presParOf" srcId="{AA33E061-D6DD-482E-B88A-1FF694EA8FCA}" destId="{6A5E3A62-F86A-4F5F-A85A-36EE6E0B9E07}" srcOrd="3" destOrd="0" presId="urn:microsoft.com/office/officeart/2018/2/layout/IconVerticalSolidList"/>
    <dgm:cxn modelId="{77A3D5C6-4C67-4CDF-98D9-28354DFE81F0}" type="presParOf" srcId="{B9BACF6E-9B09-400B-A455-A1D4AD72C054}" destId="{CD627C86-4188-42A7-A9C5-5F27223D268F}" srcOrd="5" destOrd="0" presId="urn:microsoft.com/office/officeart/2018/2/layout/IconVerticalSolidList"/>
    <dgm:cxn modelId="{577070C2-380B-42BF-82FD-0904E027B6FA}" type="presParOf" srcId="{B9BACF6E-9B09-400B-A455-A1D4AD72C054}" destId="{AB3F4A83-11FE-4DE1-AD79-C083EC1B56B2}" srcOrd="6" destOrd="0" presId="urn:microsoft.com/office/officeart/2018/2/layout/IconVerticalSolidList"/>
    <dgm:cxn modelId="{9A4F9402-6CD6-446C-9001-0FF5DE5A7185}" type="presParOf" srcId="{AB3F4A83-11FE-4DE1-AD79-C083EC1B56B2}" destId="{6696ECEF-0EC0-49D3-99FA-1C08A18A83CD}" srcOrd="0" destOrd="0" presId="urn:microsoft.com/office/officeart/2018/2/layout/IconVerticalSolidList"/>
    <dgm:cxn modelId="{7C362230-91C9-466F-99AE-D8849FFA9F45}" type="presParOf" srcId="{AB3F4A83-11FE-4DE1-AD79-C083EC1B56B2}" destId="{C1DD6B97-2FB2-45E3-8D26-240592F74511}" srcOrd="1" destOrd="0" presId="urn:microsoft.com/office/officeart/2018/2/layout/IconVerticalSolidList"/>
    <dgm:cxn modelId="{7E541C09-7EAC-41D6-91FF-A90A69DA502B}" type="presParOf" srcId="{AB3F4A83-11FE-4DE1-AD79-C083EC1B56B2}" destId="{82D29594-9905-4BCE-8BF3-EDD969D72415}" srcOrd="2" destOrd="0" presId="urn:microsoft.com/office/officeart/2018/2/layout/IconVerticalSolidList"/>
    <dgm:cxn modelId="{17A8B140-CBFF-41D0-9B32-07501717F3ED}" type="presParOf" srcId="{AB3F4A83-11FE-4DE1-AD79-C083EC1B56B2}" destId="{351E218E-E777-47DD-B5B7-EAD120349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AFBDAA-4D28-4FAA-AC72-89DEC4A281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003AC4-2E83-47DB-ACBC-4A7CB8402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</a:t>
          </a:r>
        </a:p>
      </dgm:t>
    </dgm:pt>
    <dgm:pt modelId="{1738B88B-8021-4E19-997D-36B47185238A}" type="parTrans" cxnId="{8B153293-0B4A-4A9F-ABEE-E7A1BFDF22FD}">
      <dgm:prSet/>
      <dgm:spPr/>
      <dgm:t>
        <a:bodyPr/>
        <a:lstStyle/>
        <a:p>
          <a:endParaRPr lang="en-US"/>
        </a:p>
      </dgm:t>
    </dgm:pt>
    <dgm:pt modelId="{76AB792F-A32C-4A81-A012-C3BBA717AD97}" type="sibTrans" cxnId="{8B153293-0B4A-4A9F-ABEE-E7A1BFDF22FD}">
      <dgm:prSet/>
      <dgm:spPr/>
      <dgm:t>
        <a:bodyPr/>
        <a:lstStyle/>
        <a:p>
          <a:endParaRPr lang="en-US"/>
        </a:p>
      </dgm:t>
    </dgm:pt>
    <dgm:pt modelId="{58D35628-97BB-42A7-993E-56AEEC7BE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Mongo DB</a:t>
          </a:r>
        </a:p>
      </dgm:t>
    </dgm:pt>
    <dgm:pt modelId="{1AA88096-CD03-4F19-910B-73CE92864B82}" type="parTrans" cxnId="{EBD9B093-B5C6-41AC-BF28-08EA8A29337B}">
      <dgm:prSet/>
      <dgm:spPr/>
      <dgm:t>
        <a:bodyPr/>
        <a:lstStyle/>
        <a:p>
          <a:endParaRPr lang="en-US"/>
        </a:p>
      </dgm:t>
    </dgm:pt>
    <dgm:pt modelId="{30BA152B-D020-4BFA-9E77-1479F1C8147E}" type="sibTrans" cxnId="{EBD9B093-B5C6-41AC-BF28-08EA8A29337B}">
      <dgm:prSet/>
      <dgm:spPr/>
      <dgm:t>
        <a:bodyPr/>
        <a:lstStyle/>
        <a:p>
          <a:endParaRPr lang="en-US"/>
        </a:p>
      </dgm:t>
    </dgm:pt>
    <dgm:pt modelId="{67B1AA72-CD7D-431C-B0D5-505C07B03AA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Flask</a:t>
          </a:r>
          <a:endParaRPr lang="en-US" dirty="0"/>
        </a:p>
      </dgm:t>
    </dgm:pt>
    <dgm:pt modelId="{A7147929-8168-4AC4-A474-71F2832BD339}" type="parTrans" cxnId="{3C0086D1-818E-44B9-8008-A23B4A23925D}">
      <dgm:prSet/>
      <dgm:spPr/>
      <dgm:t>
        <a:bodyPr/>
        <a:lstStyle/>
        <a:p>
          <a:endParaRPr lang="en-US"/>
        </a:p>
      </dgm:t>
    </dgm:pt>
    <dgm:pt modelId="{C669C7B1-A40E-461A-AE7D-12444D0046F3}" type="sibTrans" cxnId="{3C0086D1-818E-44B9-8008-A23B4A23925D}">
      <dgm:prSet/>
      <dgm:spPr/>
      <dgm:t>
        <a:bodyPr/>
        <a:lstStyle/>
        <a:p>
          <a:endParaRPr lang="en-US"/>
        </a:p>
      </dgm:t>
    </dgm:pt>
    <dgm:pt modelId="{3E5AA284-36FC-403E-8A98-54E5EAAFD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Redi</a:t>
          </a:r>
          <a:r>
            <a:rPr lang="fr-FR"/>
            <a:t>s</a:t>
          </a:r>
          <a:endParaRPr lang="en-US" dirty="0"/>
        </a:p>
      </dgm:t>
    </dgm:pt>
    <dgm:pt modelId="{4357CD83-857E-497E-9CC6-F7810E2DF445}" type="parTrans" cxnId="{334D9777-8042-4C80-B03E-D87DF46C449C}">
      <dgm:prSet/>
      <dgm:spPr/>
      <dgm:t>
        <a:bodyPr/>
        <a:lstStyle/>
        <a:p>
          <a:endParaRPr lang="en-US"/>
        </a:p>
      </dgm:t>
    </dgm:pt>
    <dgm:pt modelId="{800FE537-DD48-4A86-99B6-F619DDFB01F2}" type="sibTrans" cxnId="{334D9777-8042-4C80-B03E-D87DF46C449C}">
      <dgm:prSet/>
      <dgm:spPr/>
      <dgm:t>
        <a:bodyPr/>
        <a:lstStyle/>
        <a:p>
          <a:endParaRPr lang="en-US"/>
        </a:p>
      </dgm:t>
    </dgm:pt>
    <dgm:pt modelId="{B9BACF6E-9B09-400B-A455-A1D4AD72C054}" type="pres">
      <dgm:prSet presAssocID="{7CAFBDAA-4D28-4FAA-AC72-89DEC4A2818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73ABCCA-A8D4-4C30-A6BC-ED1F221D17E7}" type="pres">
      <dgm:prSet presAssocID="{56003AC4-2E83-47DB-ACBC-4A7CB840228F}" presName="compNode" presStyleCnt="0"/>
      <dgm:spPr/>
    </dgm:pt>
    <dgm:pt modelId="{91CE12E2-FF90-4515-B05C-D2912EFC19C1}" type="pres">
      <dgm:prSet presAssocID="{56003AC4-2E83-47DB-ACBC-4A7CB840228F}" presName="bgRect" presStyleLbl="bgShp" presStyleIdx="0" presStyleCnt="4" custLinFactNeighborX="-9535"/>
      <dgm:spPr/>
    </dgm:pt>
    <dgm:pt modelId="{A276852E-C5FC-45DE-AA59-4ECC425CD8BA}" type="pres">
      <dgm:prSet presAssocID="{56003AC4-2E83-47DB-ACBC-4A7CB840228F}" presName="iconRect" presStyleLbl="node1" presStyleIdx="0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do"/>
        </a:ext>
      </dgm:extLst>
    </dgm:pt>
    <dgm:pt modelId="{62E5E4F1-CD54-4372-BC93-296D822B211D}" type="pres">
      <dgm:prSet presAssocID="{56003AC4-2E83-47DB-ACBC-4A7CB840228F}" presName="spaceRect" presStyleCnt="0"/>
      <dgm:spPr/>
    </dgm:pt>
    <dgm:pt modelId="{9F9AE9D8-865F-432C-8845-1DF5D6F679A8}" type="pres">
      <dgm:prSet presAssocID="{56003AC4-2E83-47DB-ACBC-4A7CB840228F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15F9D38-DEE2-4A91-99AC-6574173DF7A7}" type="pres">
      <dgm:prSet presAssocID="{76AB792F-A32C-4A81-A012-C3BBA717AD97}" presName="sibTrans" presStyleCnt="0"/>
      <dgm:spPr/>
    </dgm:pt>
    <dgm:pt modelId="{64459320-B1B8-40D9-A5F3-E4D2150B36C3}" type="pres">
      <dgm:prSet presAssocID="{58D35628-97BB-42A7-993E-56AEEC7BE3CF}" presName="compNode" presStyleCnt="0"/>
      <dgm:spPr/>
    </dgm:pt>
    <dgm:pt modelId="{473CA639-27E2-442C-91F7-A7ADCECAE361}" type="pres">
      <dgm:prSet presAssocID="{58D35628-97BB-42A7-993E-56AEEC7BE3CF}" presName="bgRect" presStyleLbl="bgShp" presStyleIdx="1" presStyleCnt="4"/>
      <dgm:spPr/>
    </dgm:pt>
    <dgm:pt modelId="{676DF5B4-C89C-4633-B715-F75DBC080E2F}" type="pres">
      <dgm:prSet presAssocID="{58D35628-97BB-42A7-993E-56AEEC7BE3CF}" presName="iconRect" presStyleLbl="node1" presStyleIdx="1" presStyleCnt="4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iot de courses"/>
        </a:ext>
      </dgm:extLst>
    </dgm:pt>
    <dgm:pt modelId="{9C9A1365-A07C-4D88-8336-25B2FA467E94}" type="pres">
      <dgm:prSet presAssocID="{58D35628-97BB-42A7-993E-56AEEC7BE3CF}" presName="spaceRect" presStyleCnt="0"/>
      <dgm:spPr/>
    </dgm:pt>
    <dgm:pt modelId="{E706CB02-2794-491E-8871-0A59A6A72E54}" type="pres">
      <dgm:prSet presAssocID="{58D35628-97BB-42A7-993E-56AEEC7BE3CF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1FAA6B91-73F3-46CD-8BC4-FE1C10D1AEBE}" type="pres">
      <dgm:prSet presAssocID="{30BA152B-D020-4BFA-9E77-1479F1C8147E}" presName="sibTrans" presStyleCnt="0"/>
      <dgm:spPr/>
    </dgm:pt>
    <dgm:pt modelId="{AA33E061-D6DD-482E-B88A-1FF694EA8FCA}" type="pres">
      <dgm:prSet presAssocID="{67B1AA72-CD7D-431C-B0D5-505C07B03AAB}" presName="compNode" presStyleCnt="0"/>
      <dgm:spPr/>
    </dgm:pt>
    <dgm:pt modelId="{335FE75E-D1BA-4302-9804-28BDE9A0F936}" type="pres">
      <dgm:prSet presAssocID="{67B1AA72-CD7D-431C-B0D5-505C07B03AAB}" presName="bgRect" presStyleLbl="bgShp" presStyleIdx="2" presStyleCnt="4"/>
      <dgm:spPr/>
    </dgm:pt>
    <dgm:pt modelId="{7D51C49E-B781-488F-BA25-8C6CF57FAC06}" type="pres">
      <dgm:prSet presAssocID="{67B1AA72-CD7D-431C-B0D5-505C07B03AAB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5E674A4C-75EB-49EA-BAE3-0AF5ECDA7ED2}" type="pres">
      <dgm:prSet presAssocID="{67B1AA72-CD7D-431C-B0D5-505C07B03AAB}" presName="spaceRect" presStyleCnt="0"/>
      <dgm:spPr/>
    </dgm:pt>
    <dgm:pt modelId="{6A5E3A62-F86A-4F5F-A85A-36EE6E0B9E07}" type="pres">
      <dgm:prSet presAssocID="{67B1AA72-CD7D-431C-B0D5-505C07B03AA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D627C86-4188-42A7-A9C5-5F27223D268F}" type="pres">
      <dgm:prSet presAssocID="{C669C7B1-A40E-461A-AE7D-12444D0046F3}" presName="sibTrans" presStyleCnt="0"/>
      <dgm:spPr/>
    </dgm:pt>
    <dgm:pt modelId="{AB3F4A83-11FE-4DE1-AD79-C083EC1B56B2}" type="pres">
      <dgm:prSet presAssocID="{3E5AA284-36FC-403E-8A98-54E5EAAFD3F2}" presName="compNode" presStyleCnt="0"/>
      <dgm:spPr/>
    </dgm:pt>
    <dgm:pt modelId="{6696ECEF-0EC0-49D3-99FA-1C08A18A83CD}" type="pres">
      <dgm:prSet presAssocID="{3E5AA284-36FC-403E-8A98-54E5EAAFD3F2}" presName="bgRect" presStyleLbl="bgShp" presStyleIdx="3" presStyleCnt="4" custLinFactNeighborX="-87" custLinFactNeighborY="17989"/>
      <dgm:spPr/>
    </dgm:pt>
    <dgm:pt modelId="{C1DD6B97-2FB2-45E3-8D26-240592F74511}" type="pres">
      <dgm:prSet presAssocID="{3E5AA284-36FC-403E-8A98-54E5EAAFD3F2}" presName="iconRect" presStyleLbl="nod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Mail"/>
        </a:ext>
      </dgm:extLst>
    </dgm:pt>
    <dgm:pt modelId="{82D29594-9905-4BCE-8BF3-EDD969D72415}" type="pres">
      <dgm:prSet presAssocID="{3E5AA284-36FC-403E-8A98-54E5EAAFD3F2}" presName="spaceRect" presStyleCnt="0"/>
      <dgm:spPr/>
    </dgm:pt>
    <dgm:pt modelId="{351E218E-E777-47DD-B5B7-EAD120349CC2}" type="pres">
      <dgm:prSet presAssocID="{3E5AA284-36FC-403E-8A98-54E5EAAFD3F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F941CACF-80AD-4538-83E2-88BFCDAB6BE1}" type="presOf" srcId="{56003AC4-2E83-47DB-ACBC-4A7CB840228F}" destId="{9F9AE9D8-865F-432C-8845-1DF5D6F679A8}" srcOrd="0" destOrd="0" presId="urn:microsoft.com/office/officeart/2018/2/layout/IconVerticalSolidList"/>
    <dgm:cxn modelId="{C683BFC3-55C0-4715-8498-A7E65404FD18}" type="presOf" srcId="{67B1AA72-CD7D-431C-B0D5-505C07B03AAB}" destId="{6A5E3A62-F86A-4F5F-A85A-36EE6E0B9E07}" srcOrd="0" destOrd="0" presId="urn:microsoft.com/office/officeart/2018/2/layout/IconVerticalSolidList"/>
    <dgm:cxn modelId="{EBD9B093-B5C6-41AC-BF28-08EA8A29337B}" srcId="{7CAFBDAA-4D28-4FAA-AC72-89DEC4A28181}" destId="{58D35628-97BB-42A7-993E-56AEEC7BE3CF}" srcOrd="1" destOrd="0" parTransId="{1AA88096-CD03-4F19-910B-73CE92864B82}" sibTransId="{30BA152B-D020-4BFA-9E77-1479F1C8147E}"/>
    <dgm:cxn modelId="{6A03924A-156E-4DC0-9CE6-2D8037EE2C51}" type="presOf" srcId="{3E5AA284-36FC-403E-8A98-54E5EAAFD3F2}" destId="{351E218E-E777-47DD-B5B7-EAD120349CC2}" srcOrd="0" destOrd="0" presId="urn:microsoft.com/office/officeart/2018/2/layout/IconVerticalSolidList"/>
    <dgm:cxn modelId="{8B153293-0B4A-4A9F-ABEE-E7A1BFDF22FD}" srcId="{7CAFBDAA-4D28-4FAA-AC72-89DEC4A28181}" destId="{56003AC4-2E83-47DB-ACBC-4A7CB840228F}" srcOrd="0" destOrd="0" parTransId="{1738B88B-8021-4E19-997D-36B47185238A}" sibTransId="{76AB792F-A32C-4A81-A012-C3BBA717AD97}"/>
    <dgm:cxn modelId="{334D9777-8042-4C80-B03E-D87DF46C449C}" srcId="{7CAFBDAA-4D28-4FAA-AC72-89DEC4A28181}" destId="{3E5AA284-36FC-403E-8A98-54E5EAAFD3F2}" srcOrd="3" destOrd="0" parTransId="{4357CD83-857E-497E-9CC6-F7810E2DF445}" sibTransId="{800FE537-DD48-4A86-99B6-F619DDFB01F2}"/>
    <dgm:cxn modelId="{C7217793-CE77-4912-9C43-F29C14843E0B}" type="presOf" srcId="{7CAFBDAA-4D28-4FAA-AC72-89DEC4A28181}" destId="{B9BACF6E-9B09-400B-A455-A1D4AD72C054}" srcOrd="0" destOrd="0" presId="urn:microsoft.com/office/officeart/2018/2/layout/IconVerticalSolidList"/>
    <dgm:cxn modelId="{3C0086D1-818E-44B9-8008-A23B4A23925D}" srcId="{7CAFBDAA-4D28-4FAA-AC72-89DEC4A28181}" destId="{67B1AA72-CD7D-431C-B0D5-505C07B03AAB}" srcOrd="2" destOrd="0" parTransId="{A7147929-8168-4AC4-A474-71F2832BD339}" sibTransId="{C669C7B1-A40E-461A-AE7D-12444D0046F3}"/>
    <dgm:cxn modelId="{63A07463-CD5D-4059-8627-891432E7F5AA}" type="presOf" srcId="{58D35628-97BB-42A7-993E-56AEEC7BE3CF}" destId="{E706CB02-2794-491E-8871-0A59A6A72E54}" srcOrd="0" destOrd="0" presId="urn:microsoft.com/office/officeart/2018/2/layout/IconVerticalSolidList"/>
    <dgm:cxn modelId="{B5DDF8FB-F6BD-42E4-AE42-910018C656EA}" type="presParOf" srcId="{B9BACF6E-9B09-400B-A455-A1D4AD72C054}" destId="{273ABCCA-A8D4-4C30-A6BC-ED1F221D17E7}" srcOrd="0" destOrd="0" presId="urn:microsoft.com/office/officeart/2018/2/layout/IconVerticalSolidList"/>
    <dgm:cxn modelId="{DBEA566E-C794-4870-A8B4-056501E5D379}" type="presParOf" srcId="{273ABCCA-A8D4-4C30-A6BC-ED1F221D17E7}" destId="{91CE12E2-FF90-4515-B05C-D2912EFC19C1}" srcOrd="0" destOrd="0" presId="urn:microsoft.com/office/officeart/2018/2/layout/IconVerticalSolidList"/>
    <dgm:cxn modelId="{9DD8B726-E5FB-4247-8650-BEE04B7910CB}" type="presParOf" srcId="{273ABCCA-A8D4-4C30-A6BC-ED1F221D17E7}" destId="{A276852E-C5FC-45DE-AA59-4ECC425CD8BA}" srcOrd="1" destOrd="0" presId="urn:microsoft.com/office/officeart/2018/2/layout/IconVerticalSolidList"/>
    <dgm:cxn modelId="{0C717844-9223-40F9-9E82-8248DDDBD133}" type="presParOf" srcId="{273ABCCA-A8D4-4C30-A6BC-ED1F221D17E7}" destId="{62E5E4F1-CD54-4372-BC93-296D822B211D}" srcOrd="2" destOrd="0" presId="urn:microsoft.com/office/officeart/2018/2/layout/IconVerticalSolidList"/>
    <dgm:cxn modelId="{2451D9B3-5DDA-4312-97FA-50762E2E66BD}" type="presParOf" srcId="{273ABCCA-A8D4-4C30-A6BC-ED1F221D17E7}" destId="{9F9AE9D8-865F-432C-8845-1DF5D6F679A8}" srcOrd="3" destOrd="0" presId="urn:microsoft.com/office/officeart/2018/2/layout/IconVerticalSolidList"/>
    <dgm:cxn modelId="{BCA897B2-C840-4F2D-96EE-BD637F4288C9}" type="presParOf" srcId="{B9BACF6E-9B09-400B-A455-A1D4AD72C054}" destId="{F15F9D38-DEE2-4A91-99AC-6574173DF7A7}" srcOrd="1" destOrd="0" presId="urn:microsoft.com/office/officeart/2018/2/layout/IconVerticalSolidList"/>
    <dgm:cxn modelId="{90753AF5-D1F5-48B2-8730-66C96BA523A7}" type="presParOf" srcId="{B9BACF6E-9B09-400B-A455-A1D4AD72C054}" destId="{64459320-B1B8-40D9-A5F3-E4D2150B36C3}" srcOrd="2" destOrd="0" presId="urn:microsoft.com/office/officeart/2018/2/layout/IconVerticalSolidList"/>
    <dgm:cxn modelId="{C91426BE-B26C-4949-AEDD-8C5F64F5EA0C}" type="presParOf" srcId="{64459320-B1B8-40D9-A5F3-E4D2150B36C3}" destId="{473CA639-27E2-442C-91F7-A7ADCECAE361}" srcOrd="0" destOrd="0" presId="urn:microsoft.com/office/officeart/2018/2/layout/IconVerticalSolidList"/>
    <dgm:cxn modelId="{0E66361D-36DC-4A5D-AA36-80B6306C69D7}" type="presParOf" srcId="{64459320-B1B8-40D9-A5F3-E4D2150B36C3}" destId="{676DF5B4-C89C-4633-B715-F75DBC080E2F}" srcOrd="1" destOrd="0" presId="urn:microsoft.com/office/officeart/2018/2/layout/IconVerticalSolidList"/>
    <dgm:cxn modelId="{4FD6E291-44F6-405B-B533-E575846EF006}" type="presParOf" srcId="{64459320-B1B8-40D9-A5F3-E4D2150B36C3}" destId="{9C9A1365-A07C-4D88-8336-25B2FA467E94}" srcOrd="2" destOrd="0" presId="urn:microsoft.com/office/officeart/2018/2/layout/IconVerticalSolidList"/>
    <dgm:cxn modelId="{A5130E53-D711-49A5-AFE5-48384B071C68}" type="presParOf" srcId="{64459320-B1B8-40D9-A5F3-E4D2150B36C3}" destId="{E706CB02-2794-491E-8871-0A59A6A72E54}" srcOrd="3" destOrd="0" presId="urn:microsoft.com/office/officeart/2018/2/layout/IconVerticalSolidList"/>
    <dgm:cxn modelId="{5EA9112C-E661-4CD2-ACD8-C4A4C66DD3DF}" type="presParOf" srcId="{B9BACF6E-9B09-400B-A455-A1D4AD72C054}" destId="{1FAA6B91-73F3-46CD-8BC4-FE1C10D1AEBE}" srcOrd="3" destOrd="0" presId="urn:microsoft.com/office/officeart/2018/2/layout/IconVerticalSolidList"/>
    <dgm:cxn modelId="{BD72A137-6FFE-45AA-97AF-5A185584B8C7}" type="presParOf" srcId="{B9BACF6E-9B09-400B-A455-A1D4AD72C054}" destId="{AA33E061-D6DD-482E-B88A-1FF694EA8FCA}" srcOrd="4" destOrd="0" presId="urn:microsoft.com/office/officeart/2018/2/layout/IconVerticalSolidList"/>
    <dgm:cxn modelId="{EF2F3BD6-E77F-4855-88B3-DC9DAAFE3A1E}" type="presParOf" srcId="{AA33E061-D6DD-482E-B88A-1FF694EA8FCA}" destId="{335FE75E-D1BA-4302-9804-28BDE9A0F936}" srcOrd="0" destOrd="0" presId="urn:microsoft.com/office/officeart/2018/2/layout/IconVerticalSolidList"/>
    <dgm:cxn modelId="{8E691F89-4679-48F2-9A27-8B454453E2E6}" type="presParOf" srcId="{AA33E061-D6DD-482E-B88A-1FF694EA8FCA}" destId="{7D51C49E-B781-488F-BA25-8C6CF57FAC06}" srcOrd="1" destOrd="0" presId="urn:microsoft.com/office/officeart/2018/2/layout/IconVerticalSolidList"/>
    <dgm:cxn modelId="{426D9356-C411-4254-BEC3-C5BC7B635B28}" type="presParOf" srcId="{AA33E061-D6DD-482E-B88A-1FF694EA8FCA}" destId="{5E674A4C-75EB-49EA-BAE3-0AF5ECDA7ED2}" srcOrd="2" destOrd="0" presId="urn:microsoft.com/office/officeart/2018/2/layout/IconVerticalSolidList"/>
    <dgm:cxn modelId="{0355E22A-2A26-4E1E-A7F6-294B61B6A69D}" type="presParOf" srcId="{AA33E061-D6DD-482E-B88A-1FF694EA8FCA}" destId="{6A5E3A62-F86A-4F5F-A85A-36EE6E0B9E07}" srcOrd="3" destOrd="0" presId="urn:microsoft.com/office/officeart/2018/2/layout/IconVerticalSolidList"/>
    <dgm:cxn modelId="{77A3D5C6-4C67-4CDF-98D9-28354DFE81F0}" type="presParOf" srcId="{B9BACF6E-9B09-400B-A455-A1D4AD72C054}" destId="{CD627C86-4188-42A7-A9C5-5F27223D268F}" srcOrd="5" destOrd="0" presId="urn:microsoft.com/office/officeart/2018/2/layout/IconVerticalSolidList"/>
    <dgm:cxn modelId="{577070C2-380B-42BF-82FD-0904E027B6FA}" type="presParOf" srcId="{B9BACF6E-9B09-400B-A455-A1D4AD72C054}" destId="{AB3F4A83-11FE-4DE1-AD79-C083EC1B56B2}" srcOrd="6" destOrd="0" presId="urn:microsoft.com/office/officeart/2018/2/layout/IconVerticalSolidList"/>
    <dgm:cxn modelId="{9A4F9402-6CD6-446C-9001-0FF5DE5A7185}" type="presParOf" srcId="{AB3F4A83-11FE-4DE1-AD79-C083EC1B56B2}" destId="{6696ECEF-0EC0-49D3-99FA-1C08A18A83CD}" srcOrd="0" destOrd="0" presId="urn:microsoft.com/office/officeart/2018/2/layout/IconVerticalSolidList"/>
    <dgm:cxn modelId="{7C362230-91C9-466F-99AE-D8849FFA9F45}" type="presParOf" srcId="{AB3F4A83-11FE-4DE1-AD79-C083EC1B56B2}" destId="{C1DD6B97-2FB2-45E3-8D26-240592F74511}" srcOrd="1" destOrd="0" presId="urn:microsoft.com/office/officeart/2018/2/layout/IconVerticalSolidList"/>
    <dgm:cxn modelId="{7E541C09-7EAC-41D6-91FF-A90A69DA502B}" type="presParOf" srcId="{AB3F4A83-11FE-4DE1-AD79-C083EC1B56B2}" destId="{82D29594-9905-4BCE-8BF3-EDD969D72415}" srcOrd="2" destOrd="0" presId="urn:microsoft.com/office/officeart/2018/2/layout/IconVerticalSolidList"/>
    <dgm:cxn modelId="{17A8B140-CBFF-41D0-9B32-07501717F3ED}" type="presParOf" srcId="{AB3F4A83-11FE-4DE1-AD79-C083EC1B56B2}" destId="{351E218E-E777-47DD-B5B7-EAD120349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AFBDAA-4D28-4FAA-AC72-89DEC4A281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003AC4-2E83-47DB-ACBC-4A7CB8402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React</a:t>
          </a:r>
        </a:p>
      </dgm:t>
    </dgm:pt>
    <dgm:pt modelId="{1738B88B-8021-4E19-997D-36B47185238A}" type="parTrans" cxnId="{8B153293-0B4A-4A9F-ABEE-E7A1BFDF22FD}">
      <dgm:prSet/>
      <dgm:spPr/>
      <dgm:t>
        <a:bodyPr/>
        <a:lstStyle/>
        <a:p>
          <a:endParaRPr lang="en-US"/>
        </a:p>
      </dgm:t>
    </dgm:pt>
    <dgm:pt modelId="{76AB792F-A32C-4A81-A012-C3BBA717AD97}" type="sibTrans" cxnId="{8B153293-0B4A-4A9F-ABEE-E7A1BFDF22FD}">
      <dgm:prSet/>
      <dgm:spPr/>
      <dgm:t>
        <a:bodyPr/>
        <a:lstStyle/>
        <a:p>
          <a:endParaRPr lang="en-US"/>
        </a:p>
      </dgm:t>
    </dgm:pt>
    <dgm:pt modelId="{58D35628-97BB-42A7-993E-56AEEC7BE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Styled components</a:t>
          </a:r>
        </a:p>
      </dgm:t>
    </dgm:pt>
    <dgm:pt modelId="{1AA88096-CD03-4F19-910B-73CE92864B82}" type="parTrans" cxnId="{EBD9B093-B5C6-41AC-BF28-08EA8A29337B}">
      <dgm:prSet/>
      <dgm:spPr/>
      <dgm:t>
        <a:bodyPr/>
        <a:lstStyle/>
        <a:p>
          <a:endParaRPr lang="en-US"/>
        </a:p>
      </dgm:t>
    </dgm:pt>
    <dgm:pt modelId="{30BA152B-D020-4BFA-9E77-1479F1C8147E}" type="sibTrans" cxnId="{EBD9B093-B5C6-41AC-BF28-08EA8A29337B}">
      <dgm:prSet/>
      <dgm:spPr/>
      <dgm:t>
        <a:bodyPr/>
        <a:lstStyle/>
        <a:p>
          <a:endParaRPr lang="en-US"/>
        </a:p>
      </dgm:t>
    </dgm:pt>
    <dgm:pt modelId="{3E5AA284-36FC-403E-8A98-54E5EAAFD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Postman</a:t>
          </a:r>
        </a:p>
      </dgm:t>
    </dgm:pt>
    <dgm:pt modelId="{4357CD83-857E-497E-9CC6-F7810E2DF445}" type="parTrans" cxnId="{334D9777-8042-4C80-B03E-D87DF46C449C}">
      <dgm:prSet/>
      <dgm:spPr/>
      <dgm:t>
        <a:bodyPr/>
        <a:lstStyle/>
        <a:p>
          <a:endParaRPr lang="en-US"/>
        </a:p>
      </dgm:t>
    </dgm:pt>
    <dgm:pt modelId="{800FE537-DD48-4A86-99B6-F619DDFB01F2}" type="sibTrans" cxnId="{334D9777-8042-4C80-B03E-D87DF46C449C}">
      <dgm:prSet/>
      <dgm:spPr/>
      <dgm:t>
        <a:bodyPr/>
        <a:lstStyle/>
        <a:p>
          <a:endParaRPr lang="en-US"/>
        </a:p>
      </dgm:t>
    </dgm:pt>
    <dgm:pt modelId="{67B1AA72-CD7D-431C-B0D5-505C07B03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Axios</a:t>
          </a:r>
          <a:endParaRPr lang="en-US" dirty="0"/>
        </a:p>
      </dgm:t>
    </dgm:pt>
    <dgm:pt modelId="{C669C7B1-A40E-461A-AE7D-12444D0046F3}" type="sibTrans" cxnId="{3C0086D1-818E-44B9-8008-A23B4A23925D}">
      <dgm:prSet/>
      <dgm:spPr/>
      <dgm:t>
        <a:bodyPr/>
        <a:lstStyle/>
        <a:p>
          <a:endParaRPr lang="en-US"/>
        </a:p>
      </dgm:t>
    </dgm:pt>
    <dgm:pt modelId="{A7147929-8168-4AC4-A474-71F2832BD339}" type="parTrans" cxnId="{3C0086D1-818E-44B9-8008-A23B4A23925D}">
      <dgm:prSet/>
      <dgm:spPr/>
      <dgm:t>
        <a:bodyPr/>
        <a:lstStyle/>
        <a:p>
          <a:endParaRPr lang="en-US"/>
        </a:p>
      </dgm:t>
    </dgm:pt>
    <dgm:pt modelId="{B9BACF6E-9B09-400B-A455-A1D4AD72C054}" type="pres">
      <dgm:prSet presAssocID="{7CAFBDAA-4D28-4FAA-AC72-89DEC4A2818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73ABCCA-A8D4-4C30-A6BC-ED1F221D17E7}" type="pres">
      <dgm:prSet presAssocID="{56003AC4-2E83-47DB-ACBC-4A7CB840228F}" presName="compNode" presStyleCnt="0"/>
      <dgm:spPr/>
    </dgm:pt>
    <dgm:pt modelId="{91CE12E2-FF90-4515-B05C-D2912EFC19C1}" type="pres">
      <dgm:prSet presAssocID="{56003AC4-2E83-47DB-ACBC-4A7CB840228F}" presName="bgRect" presStyleLbl="bgShp" presStyleIdx="0" presStyleCnt="4"/>
      <dgm:spPr/>
    </dgm:pt>
    <dgm:pt modelId="{A276852E-C5FC-45DE-AA59-4ECC425CD8BA}" type="pres">
      <dgm:prSet presAssocID="{56003AC4-2E83-47DB-ACBC-4A7CB840228F}" presName="iconRect" presStyleLbl="node1" presStyleIdx="0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do"/>
        </a:ext>
      </dgm:extLst>
    </dgm:pt>
    <dgm:pt modelId="{62E5E4F1-CD54-4372-BC93-296D822B211D}" type="pres">
      <dgm:prSet presAssocID="{56003AC4-2E83-47DB-ACBC-4A7CB840228F}" presName="spaceRect" presStyleCnt="0"/>
      <dgm:spPr/>
    </dgm:pt>
    <dgm:pt modelId="{9F9AE9D8-865F-432C-8845-1DF5D6F679A8}" type="pres">
      <dgm:prSet presAssocID="{56003AC4-2E83-47DB-ACBC-4A7CB840228F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15F9D38-DEE2-4A91-99AC-6574173DF7A7}" type="pres">
      <dgm:prSet presAssocID="{76AB792F-A32C-4A81-A012-C3BBA717AD97}" presName="sibTrans" presStyleCnt="0"/>
      <dgm:spPr/>
    </dgm:pt>
    <dgm:pt modelId="{64459320-B1B8-40D9-A5F3-E4D2150B36C3}" type="pres">
      <dgm:prSet presAssocID="{58D35628-97BB-42A7-993E-56AEEC7BE3CF}" presName="compNode" presStyleCnt="0"/>
      <dgm:spPr/>
    </dgm:pt>
    <dgm:pt modelId="{473CA639-27E2-442C-91F7-A7ADCECAE361}" type="pres">
      <dgm:prSet presAssocID="{58D35628-97BB-42A7-993E-56AEEC7BE3CF}" presName="bgRect" presStyleLbl="bgShp" presStyleIdx="1" presStyleCnt="4"/>
      <dgm:spPr/>
    </dgm:pt>
    <dgm:pt modelId="{676DF5B4-C89C-4633-B715-F75DBC080E2F}" type="pres">
      <dgm:prSet presAssocID="{58D35628-97BB-42A7-993E-56AEEC7BE3CF}" presName="iconRect" presStyleLbl="node1" presStyleIdx="1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iot de courses"/>
        </a:ext>
      </dgm:extLst>
    </dgm:pt>
    <dgm:pt modelId="{9C9A1365-A07C-4D88-8336-25B2FA467E94}" type="pres">
      <dgm:prSet presAssocID="{58D35628-97BB-42A7-993E-56AEEC7BE3CF}" presName="spaceRect" presStyleCnt="0"/>
      <dgm:spPr/>
    </dgm:pt>
    <dgm:pt modelId="{E706CB02-2794-491E-8871-0A59A6A72E54}" type="pres">
      <dgm:prSet presAssocID="{58D35628-97BB-42A7-993E-56AEEC7BE3CF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1FAA6B91-73F3-46CD-8BC4-FE1C10D1AEBE}" type="pres">
      <dgm:prSet presAssocID="{30BA152B-D020-4BFA-9E77-1479F1C8147E}" presName="sibTrans" presStyleCnt="0"/>
      <dgm:spPr/>
    </dgm:pt>
    <dgm:pt modelId="{AA33E061-D6DD-482E-B88A-1FF694EA8FCA}" type="pres">
      <dgm:prSet presAssocID="{67B1AA72-CD7D-431C-B0D5-505C07B03AAB}" presName="compNode" presStyleCnt="0"/>
      <dgm:spPr/>
    </dgm:pt>
    <dgm:pt modelId="{335FE75E-D1BA-4302-9804-28BDE9A0F936}" type="pres">
      <dgm:prSet presAssocID="{67B1AA72-CD7D-431C-B0D5-505C07B03AAB}" presName="bgRect" presStyleLbl="bgShp" presStyleIdx="2" presStyleCnt="4"/>
      <dgm:spPr/>
    </dgm:pt>
    <dgm:pt modelId="{7D51C49E-B781-488F-BA25-8C6CF57FAC06}" type="pres">
      <dgm:prSet presAssocID="{67B1AA72-CD7D-431C-B0D5-505C07B03AAB}" presName="iconRect" presStyleLbl="node1" presStyleIdx="2" presStyleCnt="4"/>
      <dgm:spPr>
        <a:ln>
          <a:noFill/>
        </a:ln>
      </dgm:spPr>
    </dgm:pt>
    <dgm:pt modelId="{5E674A4C-75EB-49EA-BAE3-0AF5ECDA7ED2}" type="pres">
      <dgm:prSet presAssocID="{67B1AA72-CD7D-431C-B0D5-505C07B03AAB}" presName="spaceRect" presStyleCnt="0"/>
      <dgm:spPr/>
    </dgm:pt>
    <dgm:pt modelId="{6A5E3A62-F86A-4F5F-A85A-36EE6E0B9E07}" type="pres">
      <dgm:prSet presAssocID="{67B1AA72-CD7D-431C-B0D5-505C07B03AA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D627C86-4188-42A7-A9C5-5F27223D268F}" type="pres">
      <dgm:prSet presAssocID="{C669C7B1-A40E-461A-AE7D-12444D0046F3}" presName="sibTrans" presStyleCnt="0"/>
      <dgm:spPr/>
    </dgm:pt>
    <dgm:pt modelId="{AB3F4A83-11FE-4DE1-AD79-C083EC1B56B2}" type="pres">
      <dgm:prSet presAssocID="{3E5AA284-36FC-403E-8A98-54E5EAAFD3F2}" presName="compNode" presStyleCnt="0"/>
      <dgm:spPr/>
    </dgm:pt>
    <dgm:pt modelId="{6696ECEF-0EC0-49D3-99FA-1C08A18A83CD}" type="pres">
      <dgm:prSet presAssocID="{3E5AA284-36FC-403E-8A98-54E5EAAFD3F2}" presName="bgRect" presStyleLbl="bgShp" presStyleIdx="3" presStyleCnt="4" custLinFactNeighborX="-87" custLinFactNeighborY="17989"/>
      <dgm:spPr/>
    </dgm:pt>
    <dgm:pt modelId="{C1DD6B97-2FB2-45E3-8D26-240592F74511}" type="pres">
      <dgm:prSet presAssocID="{3E5AA284-36FC-403E-8A98-54E5EAAFD3F2}" presName="iconRect" presStyleLbl="node1" presStyleIdx="3" presStyleCnt="4"/>
      <dgm:spPr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Mail"/>
        </a:ext>
      </dgm:extLst>
    </dgm:pt>
    <dgm:pt modelId="{82D29594-9905-4BCE-8BF3-EDD969D72415}" type="pres">
      <dgm:prSet presAssocID="{3E5AA284-36FC-403E-8A98-54E5EAAFD3F2}" presName="spaceRect" presStyleCnt="0"/>
      <dgm:spPr/>
    </dgm:pt>
    <dgm:pt modelId="{351E218E-E777-47DD-B5B7-EAD120349CC2}" type="pres">
      <dgm:prSet presAssocID="{3E5AA284-36FC-403E-8A98-54E5EAAFD3F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F941CACF-80AD-4538-83E2-88BFCDAB6BE1}" type="presOf" srcId="{56003AC4-2E83-47DB-ACBC-4A7CB840228F}" destId="{9F9AE9D8-865F-432C-8845-1DF5D6F679A8}" srcOrd="0" destOrd="0" presId="urn:microsoft.com/office/officeart/2018/2/layout/IconVerticalSolidList"/>
    <dgm:cxn modelId="{C683BFC3-55C0-4715-8498-A7E65404FD18}" type="presOf" srcId="{67B1AA72-CD7D-431C-B0D5-505C07B03AAB}" destId="{6A5E3A62-F86A-4F5F-A85A-36EE6E0B9E07}" srcOrd="0" destOrd="0" presId="urn:microsoft.com/office/officeart/2018/2/layout/IconVerticalSolidList"/>
    <dgm:cxn modelId="{EBD9B093-B5C6-41AC-BF28-08EA8A29337B}" srcId="{7CAFBDAA-4D28-4FAA-AC72-89DEC4A28181}" destId="{58D35628-97BB-42A7-993E-56AEEC7BE3CF}" srcOrd="1" destOrd="0" parTransId="{1AA88096-CD03-4F19-910B-73CE92864B82}" sibTransId="{30BA152B-D020-4BFA-9E77-1479F1C8147E}"/>
    <dgm:cxn modelId="{6A03924A-156E-4DC0-9CE6-2D8037EE2C51}" type="presOf" srcId="{3E5AA284-36FC-403E-8A98-54E5EAAFD3F2}" destId="{351E218E-E777-47DD-B5B7-EAD120349CC2}" srcOrd="0" destOrd="0" presId="urn:microsoft.com/office/officeart/2018/2/layout/IconVerticalSolidList"/>
    <dgm:cxn modelId="{8B153293-0B4A-4A9F-ABEE-E7A1BFDF22FD}" srcId="{7CAFBDAA-4D28-4FAA-AC72-89DEC4A28181}" destId="{56003AC4-2E83-47DB-ACBC-4A7CB840228F}" srcOrd="0" destOrd="0" parTransId="{1738B88B-8021-4E19-997D-36B47185238A}" sibTransId="{76AB792F-A32C-4A81-A012-C3BBA717AD97}"/>
    <dgm:cxn modelId="{334D9777-8042-4C80-B03E-D87DF46C449C}" srcId="{7CAFBDAA-4D28-4FAA-AC72-89DEC4A28181}" destId="{3E5AA284-36FC-403E-8A98-54E5EAAFD3F2}" srcOrd="3" destOrd="0" parTransId="{4357CD83-857E-497E-9CC6-F7810E2DF445}" sibTransId="{800FE537-DD48-4A86-99B6-F619DDFB01F2}"/>
    <dgm:cxn modelId="{C7217793-CE77-4912-9C43-F29C14843E0B}" type="presOf" srcId="{7CAFBDAA-4D28-4FAA-AC72-89DEC4A28181}" destId="{B9BACF6E-9B09-400B-A455-A1D4AD72C054}" srcOrd="0" destOrd="0" presId="urn:microsoft.com/office/officeart/2018/2/layout/IconVerticalSolidList"/>
    <dgm:cxn modelId="{3C0086D1-818E-44B9-8008-A23B4A23925D}" srcId="{7CAFBDAA-4D28-4FAA-AC72-89DEC4A28181}" destId="{67B1AA72-CD7D-431C-B0D5-505C07B03AAB}" srcOrd="2" destOrd="0" parTransId="{A7147929-8168-4AC4-A474-71F2832BD339}" sibTransId="{C669C7B1-A40E-461A-AE7D-12444D0046F3}"/>
    <dgm:cxn modelId="{63A07463-CD5D-4059-8627-891432E7F5AA}" type="presOf" srcId="{58D35628-97BB-42A7-993E-56AEEC7BE3CF}" destId="{E706CB02-2794-491E-8871-0A59A6A72E54}" srcOrd="0" destOrd="0" presId="urn:microsoft.com/office/officeart/2018/2/layout/IconVerticalSolidList"/>
    <dgm:cxn modelId="{B5DDF8FB-F6BD-42E4-AE42-910018C656EA}" type="presParOf" srcId="{B9BACF6E-9B09-400B-A455-A1D4AD72C054}" destId="{273ABCCA-A8D4-4C30-A6BC-ED1F221D17E7}" srcOrd="0" destOrd="0" presId="urn:microsoft.com/office/officeart/2018/2/layout/IconVerticalSolidList"/>
    <dgm:cxn modelId="{DBEA566E-C794-4870-A8B4-056501E5D379}" type="presParOf" srcId="{273ABCCA-A8D4-4C30-A6BC-ED1F221D17E7}" destId="{91CE12E2-FF90-4515-B05C-D2912EFC19C1}" srcOrd="0" destOrd="0" presId="urn:microsoft.com/office/officeart/2018/2/layout/IconVerticalSolidList"/>
    <dgm:cxn modelId="{9DD8B726-E5FB-4247-8650-BEE04B7910CB}" type="presParOf" srcId="{273ABCCA-A8D4-4C30-A6BC-ED1F221D17E7}" destId="{A276852E-C5FC-45DE-AA59-4ECC425CD8BA}" srcOrd="1" destOrd="0" presId="urn:microsoft.com/office/officeart/2018/2/layout/IconVerticalSolidList"/>
    <dgm:cxn modelId="{0C717844-9223-40F9-9E82-8248DDDBD133}" type="presParOf" srcId="{273ABCCA-A8D4-4C30-A6BC-ED1F221D17E7}" destId="{62E5E4F1-CD54-4372-BC93-296D822B211D}" srcOrd="2" destOrd="0" presId="urn:microsoft.com/office/officeart/2018/2/layout/IconVerticalSolidList"/>
    <dgm:cxn modelId="{2451D9B3-5DDA-4312-97FA-50762E2E66BD}" type="presParOf" srcId="{273ABCCA-A8D4-4C30-A6BC-ED1F221D17E7}" destId="{9F9AE9D8-865F-432C-8845-1DF5D6F679A8}" srcOrd="3" destOrd="0" presId="urn:microsoft.com/office/officeart/2018/2/layout/IconVerticalSolidList"/>
    <dgm:cxn modelId="{BCA897B2-C840-4F2D-96EE-BD637F4288C9}" type="presParOf" srcId="{B9BACF6E-9B09-400B-A455-A1D4AD72C054}" destId="{F15F9D38-DEE2-4A91-99AC-6574173DF7A7}" srcOrd="1" destOrd="0" presId="urn:microsoft.com/office/officeart/2018/2/layout/IconVerticalSolidList"/>
    <dgm:cxn modelId="{90753AF5-D1F5-48B2-8730-66C96BA523A7}" type="presParOf" srcId="{B9BACF6E-9B09-400B-A455-A1D4AD72C054}" destId="{64459320-B1B8-40D9-A5F3-E4D2150B36C3}" srcOrd="2" destOrd="0" presId="urn:microsoft.com/office/officeart/2018/2/layout/IconVerticalSolidList"/>
    <dgm:cxn modelId="{C91426BE-B26C-4949-AEDD-8C5F64F5EA0C}" type="presParOf" srcId="{64459320-B1B8-40D9-A5F3-E4D2150B36C3}" destId="{473CA639-27E2-442C-91F7-A7ADCECAE361}" srcOrd="0" destOrd="0" presId="urn:microsoft.com/office/officeart/2018/2/layout/IconVerticalSolidList"/>
    <dgm:cxn modelId="{0E66361D-36DC-4A5D-AA36-80B6306C69D7}" type="presParOf" srcId="{64459320-B1B8-40D9-A5F3-E4D2150B36C3}" destId="{676DF5B4-C89C-4633-B715-F75DBC080E2F}" srcOrd="1" destOrd="0" presId="urn:microsoft.com/office/officeart/2018/2/layout/IconVerticalSolidList"/>
    <dgm:cxn modelId="{4FD6E291-44F6-405B-B533-E575846EF006}" type="presParOf" srcId="{64459320-B1B8-40D9-A5F3-E4D2150B36C3}" destId="{9C9A1365-A07C-4D88-8336-25B2FA467E94}" srcOrd="2" destOrd="0" presId="urn:microsoft.com/office/officeart/2018/2/layout/IconVerticalSolidList"/>
    <dgm:cxn modelId="{A5130E53-D711-49A5-AFE5-48384B071C68}" type="presParOf" srcId="{64459320-B1B8-40D9-A5F3-E4D2150B36C3}" destId="{E706CB02-2794-491E-8871-0A59A6A72E54}" srcOrd="3" destOrd="0" presId="urn:microsoft.com/office/officeart/2018/2/layout/IconVerticalSolidList"/>
    <dgm:cxn modelId="{5EA9112C-E661-4CD2-ACD8-C4A4C66DD3DF}" type="presParOf" srcId="{B9BACF6E-9B09-400B-A455-A1D4AD72C054}" destId="{1FAA6B91-73F3-46CD-8BC4-FE1C10D1AEBE}" srcOrd="3" destOrd="0" presId="urn:microsoft.com/office/officeart/2018/2/layout/IconVerticalSolidList"/>
    <dgm:cxn modelId="{BD72A137-6FFE-45AA-97AF-5A185584B8C7}" type="presParOf" srcId="{B9BACF6E-9B09-400B-A455-A1D4AD72C054}" destId="{AA33E061-D6DD-482E-B88A-1FF694EA8FCA}" srcOrd="4" destOrd="0" presId="urn:microsoft.com/office/officeart/2018/2/layout/IconVerticalSolidList"/>
    <dgm:cxn modelId="{EF2F3BD6-E77F-4855-88B3-DC9DAAFE3A1E}" type="presParOf" srcId="{AA33E061-D6DD-482E-B88A-1FF694EA8FCA}" destId="{335FE75E-D1BA-4302-9804-28BDE9A0F936}" srcOrd="0" destOrd="0" presId="urn:microsoft.com/office/officeart/2018/2/layout/IconVerticalSolidList"/>
    <dgm:cxn modelId="{8E691F89-4679-48F2-9A27-8B454453E2E6}" type="presParOf" srcId="{AA33E061-D6DD-482E-B88A-1FF694EA8FCA}" destId="{7D51C49E-B781-488F-BA25-8C6CF57FAC06}" srcOrd="1" destOrd="0" presId="urn:microsoft.com/office/officeart/2018/2/layout/IconVerticalSolidList"/>
    <dgm:cxn modelId="{426D9356-C411-4254-BEC3-C5BC7B635B28}" type="presParOf" srcId="{AA33E061-D6DD-482E-B88A-1FF694EA8FCA}" destId="{5E674A4C-75EB-49EA-BAE3-0AF5ECDA7ED2}" srcOrd="2" destOrd="0" presId="urn:microsoft.com/office/officeart/2018/2/layout/IconVerticalSolidList"/>
    <dgm:cxn modelId="{0355E22A-2A26-4E1E-A7F6-294B61B6A69D}" type="presParOf" srcId="{AA33E061-D6DD-482E-B88A-1FF694EA8FCA}" destId="{6A5E3A62-F86A-4F5F-A85A-36EE6E0B9E07}" srcOrd="3" destOrd="0" presId="urn:microsoft.com/office/officeart/2018/2/layout/IconVerticalSolidList"/>
    <dgm:cxn modelId="{77A3D5C6-4C67-4CDF-98D9-28354DFE81F0}" type="presParOf" srcId="{B9BACF6E-9B09-400B-A455-A1D4AD72C054}" destId="{CD627C86-4188-42A7-A9C5-5F27223D268F}" srcOrd="5" destOrd="0" presId="urn:microsoft.com/office/officeart/2018/2/layout/IconVerticalSolidList"/>
    <dgm:cxn modelId="{577070C2-380B-42BF-82FD-0904E027B6FA}" type="presParOf" srcId="{B9BACF6E-9B09-400B-A455-A1D4AD72C054}" destId="{AB3F4A83-11FE-4DE1-AD79-C083EC1B56B2}" srcOrd="6" destOrd="0" presId="urn:microsoft.com/office/officeart/2018/2/layout/IconVerticalSolidList"/>
    <dgm:cxn modelId="{9A4F9402-6CD6-446C-9001-0FF5DE5A7185}" type="presParOf" srcId="{AB3F4A83-11FE-4DE1-AD79-C083EC1B56B2}" destId="{6696ECEF-0EC0-49D3-99FA-1C08A18A83CD}" srcOrd="0" destOrd="0" presId="urn:microsoft.com/office/officeart/2018/2/layout/IconVerticalSolidList"/>
    <dgm:cxn modelId="{7C362230-91C9-466F-99AE-D8849FFA9F45}" type="presParOf" srcId="{AB3F4A83-11FE-4DE1-AD79-C083EC1B56B2}" destId="{C1DD6B97-2FB2-45E3-8D26-240592F74511}" srcOrd="1" destOrd="0" presId="urn:microsoft.com/office/officeart/2018/2/layout/IconVerticalSolidList"/>
    <dgm:cxn modelId="{7E541C09-7EAC-41D6-91FF-A90A69DA502B}" type="presParOf" srcId="{AB3F4A83-11FE-4DE1-AD79-C083EC1B56B2}" destId="{82D29594-9905-4BCE-8BF3-EDD969D72415}" srcOrd="2" destOrd="0" presId="urn:microsoft.com/office/officeart/2018/2/layout/IconVerticalSolidList"/>
    <dgm:cxn modelId="{17A8B140-CBFF-41D0-9B32-07501717F3ED}" type="presParOf" srcId="{AB3F4A83-11FE-4DE1-AD79-C083EC1B56B2}" destId="{351E218E-E777-47DD-B5B7-EAD120349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AFBDAA-4D28-4FAA-AC72-89DEC4A281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003AC4-2E83-47DB-ACBC-4A7CB8402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</a:t>
          </a:r>
        </a:p>
      </dgm:t>
    </dgm:pt>
    <dgm:pt modelId="{1738B88B-8021-4E19-997D-36B47185238A}" type="parTrans" cxnId="{8B153293-0B4A-4A9F-ABEE-E7A1BFDF22FD}">
      <dgm:prSet/>
      <dgm:spPr/>
      <dgm:t>
        <a:bodyPr/>
        <a:lstStyle/>
        <a:p>
          <a:endParaRPr lang="en-US"/>
        </a:p>
      </dgm:t>
    </dgm:pt>
    <dgm:pt modelId="{76AB792F-A32C-4A81-A012-C3BBA717AD97}" type="sibTrans" cxnId="{8B153293-0B4A-4A9F-ABEE-E7A1BFDF22FD}">
      <dgm:prSet/>
      <dgm:spPr/>
      <dgm:t>
        <a:bodyPr/>
        <a:lstStyle/>
        <a:p>
          <a:endParaRPr lang="en-US"/>
        </a:p>
      </dgm:t>
    </dgm:pt>
    <dgm:pt modelId="{58D35628-97BB-42A7-993E-56AEEC7BE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</a:t>
          </a:r>
        </a:p>
      </dgm:t>
    </dgm:pt>
    <dgm:pt modelId="{1AA88096-CD03-4F19-910B-73CE92864B82}" type="parTrans" cxnId="{EBD9B093-B5C6-41AC-BF28-08EA8A29337B}">
      <dgm:prSet/>
      <dgm:spPr/>
      <dgm:t>
        <a:bodyPr/>
        <a:lstStyle/>
        <a:p>
          <a:endParaRPr lang="en-US"/>
        </a:p>
      </dgm:t>
    </dgm:pt>
    <dgm:pt modelId="{30BA152B-D020-4BFA-9E77-1479F1C8147E}" type="sibTrans" cxnId="{EBD9B093-B5C6-41AC-BF28-08EA8A29337B}">
      <dgm:prSet/>
      <dgm:spPr/>
      <dgm:t>
        <a:bodyPr/>
        <a:lstStyle/>
        <a:p>
          <a:endParaRPr lang="en-US"/>
        </a:p>
      </dgm:t>
    </dgm:pt>
    <dgm:pt modelId="{67B1AA72-CD7D-431C-B0D5-505C07B03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Buddy</a:t>
          </a:r>
          <a:endParaRPr lang="en-US" dirty="0"/>
        </a:p>
      </dgm:t>
    </dgm:pt>
    <dgm:pt modelId="{A7147929-8168-4AC4-A474-71F2832BD339}" type="parTrans" cxnId="{3C0086D1-818E-44B9-8008-A23B4A23925D}">
      <dgm:prSet/>
      <dgm:spPr/>
      <dgm:t>
        <a:bodyPr/>
        <a:lstStyle/>
        <a:p>
          <a:endParaRPr lang="en-US"/>
        </a:p>
      </dgm:t>
    </dgm:pt>
    <dgm:pt modelId="{C669C7B1-A40E-461A-AE7D-12444D0046F3}" type="sibTrans" cxnId="{3C0086D1-818E-44B9-8008-A23B4A23925D}">
      <dgm:prSet/>
      <dgm:spPr/>
      <dgm:t>
        <a:bodyPr/>
        <a:lstStyle/>
        <a:p>
          <a:endParaRPr lang="en-US"/>
        </a:p>
      </dgm:t>
    </dgm:pt>
    <dgm:pt modelId="{B9BACF6E-9B09-400B-A455-A1D4AD72C054}" type="pres">
      <dgm:prSet presAssocID="{7CAFBDAA-4D28-4FAA-AC72-89DEC4A2818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73ABCCA-A8D4-4C30-A6BC-ED1F221D17E7}" type="pres">
      <dgm:prSet presAssocID="{56003AC4-2E83-47DB-ACBC-4A7CB840228F}" presName="compNode" presStyleCnt="0"/>
      <dgm:spPr/>
    </dgm:pt>
    <dgm:pt modelId="{91CE12E2-FF90-4515-B05C-D2912EFC19C1}" type="pres">
      <dgm:prSet presAssocID="{56003AC4-2E83-47DB-ACBC-4A7CB840228F}" presName="bgRect" presStyleLbl="bgShp" presStyleIdx="0" presStyleCnt="3"/>
      <dgm:spPr/>
    </dgm:pt>
    <dgm:pt modelId="{A276852E-C5FC-45DE-AA59-4ECC425CD8BA}" type="pres">
      <dgm:prSet presAssocID="{56003AC4-2E83-47DB-ACBC-4A7CB840228F}" presName="iconRect" presStyleLbl="node1" presStyleIdx="0" presStyleCnt="3"/>
      <dgm:spPr>
        <a:blipFill rotWithShape="1">
          <a:blip xmlns:r="http://schemas.openxmlformats.org/officeDocument/2006/relationships" r:embed="rId1">
            <a:alphaModFix/>
          </a:blip>
          <a:srcRect/>
          <a:stretch>
            <a:fillRect l="-8000" r="-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do"/>
        </a:ext>
      </dgm:extLst>
    </dgm:pt>
    <dgm:pt modelId="{62E5E4F1-CD54-4372-BC93-296D822B211D}" type="pres">
      <dgm:prSet presAssocID="{56003AC4-2E83-47DB-ACBC-4A7CB840228F}" presName="spaceRect" presStyleCnt="0"/>
      <dgm:spPr/>
    </dgm:pt>
    <dgm:pt modelId="{9F9AE9D8-865F-432C-8845-1DF5D6F679A8}" type="pres">
      <dgm:prSet presAssocID="{56003AC4-2E83-47DB-ACBC-4A7CB840228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15F9D38-DEE2-4A91-99AC-6574173DF7A7}" type="pres">
      <dgm:prSet presAssocID="{76AB792F-A32C-4A81-A012-C3BBA717AD97}" presName="sibTrans" presStyleCnt="0"/>
      <dgm:spPr/>
    </dgm:pt>
    <dgm:pt modelId="{64459320-B1B8-40D9-A5F3-E4D2150B36C3}" type="pres">
      <dgm:prSet presAssocID="{58D35628-97BB-42A7-993E-56AEEC7BE3CF}" presName="compNode" presStyleCnt="0"/>
      <dgm:spPr/>
    </dgm:pt>
    <dgm:pt modelId="{473CA639-27E2-442C-91F7-A7ADCECAE361}" type="pres">
      <dgm:prSet presAssocID="{58D35628-97BB-42A7-993E-56AEEC7BE3CF}" presName="bgRect" presStyleLbl="bgShp" presStyleIdx="1" presStyleCnt="3" custLinFactNeighborY="0"/>
      <dgm:spPr/>
    </dgm:pt>
    <dgm:pt modelId="{676DF5B4-C89C-4633-B715-F75DBC080E2F}" type="pres">
      <dgm:prSet presAssocID="{58D35628-97BB-42A7-993E-56AEEC7BE3CF}" presName="iconRect" presStyleLbl="nod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ariot de courses"/>
        </a:ext>
      </dgm:extLst>
    </dgm:pt>
    <dgm:pt modelId="{9C9A1365-A07C-4D88-8336-25B2FA467E94}" type="pres">
      <dgm:prSet presAssocID="{58D35628-97BB-42A7-993E-56AEEC7BE3CF}" presName="spaceRect" presStyleCnt="0"/>
      <dgm:spPr/>
    </dgm:pt>
    <dgm:pt modelId="{E706CB02-2794-491E-8871-0A59A6A72E54}" type="pres">
      <dgm:prSet presAssocID="{58D35628-97BB-42A7-993E-56AEEC7BE3C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1FAA6B91-73F3-46CD-8BC4-FE1C10D1AEBE}" type="pres">
      <dgm:prSet presAssocID="{30BA152B-D020-4BFA-9E77-1479F1C8147E}" presName="sibTrans" presStyleCnt="0"/>
      <dgm:spPr/>
    </dgm:pt>
    <dgm:pt modelId="{AA33E061-D6DD-482E-B88A-1FF694EA8FCA}" type="pres">
      <dgm:prSet presAssocID="{67B1AA72-CD7D-431C-B0D5-505C07B03AAB}" presName="compNode" presStyleCnt="0"/>
      <dgm:spPr/>
    </dgm:pt>
    <dgm:pt modelId="{335FE75E-D1BA-4302-9804-28BDE9A0F936}" type="pres">
      <dgm:prSet presAssocID="{67B1AA72-CD7D-431C-B0D5-505C07B03AAB}" presName="bgRect" presStyleLbl="bgShp" presStyleIdx="2" presStyleCnt="3" custLinFactNeighborX="719"/>
      <dgm:spPr/>
    </dgm:pt>
    <dgm:pt modelId="{7D51C49E-B781-488F-BA25-8C6CF57FAC06}" type="pres">
      <dgm:prSet presAssocID="{67B1AA72-CD7D-431C-B0D5-505C07B03AAB}" presName="iconRect" presStyleLbl="node1" presStyleIdx="2" presStyleCnt="3"/>
      <dgm:spPr>
        <a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5E674A4C-75EB-49EA-BAE3-0AF5ECDA7ED2}" type="pres">
      <dgm:prSet presAssocID="{67B1AA72-CD7D-431C-B0D5-505C07B03AAB}" presName="spaceRect" presStyleCnt="0"/>
      <dgm:spPr/>
    </dgm:pt>
    <dgm:pt modelId="{6A5E3A62-F86A-4F5F-A85A-36EE6E0B9E07}" type="pres">
      <dgm:prSet presAssocID="{67B1AA72-CD7D-431C-B0D5-505C07B03AA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F941CACF-80AD-4538-83E2-88BFCDAB6BE1}" type="presOf" srcId="{56003AC4-2E83-47DB-ACBC-4A7CB840228F}" destId="{9F9AE9D8-865F-432C-8845-1DF5D6F679A8}" srcOrd="0" destOrd="0" presId="urn:microsoft.com/office/officeart/2018/2/layout/IconVerticalSolidList"/>
    <dgm:cxn modelId="{C683BFC3-55C0-4715-8498-A7E65404FD18}" type="presOf" srcId="{67B1AA72-CD7D-431C-B0D5-505C07B03AAB}" destId="{6A5E3A62-F86A-4F5F-A85A-36EE6E0B9E07}" srcOrd="0" destOrd="0" presId="urn:microsoft.com/office/officeart/2018/2/layout/IconVerticalSolidList"/>
    <dgm:cxn modelId="{EBD9B093-B5C6-41AC-BF28-08EA8A29337B}" srcId="{7CAFBDAA-4D28-4FAA-AC72-89DEC4A28181}" destId="{58D35628-97BB-42A7-993E-56AEEC7BE3CF}" srcOrd="1" destOrd="0" parTransId="{1AA88096-CD03-4F19-910B-73CE92864B82}" sibTransId="{30BA152B-D020-4BFA-9E77-1479F1C8147E}"/>
    <dgm:cxn modelId="{8B153293-0B4A-4A9F-ABEE-E7A1BFDF22FD}" srcId="{7CAFBDAA-4D28-4FAA-AC72-89DEC4A28181}" destId="{56003AC4-2E83-47DB-ACBC-4A7CB840228F}" srcOrd="0" destOrd="0" parTransId="{1738B88B-8021-4E19-997D-36B47185238A}" sibTransId="{76AB792F-A32C-4A81-A012-C3BBA717AD97}"/>
    <dgm:cxn modelId="{C7217793-CE77-4912-9C43-F29C14843E0B}" type="presOf" srcId="{7CAFBDAA-4D28-4FAA-AC72-89DEC4A28181}" destId="{B9BACF6E-9B09-400B-A455-A1D4AD72C054}" srcOrd="0" destOrd="0" presId="urn:microsoft.com/office/officeart/2018/2/layout/IconVerticalSolidList"/>
    <dgm:cxn modelId="{3C0086D1-818E-44B9-8008-A23B4A23925D}" srcId="{7CAFBDAA-4D28-4FAA-AC72-89DEC4A28181}" destId="{67B1AA72-CD7D-431C-B0D5-505C07B03AAB}" srcOrd="2" destOrd="0" parTransId="{A7147929-8168-4AC4-A474-71F2832BD339}" sibTransId="{C669C7B1-A40E-461A-AE7D-12444D0046F3}"/>
    <dgm:cxn modelId="{63A07463-CD5D-4059-8627-891432E7F5AA}" type="presOf" srcId="{58D35628-97BB-42A7-993E-56AEEC7BE3CF}" destId="{E706CB02-2794-491E-8871-0A59A6A72E54}" srcOrd="0" destOrd="0" presId="urn:microsoft.com/office/officeart/2018/2/layout/IconVerticalSolidList"/>
    <dgm:cxn modelId="{B5DDF8FB-F6BD-42E4-AE42-910018C656EA}" type="presParOf" srcId="{B9BACF6E-9B09-400B-A455-A1D4AD72C054}" destId="{273ABCCA-A8D4-4C30-A6BC-ED1F221D17E7}" srcOrd="0" destOrd="0" presId="urn:microsoft.com/office/officeart/2018/2/layout/IconVerticalSolidList"/>
    <dgm:cxn modelId="{DBEA566E-C794-4870-A8B4-056501E5D379}" type="presParOf" srcId="{273ABCCA-A8D4-4C30-A6BC-ED1F221D17E7}" destId="{91CE12E2-FF90-4515-B05C-D2912EFC19C1}" srcOrd="0" destOrd="0" presId="urn:microsoft.com/office/officeart/2018/2/layout/IconVerticalSolidList"/>
    <dgm:cxn modelId="{9DD8B726-E5FB-4247-8650-BEE04B7910CB}" type="presParOf" srcId="{273ABCCA-A8D4-4C30-A6BC-ED1F221D17E7}" destId="{A276852E-C5FC-45DE-AA59-4ECC425CD8BA}" srcOrd="1" destOrd="0" presId="urn:microsoft.com/office/officeart/2018/2/layout/IconVerticalSolidList"/>
    <dgm:cxn modelId="{0C717844-9223-40F9-9E82-8248DDDBD133}" type="presParOf" srcId="{273ABCCA-A8D4-4C30-A6BC-ED1F221D17E7}" destId="{62E5E4F1-CD54-4372-BC93-296D822B211D}" srcOrd="2" destOrd="0" presId="urn:microsoft.com/office/officeart/2018/2/layout/IconVerticalSolidList"/>
    <dgm:cxn modelId="{2451D9B3-5DDA-4312-97FA-50762E2E66BD}" type="presParOf" srcId="{273ABCCA-A8D4-4C30-A6BC-ED1F221D17E7}" destId="{9F9AE9D8-865F-432C-8845-1DF5D6F679A8}" srcOrd="3" destOrd="0" presId="urn:microsoft.com/office/officeart/2018/2/layout/IconVerticalSolidList"/>
    <dgm:cxn modelId="{BCA897B2-C840-4F2D-96EE-BD637F4288C9}" type="presParOf" srcId="{B9BACF6E-9B09-400B-A455-A1D4AD72C054}" destId="{F15F9D38-DEE2-4A91-99AC-6574173DF7A7}" srcOrd="1" destOrd="0" presId="urn:microsoft.com/office/officeart/2018/2/layout/IconVerticalSolidList"/>
    <dgm:cxn modelId="{90753AF5-D1F5-48B2-8730-66C96BA523A7}" type="presParOf" srcId="{B9BACF6E-9B09-400B-A455-A1D4AD72C054}" destId="{64459320-B1B8-40D9-A5F3-E4D2150B36C3}" srcOrd="2" destOrd="0" presId="urn:microsoft.com/office/officeart/2018/2/layout/IconVerticalSolidList"/>
    <dgm:cxn modelId="{C91426BE-B26C-4949-AEDD-8C5F64F5EA0C}" type="presParOf" srcId="{64459320-B1B8-40D9-A5F3-E4D2150B36C3}" destId="{473CA639-27E2-442C-91F7-A7ADCECAE361}" srcOrd="0" destOrd="0" presId="urn:microsoft.com/office/officeart/2018/2/layout/IconVerticalSolidList"/>
    <dgm:cxn modelId="{0E66361D-36DC-4A5D-AA36-80B6306C69D7}" type="presParOf" srcId="{64459320-B1B8-40D9-A5F3-E4D2150B36C3}" destId="{676DF5B4-C89C-4633-B715-F75DBC080E2F}" srcOrd="1" destOrd="0" presId="urn:microsoft.com/office/officeart/2018/2/layout/IconVerticalSolidList"/>
    <dgm:cxn modelId="{4FD6E291-44F6-405B-B533-E575846EF006}" type="presParOf" srcId="{64459320-B1B8-40D9-A5F3-E4D2150B36C3}" destId="{9C9A1365-A07C-4D88-8336-25B2FA467E94}" srcOrd="2" destOrd="0" presId="urn:microsoft.com/office/officeart/2018/2/layout/IconVerticalSolidList"/>
    <dgm:cxn modelId="{A5130E53-D711-49A5-AFE5-48384B071C68}" type="presParOf" srcId="{64459320-B1B8-40D9-A5F3-E4D2150B36C3}" destId="{E706CB02-2794-491E-8871-0A59A6A72E54}" srcOrd="3" destOrd="0" presId="urn:microsoft.com/office/officeart/2018/2/layout/IconVerticalSolidList"/>
    <dgm:cxn modelId="{5EA9112C-E661-4CD2-ACD8-C4A4C66DD3DF}" type="presParOf" srcId="{B9BACF6E-9B09-400B-A455-A1D4AD72C054}" destId="{1FAA6B91-73F3-46CD-8BC4-FE1C10D1AEBE}" srcOrd="3" destOrd="0" presId="urn:microsoft.com/office/officeart/2018/2/layout/IconVerticalSolidList"/>
    <dgm:cxn modelId="{BD72A137-6FFE-45AA-97AF-5A185584B8C7}" type="presParOf" srcId="{B9BACF6E-9B09-400B-A455-A1D4AD72C054}" destId="{AA33E061-D6DD-482E-B88A-1FF694EA8FCA}" srcOrd="4" destOrd="0" presId="urn:microsoft.com/office/officeart/2018/2/layout/IconVerticalSolidList"/>
    <dgm:cxn modelId="{EF2F3BD6-E77F-4855-88B3-DC9DAAFE3A1E}" type="presParOf" srcId="{AA33E061-D6DD-482E-B88A-1FF694EA8FCA}" destId="{335FE75E-D1BA-4302-9804-28BDE9A0F936}" srcOrd="0" destOrd="0" presId="urn:microsoft.com/office/officeart/2018/2/layout/IconVerticalSolidList"/>
    <dgm:cxn modelId="{8E691F89-4679-48F2-9A27-8B454453E2E6}" type="presParOf" srcId="{AA33E061-D6DD-482E-B88A-1FF694EA8FCA}" destId="{7D51C49E-B781-488F-BA25-8C6CF57FAC06}" srcOrd="1" destOrd="0" presId="urn:microsoft.com/office/officeart/2018/2/layout/IconVerticalSolidList"/>
    <dgm:cxn modelId="{426D9356-C411-4254-BEC3-C5BC7B635B28}" type="presParOf" srcId="{AA33E061-D6DD-482E-B88A-1FF694EA8FCA}" destId="{5E674A4C-75EB-49EA-BAE3-0AF5ECDA7ED2}" srcOrd="2" destOrd="0" presId="urn:microsoft.com/office/officeart/2018/2/layout/IconVerticalSolidList"/>
    <dgm:cxn modelId="{0355E22A-2A26-4E1E-A7F6-294B61B6A69D}" type="presParOf" srcId="{AA33E061-D6DD-482E-B88A-1FF694EA8FCA}" destId="{6A5E3A62-F86A-4F5F-A85A-36EE6E0B9E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1C5F1-325E-42E4-8C6A-DE40412E4500}">
      <dsp:nvSpPr>
        <dsp:cNvPr id="0" name=""/>
        <dsp:cNvSpPr/>
      </dsp:nvSpPr>
      <dsp:spPr>
        <a:xfrm>
          <a:off x="0" y="3768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144C-11DC-440A-A64C-E011F20DB595}">
      <dsp:nvSpPr>
        <dsp:cNvPr id="0" name=""/>
        <dsp:cNvSpPr/>
      </dsp:nvSpPr>
      <dsp:spPr>
        <a:xfrm>
          <a:off x="242789" y="184355"/>
          <a:ext cx="441434" cy="44143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845EE-52D6-4E31-A471-6F9C38F0F846}">
      <dsp:nvSpPr>
        <dsp:cNvPr id="0" name=""/>
        <dsp:cNvSpPr/>
      </dsp:nvSpPr>
      <dsp:spPr>
        <a:xfrm>
          <a:off x="927013" y="3768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>
              <a:solidFill>
                <a:srgbClr val="212121"/>
              </a:solidFill>
            </a:rPr>
            <a:t>Description du projet</a:t>
          </a:r>
          <a:endParaRPr lang="en-US" sz="1900" kern="1200" dirty="0">
            <a:solidFill>
              <a:srgbClr val="212121"/>
            </a:solidFill>
          </a:endParaRPr>
        </a:p>
      </dsp:txBody>
      <dsp:txXfrm>
        <a:off x="927013" y="3768"/>
        <a:ext cx="5765800" cy="802608"/>
      </dsp:txXfrm>
    </dsp:sp>
    <dsp:sp modelId="{32297C98-9D83-4F09-B095-507782CD943F}">
      <dsp:nvSpPr>
        <dsp:cNvPr id="0" name=""/>
        <dsp:cNvSpPr/>
      </dsp:nvSpPr>
      <dsp:spPr>
        <a:xfrm>
          <a:off x="0" y="1007029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46570-6E76-4528-BD98-C22F2370F6B7}">
      <dsp:nvSpPr>
        <dsp:cNvPr id="0" name=""/>
        <dsp:cNvSpPr/>
      </dsp:nvSpPr>
      <dsp:spPr>
        <a:xfrm>
          <a:off x="242789" y="1187616"/>
          <a:ext cx="441434" cy="441434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7F6FE-481D-494C-8447-D6F83694603A}">
      <dsp:nvSpPr>
        <dsp:cNvPr id="0" name=""/>
        <dsp:cNvSpPr/>
      </dsp:nvSpPr>
      <dsp:spPr>
        <a:xfrm>
          <a:off x="927013" y="1007029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Organisation</a:t>
          </a:r>
          <a:endParaRPr lang="en-US" sz="1900" kern="1200" dirty="0"/>
        </a:p>
      </dsp:txBody>
      <dsp:txXfrm>
        <a:off x="927013" y="1007029"/>
        <a:ext cx="5765800" cy="802608"/>
      </dsp:txXfrm>
    </dsp:sp>
    <dsp:sp modelId="{25A3CC05-CA9B-43FF-A123-1DE0966D060F}">
      <dsp:nvSpPr>
        <dsp:cNvPr id="0" name=""/>
        <dsp:cNvSpPr/>
      </dsp:nvSpPr>
      <dsp:spPr>
        <a:xfrm>
          <a:off x="0" y="2010290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6499F-AA7B-452A-BB64-9DAB14679D09}">
      <dsp:nvSpPr>
        <dsp:cNvPr id="0" name=""/>
        <dsp:cNvSpPr/>
      </dsp:nvSpPr>
      <dsp:spPr>
        <a:xfrm>
          <a:off x="242789" y="2190877"/>
          <a:ext cx="441434" cy="441434"/>
        </a:xfrm>
        <a:prstGeom prst="rect">
          <a:avLst/>
        </a:prstGeom>
        <a:blipFill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717E9-59FA-4B4F-84F6-3953B299248B}">
      <dsp:nvSpPr>
        <dsp:cNvPr id="0" name=""/>
        <dsp:cNvSpPr/>
      </dsp:nvSpPr>
      <dsp:spPr>
        <a:xfrm>
          <a:off x="927013" y="2010290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Choix technique</a:t>
          </a:r>
          <a:endParaRPr lang="en-US" sz="1900" kern="1200" dirty="0"/>
        </a:p>
      </dsp:txBody>
      <dsp:txXfrm>
        <a:off x="927013" y="2010290"/>
        <a:ext cx="5765800" cy="802608"/>
      </dsp:txXfrm>
    </dsp:sp>
    <dsp:sp modelId="{A4BBB21B-F93E-435E-A1E0-3EF20F5B082E}">
      <dsp:nvSpPr>
        <dsp:cNvPr id="0" name=""/>
        <dsp:cNvSpPr/>
      </dsp:nvSpPr>
      <dsp:spPr>
        <a:xfrm>
          <a:off x="0" y="3013551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AF166-7051-4321-9557-3C766901B0B6}">
      <dsp:nvSpPr>
        <dsp:cNvPr id="0" name=""/>
        <dsp:cNvSpPr/>
      </dsp:nvSpPr>
      <dsp:spPr>
        <a:xfrm>
          <a:off x="242789" y="3194138"/>
          <a:ext cx="441434" cy="44143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82572-89FD-4CB5-B5AE-C13462DB4B54}">
      <dsp:nvSpPr>
        <dsp:cNvPr id="0" name=""/>
        <dsp:cNvSpPr/>
      </dsp:nvSpPr>
      <dsp:spPr>
        <a:xfrm>
          <a:off x="927013" y="3013551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Problèmes rencontrés</a:t>
          </a:r>
          <a:endParaRPr lang="en-US" sz="1900" kern="1200" dirty="0"/>
        </a:p>
      </dsp:txBody>
      <dsp:txXfrm>
        <a:off x="927013" y="3013551"/>
        <a:ext cx="5765800" cy="802608"/>
      </dsp:txXfrm>
    </dsp:sp>
    <dsp:sp modelId="{CF19C727-CDA9-44F4-AB66-AA96A7E9DDE7}">
      <dsp:nvSpPr>
        <dsp:cNvPr id="0" name=""/>
        <dsp:cNvSpPr/>
      </dsp:nvSpPr>
      <dsp:spPr>
        <a:xfrm>
          <a:off x="0" y="4016812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7997C-3BB4-4040-A2B3-A19AA39178B8}">
      <dsp:nvSpPr>
        <dsp:cNvPr id="0" name=""/>
        <dsp:cNvSpPr/>
      </dsp:nvSpPr>
      <dsp:spPr>
        <a:xfrm>
          <a:off x="242789" y="4197399"/>
          <a:ext cx="441434" cy="44143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77888-14DF-4159-BC7C-2C8FEA91DC49}">
      <dsp:nvSpPr>
        <dsp:cNvPr id="0" name=""/>
        <dsp:cNvSpPr/>
      </dsp:nvSpPr>
      <dsp:spPr>
        <a:xfrm>
          <a:off x="927013" y="4016812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Démonstration</a:t>
          </a:r>
          <a:endParaRPr lang="en-US" sz="1900" kern="1200" dirty="0"/>
        </a:p>
      </dsp:txBody>
      <dsp:txXfrm>
        <a:off x="927013" y="4016812"/>
        <a:ext cx="5765800" cy="802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E12E2-FF90-4515-B05C-D2912EFC19C1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6852E-C5FC-45DE-AA59-4ECC425CD8BA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AE9D8-865F-432C-8845-1DF5D6F679A8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Python</a:t>
          </a:r>
        </a:p>
      </dsp:txBody>
      <dsp:txXfrm>
        <a:off x="1171823" y="2001"/>
        <a:ext cx="5520990" cy="1014565"/>
      </dsp:txXfrm>
    </dsp:sp>
    <dsp:sp modelId="{473CA639-27E2-442C-91F7-A7ADCECAE361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DF5B4-C89C-4633-B715-F75DBC080E2F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6CB02-2794-491E-8871-0A59A6A72E54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Mongo DB</a:t>
          </a:r>
        </a:p>
      </dsp:txBody>
      <dsp:txXfrm>
        <a:off x="1171823" y="1270208"/>
        <a:ext cx="5520990" cy="1014565"/>
      </dsp:txXfrm>
    </dsp:sp>
    <dsp:sp modelId="{335FE75E-D1BA-4302-9804-28BDE9A0F936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1C49E-B781-488F-BA25-8C6CF57FAC06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E3A62-F86A-4F5F-A85A-36EE6E0B9E07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Flask</a:t>
          </a:r>
          <a:endParaRPr lang="en-US" sz="2200" kern="1200" dirty="0"/>
        </a:p>
      </dsp:txBody>
      <dsp:txXfrm>
        <a:off x="1171823" y="2538415"/>
        <a:ext cx="5520990" cy="1014565"/>
      </dsp:txXfrm>
    </dsp:sp>
    <dsp:sp modelId="{6696ECEF-0EC0-49D3-99FA-1C08A18A83CD}">
      <dsp:nvSpPr>
        <dsp:cNvPr id="0" name=""/>
        <dsp:cNvSpPr/>
      </dsp:nvSpPr>
      <dsp:spPr>
        <a:xfrm>
          <a:off x="0" y="3808624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D6B97-2FB2-45E3-8D26-240592F74511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E218E-E777-47DD-B5B7-EAD120349CC2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Redi</a:t>
          </a:r>
          <a:r>
            <a:rPr lang="fr-FR" sz="2200" kern="1200"/>
            <a:t>s</a:t>
          </a:r>
          <a:endParaRPr lang="en-US" sz="2200" kern="1200" dirty="0"/>
        </a:p>
      </dsp:txBody>
      <dsp:txXfrm>
        <a:off x="1171823" y="3806622"/>
        <a:ext cx="5520990" cy="1014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E12E2-FF90-4515-B05C-D2912EFC19C1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6852E-C5FC-45DE-AA59-4ECC425CD8BA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AE9D8-865F-432C-8845-1DF5D6F679A8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Python</a:t>
          </a:r>
        </a:p>
      </dsp:txBody>
      <dsp:txXfrm>
        <a:off x="1171823" y="2001"/>
        <a:ext cx="5520990" cy="1014565"/>
      </dsp:txXfrm>
    </dsp:sp>
    <dsp:sp modelId="{473CA639-27E2-442C-91F7-A7ADCECAE361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DF5B4-C89C-4633-B715-F75DBC080E2F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6CB02-2794-491E-8871-0A59A6A72E54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Mongo DB</a:t>
          </a:r>
        </a:p>
      </dsp:txBody>
      <dsp:txXfrm>
        <a:off x="1171823" y="1270208"/>
        <a:ext cx="5520990" cy="1014565"/>
      </dsp:txXfrm>
    </dsp:sp>
    <dsp:sp modelId="{335FE75E-D1BA-4302-9804-28BDE9A0F936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1C49E-B781-488F-BA25-8C6CF57FAC06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E3A62-F86A-4F5F-A85A-36EE6E0B9E07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Flask</a:t>
          </a:r>
          <a:endParaRPr lang="en-US" sz="2200" kern="1200" dirty="0"/>
        </a:p>
      </dsp:txBody>
      <dsp:txXfrm>
        <a:off x="1171823" y="2538415"/>
        <a:ext cx="5520990" cy="1014565"/>
      </dsp:txXfrm>
    </dsp:sp>
    <dsp:sp modelId="{6696ECEF-0EC0-49D3-99FA-1C08A18A83CD}">
      <dsp:nvSpPr>
        <dsp:cNvPr id="0" name=""/>
        <dsp:cNvSpPr/>
      </dsp:nvSpPr>
      <dsp:spPr>
        <a:xfrm>
          <a:off x="0" y="3808624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D6B97-2FB2-45E3-8D26-240592F74511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E218E-E777-47DD-B5B7-EAD120349CC2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Redi</a:t>
          </a:r>
          <a:r>
            <a:rPr lang="fr-FR" sz="2200" kern="1200"/>
            <a:t>s</a:t>
          </a:r>
          <a:endParaRPr lang="en-US" sz="2200" kern="1200" dirty="0"/>
        </a:p>
      </dsp:txBody>
      <dsp:txXfrm>
        <a:off x="1171823" y="3806622"/>
        <a:ext cx="5520990" cy="1014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E12E2-FF90-4515-B05C-D2912EFC19C1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6852E-C5FC-45DE-AA59-4ECC425CD8BA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AE9D8-865F-432C-8845-1DF5D6F679A8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React</a:t>
          </a:r>
        </a:p>
      </dsp:txBody>
      <dsp:txXfrm>
        <a:off x="1171823" y="2001"/>
        <a:ext cx="5520990" cy="1014565"/>
      </dsp:txXfrm>
    </dsp:sp>
    <dsp:sp modelId="{473CA639-27E2-442C-91F7-A7ADCECAE361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DF5B4-C89C-4633-B715-F75DBC080E2F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6CB02-2794-491E-8871-0A59A6A72E54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Styled components</a:t>
          </a:r>
        </a:p>
      </dsp:txBody>
      <dsp:txXfrm>
        <a:off x="1171823" y="1270208"/>
        <a:ext cx="5520990" cy="1014565"/>
      </dsp:txXfrm>
    </dsp:sp>
    <dsp:sp modelId="{335FE75E-D1BA-4302-9804-28BDE9A0F936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1C49E-B781-488F-BA25-8C6CF57FAC06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E3A62-F86A-4F5F-A85A-36EE6E0B9E07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Axios</a:t>
          </a:r>
          <a:endParaRPr lang="en-US" sz="2200" kern="1200" dirty="0"/>
        </a:p>
      </dsp:txBody>
      <dsp:txXfrm>
        <a:off x="1171823" y="2538415"/>
        <a:ext cx="5520990" cy="1014565"/>
      </dsp:txXfrm>
    </dsp:sp>
    <dsp:sp modelId="{6696ECEF-0EC0-49D3-99FA-1C08A18A83CD}">
      <dsp:nvSpPr>
        <dsp:cNvPr id="0" name=""/>
        <dsp:cNvSpPr/>
      </dsp:nvSpPr>
      <dsp:spPr>
        <a:xfrm>
          <a:off x="0" y="3808624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D6B97-2FB2-45E3-8D26-240592F74511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E218E-E777-47DD-B5B7-EAD120349CC2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Postman</a:t>
          </a:r>
        </a:p>
      </dsp:txBody>
      <dsp:txXfrm>
        <a:off x="1171823" y="3806622"/>
        <a:ext cx="5520990" cy="10145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E12E2-FF90-4515-B05C-D2912EFC19C1}">
      <dsp:nvSpPr>
        <dsp:cNvPr id="0" name=""/>
        <dsp:cNvSpPr/>
      </dsp:nvSpPr>
      <dsp:spPr>
        <a:xfrm>
          <a:off x="0" y="403"/>
          <a:ext cx="6692813" cy="943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6852E-C5FC-45DE-AA59-4ECC425CD8BA}">
      <dsp:nvSpPr>
        <dsp:cNvPr id="0" name=""/>
        <dsp:cNvSpPr/>
      </dsp:nvSpPr>
      <dsp:spPr>
        <a:xfrm>
          <a:off x="285284" y="212598"/>
          <a:ext cx="518699" cy="518699"/>
        </a:xfrm>
        <a:prstGeom prst="rect">
          <a:avLst/>
        </a:prstGeom>
        <a:blipFill rotWithShape="1">
          <a:blip xmlns:r="http://schemas.openxmlformats.org/officeDocument/2006/relationships" r:embed="rId1">
            <a:alphaModFix/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AE9D8-865F-432C-8845-1DF5D6F679A8}">
      <dsp:nvSpPr>
        <dsp:cNvPr id="0" name=""/>
        <dsp:cNvSpPr/>
      </dsp:nvSpPr>
      <dsp:spPr>
        <a:xfrm>
          <a:off x="1089269" y="403"/>
          <a:ext cx="5603544" cy="94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10" tIns="99810" rIns="99810" bIns="9981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Docker</a:t>
          </a:r>
        </a:p>
      </dsp:txBody>
      <dsp:txXfrm>
        <a:off x="1089269" y="403"/>
        <a:ext cx="5603544" cy="943090"/>
      </dsp:txXfrm>
    </dsp:sp>
    <dsp:sp modelId="{473CA639-27E2-442C-91F7-A7ADCECAE361}">
      <dsp:nvSpPr>
        <dsp:cNvPr id="0" name=""/>
        <dsp:cNvSpPr/>
      </dsp:nvSpPr>
      <dsp:spPr>
        <a:xfrm>
          <a:off x="0" y="1179266"/>
          <a:ext cx="6692813" cy="943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DF5B4-C89C-4633-B715-F75DBC080E2F}">
      <dsp:nvSpPr>
        <dsp:cNvPr id="0" name=""/>
        <dsp:cNvSpPr/>
      </dsp:nvSpPr>
      <dsp:spPr>
        <a:xfrm>
          <a:off x="285284" y="1391462"/>
          <a:ext cx="518699" cy="518699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6CB02-2794-491E-8871-0A59A6A72E54}">
      <dsp:nvSpPr>
        <dsp:cNvPr id="0" name=""/>
        <dsp:cNvSpPr/>
      </dsp:nvSpPr>
      <dsp:spPr>
        <a:xfrm>
          <a:off x="1089269" y="1179266"/>
          <a:ext cx="5603544" cy="94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10" tIns="99810" rIns="99810" bIns="9981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AWS</a:t>
          </a:r>
        </a:p>
      </dsp:txBody>
      <dsp:txXfrm>
        <a:off x="1089269" y="1179266"/>
        <a:ext cx="5603544" cy="943090"/>
      </dsp:txXfrm>
    </dsp:sp>
    <dsp:sp modelId="{335FE75E-D1BA-4302-9804-28BDE9A0F936}">
      <dsp:nvSpPr>
        <dsp:cNvPr id="0" name=""/>
        <dsp:cNvSpPr/>
      </dsp:nvSpPr>
      <dsp:spPr>
        <a:xfrm>
          <a:off x="0" y="2358130"/>
          <a:ext cx="6692813" cy="943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1C49E-B781-488F-BA25-8C6CF57FAC06}">
      <dsp:nvSpPr>
        <dsp:cNvPr id="0" name=""/>
        <dsp:cNvSpPr/>
      </dsp:nvSpPr>
      <dsp:spPr>
        <a:xfrm>
          <a:off x="285284" y="2570325"/>
          <a:ext cx="518699" cy="518699"/>
        </a:xfrm>
        <a:prstGeom prst="rect">
          <a:avLst/>
        </a:prstGeom>
        <a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E3A62-F86A-4F5F-A85A-36EE6E0B9E07}">
      <dsp:nvSpPr>
        <dsp:cNvPr id="0" name=""/>
        <dsp:cNvSpPr/>
      </dsp:nvSpPr>
      <dsp:spPr>
        <a:xfrm>
          <a:off x="1089269" y="2358130"/>
          <a:ext cx="5603544" cy="94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10" tIns="99810" rIns="99810" bIns="9981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Buddy</a:t>
          </a:r>
          <a:endParaRPr lang="en-US" sz="2500" kern="1200" dirty="0"/>
        </a:p>
      </dsp:txBody>
      <dsp:txXfrm>
        <a:off x="1089269" y="2358130"/>
        <a:ext cx="5603544" cy="94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9D0C-7BE7-407C-AB74-4D64750E5B64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BFE70-4944-4238-B5B5-50F66FAF31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BFE70-4944-4238-B5B5-50F66FAF31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12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BFE70-4944-4238-B5B5-50F66FAF31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66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85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34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1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8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16.png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" y="1418419"/>
            <a:ext cx="12192001" cy="1646302"/>
          </a:xfrm>
        </p:spPr>
        <p:txBody>
          <a:bodyPr/>
          <a:lstStyle/>
          <a:p>
            <a:pPr algn="ctr"/>
            <a:r>
              <a:rPr lang="en-US" dirty="0"/>
              <a:t>The Count of Money </a:t>
            </a:r>
            <a:br>
              <a:rPr lang="en-US" dirty="0"/>
            </a:br>
            <a:r>
              <a:rPr lang="en-US" sz="2000" i="1" dirty="0"/>
              <a:t>keep informed and beat the coins </a:t>
            </a:r>
            <a:endParaRPr lang="de-DE" sz="20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0" y="3692246"/>
            <a:ext cx="6134106" cy="2221630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Louis-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auguste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Dumas</a:t>
            </a:r>
          </a:p>
          <a:p>
            <a:pPr algn="l"/>
            <a:r>
              <a:rPr lang="de-DE" dirty="0">
                <a:solidFill>
                  <a:srgbClr val="212121"/>
                </a:solidFill>
              </a:rPr>
              <a:t>Yann </a:t>
            </a:r>
            <a:r>
              <a:rPr lang="de-DE" dirty="0" err="1">
                <a:solidFill>
                  <a:srgbClr val="212121"/>
                </a:solidFill>
              </a:rPr>
              <a:t>Rostingt</a:t>
            </a:r>
            <a:endParaRPr lang="de-DE" dirty="0">
              <a:solidFill>
                <a:srgbClr val="212121"/>
              </a:solidFill>
            </a:endParaRPr>
          </a:p>
          <a:p>
            <a:pPr algn="l"/>
            <a:r>
              <a:rPr lang="de-DE" dirty="0">
                <a:solidFill>
                  <a:srgbClr val="212121"/>
                </a:solidFill>
              </a:rPr>
              <a:t>Thomas </a:t>
            </a:r>
            <a:r>
              <a:rPr lang="de-DE" dirty="0" err="1">
                <a:solidFill>
                  <a:srgbClr val="212121"/>
                </a:solidFill>
              </a:rPr>
              <a:t>Crombez</a:t>
            </a:r>
            <a:r>
              <a:rPr lang="de-DE" dirty="0">
                <a:solidFill>
                  <a:srgbClr val="212121"/>
                </a:solidFill>
              </a:rPr>
              <a:t> </a:t>
            </a:r>
          </a:p>
          <a:p>
            <a:pPr algn="l"/>
            <a:r>
              <a:rPr lang="de-DE" dirty="0">
                <a:solidFill>
                  <a:srgbClr val="212121"/>
                </a:solidFill>
              </a:rPr>
              <a:t>Jean Baptiste Schmidt</a:t>
            </a:r>
          </a:p>
          <a:p>
            <a:pPr algn="l"/>
            <a:r>
              <a:rPr lang="de-DE" dirty="0">
                <a:solidFill>
                  <a:srgbClr val="212121"/>
                </a:solidFill>
              </a:rPr>
              <a:t>Roberte Aurelie </a:t>
            </a:r>
            <a:r>
              <a:rPr lang="de-DE" dirty="0" err="1">
                <a:solidFill>
                  <a:srgbClr val="212121"/>
                </a:solidFill>
              </a:rPr>
              <a:t>Nguemo</a:t>
            </a:r>
            <a:endParaRPr lang="de-DE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237D548-C3E1-4A4B-96A4-BF50E0DE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3" y="0"/>
            <a:ext cx="3613281" cy="6858000"/>
          </a:xfrm>
        </p:spPr>
        <p:txBody>
          <a:bodyPr anchor="ctr">
            <a:normAutofit/>
          </a:bodyPr>
          <a:lstStyle/>
          <a:p>
            <a:r>
              <a:rPr lang="fr-FR" sz="4400" dirty="0">
                <a:solidFill>
                  <a:srgbClr val="77D3F1"/>
                </a:solidFill>
              </a:rPr>
              <a:t>Sommaire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EF410C-FC71-4AD0-8144-5E244BC9F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67285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D183A4-5470-49AB-94BD-2CAF2F69B959}"/>
              </a:ext>
            </a:extLst>
          </p:cNvPr>
          <p:cNvSpPr/>
          <p:nvPr/>
        </p:nvSpPr>
        <p:spPr>
          <a:xfrm>
            <a:off x="7094220" y="1357105"/>
            <a:ext cx="792480" cy="4517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E1CACC-EA00-4004-B621-C98D89FD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5" y="657464"/>
            <a:ext cx="11221010" cy="57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2D183A4-5470-49AB-94BD-2CAF2F69B959}"/>
              </a:ext>
            </a:extLst>
          </p:cNvPr>
          <p:cNvSpPr/>
          <p:nvPr/>
        </p:nvSpPr>
        <p:spPr>
          <a:xfrm>
            <a:off x="7094220" y="1357105"/>
            <a:ext cx="792480" cy="4517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DD63FD3-28C0-4B57-A0B1-159BE5259B7E}"/>
              </a:ext>
            </a:extLst>
          </p:cNvPr>
          <p:cNvSpPr/>
          <p:nvPr/>
        </p:nvSpPr>
        <p:spPr>
          <a:xfrm>
            <a:off x="1542226" y="1588374"/>
            <a:ext cx="9230549" cy="4212351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1D8E2F1-B708-45CB-AD62-8AEE1ACFD16E}"/>
              </a:ext>
            </a:extLst>
          </p:cNvPr>
          <p:cNvCxnSpPr>
            <a:cxnSpLocks/>
          </p:cNvCxnSpPr>
          <p:nvPr/>
        </p:nvCxnSpPr>
        <p:spPr>
          <a:xfrm>
            <a:off x="2729849" y="2167049"/>
            <a:ext cx="32774" cy="3315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E2033A84-159A-46A0-8D09-C7DBE9D75858}"/>
              </a:ext>
            </a:extLst>
          </p:cNvPr>
          <p:cNvCxnSpPr>
            <a:cxnSpLocks/>
          </p:cNvCxnSpPr>
          <p:nvPr/>
        </p:nvCxnSpPr>
        <p:spPr>
          <a:xfrm flipV="1">
            <a:off x="1912093" y="3458731"/>
            <a:ext cx="8419170" cy="92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6FD4ACB-87F3-4633-94D3-9A4649791BE4}"/>
              </a:ext>
            </a:extLst>
          </p:cNvPr>
          <p:cNvCxnSpPr>
            <a:cxnSpLocks/>
          </p:cNvCxnSpPr>
          <p:nvPr/>
        </p:nvCxnSpPr>
        <p:spPr>
          <a:xfrm flipV="1">
            <a:off x="1923476" y="4453047"/>
            <a:ext cx="8419170" cy="92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80A411C-2D34-44EA-83ED-683B89631150}"/>
              </a:ext>
            </a:extLst>
          </p:cNvPr>
          <p:cNvCxnSpPr>
            <a:cxnSpLocks/>
          </p:cNvCxnSpPr>
          <p:nvPr/>
        </p:nvCxnSpPr>
        <p:spPr>
          <a:xfrm>
            <a:off x="4388842" y="2218429"/>
            <a:ext cx="54475" cy="32546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DA8002F-A664-4285-8F87-6245B166F621}"/>
              </a:ext>
            </a:extLst>
          </p:cNvPr>
          <p:cNvCxnSpPr>
            <a:cxnSpLocks/>
          </p:cNvCxnSpPr>
          <p:nvPr/>
        </p:nvCxnSpPr>
        <p:spPr>
          <a:xfrm>
            <a:off x="6130970" y="2176341"/>
            <a:ext cx="16520" cy="33246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02824E0-BDE0-4762-BBE4-F86891300922}"/>
              </a:ext>
            </a:extLst>
          </p:cNvPr>
          <p:cNvCxnSpPr>
            <a:cxnSpLocks/>
          </p:cNvCxnSpPr>
          <p:nvPr/>
        </p:nvCxnSpPr>
        <p:spPr>
          <a:xfrm>
            <a:off x="8342630" y="2176342"/>
            <a:ext cx="26250" cy="3324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3F0A67A-118D-4E97-B4FF-114269BB89AB}"/>
              </a:ext>
            </a:extLst>
          </p:cNvPr>
          <p:cNvSpPr txBox="1"/>
          <p:nvPr/>
        </p:nvSpPr>
        <p:spPr>
          <a:xfrm>
            <a:off x="1610821" y="2609985"/>
            <a:ext cx="1113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/>
              <a:t>Yann</a:t>
            </a:r>
          </a:p>
          <a:p>
            <a:pPr algn="ctr"/>
            <a:r>
              <a:rPr lang="fr-FR" sz="1200" dirty="0"/>
              <a:t>Thomas</a:t>
            </a:r>
          </a:p>
          <a:p>
            <a:pPr algn="ctr"/>
            <a:r>
              <a:rPr lang="fr-FR" sz="1200" dirty="0"/>
              <a:t>Roberte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6387499-6092-46B5-8BEA-7F9E2A0C9E3B}"/>
              </a:ext>
            </a:extLst>
          </p:cNvPr>
          <p:cNvSpPr txBox="1"/>
          <p:nvPr/>
        </p:nvSpPr>
        <p:spPr>
          <a:xfrm>
            <a:off x="2731940" y="2768519"/>
            <a:ext cx="1618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Front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BC6CF52-2D78-4B5C-BF4A-611A751EDD9A}"/>
              </a:ext>
            </a:extLst>
          </p:cNvPr>
          <p:cNvSpPr txBox="1"/>
          <p:nvPr/>
        </p:nvSpPr>
        <p:spPr>
          <a:xfrm>
            <a:off x="4358159" y="2768519"/>
            <a:ext cx="17674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/>
              <a:t>Front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3641321-9D2F-44A9-AD75-8A41176706E9}"/>
              </a:ext>
            </a:extLst>
          </p:cNvPr>
          <p:cNvSpPr txBox="1"/>
          <p:nvPr/>
        </p:nvSpPr>
        <p:spPr>
          <a:xfrm>
            <a:off x="6133061" y="2768518"/>
            <a:ext cx="22042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/>
              <a:t>Front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77F9982-6752-4DCF-B664-DBA296975681}"/>
              </a:ext>
            </a:extLst>
          </p:cNvPr>
          <p:cNvSpPr txBox="1"/>
          <p:nvPr/>
        </p:nvSpPr>
        <p:spPr>
          <a:xfrm>
            <a:off x="8344719" y="2768518"/>
            <a:ext cx="22042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/>
              <a:t>Front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48CE79A-2808-4FFE-80BB-3C1E3C4FF1ED}"/>
              </a:ext>
            </a:extLst>
          </p:cNvPr>
          <p:cNvSpPr txBox="1"/>
          <p:nvPr/>
        </p:nvSpPr>
        <p:spPr>
          <a:xfrm>
            <a:off x="2731940" y="1671982"/>
            <a:ext cx="1618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Semaine 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723E0784-3899-4828-9FA7-FA5037134C7B}"/>
              </a:ext>
            </a:extLst>
          </p:cNvPr>
          <p:cNvSpPr txBox="1"/>
          <p:nvPr/>
        </p:nvSpPr>
        <p:spPr>
          <a:xfrm>
            <a:off x="4358160" y="1667335"/>
            <a:ext cx="17210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/>
              <a:t>Semaine 2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72A5667-EA11-47F5-8AB4-AFF26B3D64CD}"/>
              </a:ext>
            </a:extLst>
          </p:cNvPr>
          <p:cNvSpPr txBox="1"/>
          <p:nvPr/>
        </p:nvSpPr>
        <p:spPr>
          <a:xfrm>
            <a:off x="6486184" y="1671982"/>
            <a:ext cx="1618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Semaine 3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10080B8-8B95-4F6C-93F1-048379AF1604}"/>
              </a:ext>
            </a:extLst>
          </p:cNvPr>
          <p:cNvSpPr txBox="1"/>
          <p:nvPr/>
        </p:nvSpPr>
        <p:spPr>
          <a:xfrm>
            <a:off x="8586329" y="1671981"/>
            <a:ext cx="1618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/>
              <a:t>Semaine 4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AA22040-4556-4B22-9EBD-64E9B7BBF673}"/>
              </a:ext>
            </a:extLst>
          </p:cNvPr>
          <p:cNvSpPr txBox="1"/>
          <p:nvPr/>
        </p:nvSpPr>
        <p:spPr>
          <a:xfrm>
            <a:off x="1764186" y="3849368"/>
            <a:ext cx="9296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/>
              <a:t>Louis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958AAC5-286B-4AB6-89E0-2D399AA0ECCF}"/>
              </a:ext>
            </a:extLst>
          </p:cNvPr>
          <p:cNvSpPr txBox="1"/>
          <p:nvPr/>
        </p:nvSpPr>
        <p:spPr>
          <a:xfrm>
            <a:off x="2731940" y="3781421"/>
            <a:ext cx="1618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back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703AE7B-C65C-4564-AE5E-B7F1168662FF}"/>
              </a:ext>
            </a:extLst>
          </p:cNvPr>
          <p:cNvSpPr txBox="1"/>
          <p:nvPr/>
        </p:nvSpPr>
        <p:spPr>
          <a:xfrm>
            <a:off x="4386038" y="3809299"/>
            <a:ext cx="17117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back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4F2095B1-959B-4CB8-A746-91F4E5EE2456}"/>
              </a:ext>
            </a:extLst>
          </p:cNvPr>
          <p:cNvSpPr txBox="1"/>
          <p:nvPr/>
        </p:nvSpPr>
        <p:spPr>
          <a:xfrm>
            <a:off x="6486183" y="3781421"/>
            <a:ext cx="1618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back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0B59290-3A72-4663-92F7-455C6E4E689C}"/>
              </a:ext>
            </a:extLst>
          </p:cNvPr>
          <p:cNvSpPr txBox="1"/>
          <p:nvPr/>
        </p:nvSpPr>
        <p:spPr>
          <a:xfrm>
            <a:off x="8632793" y="3818591"/>
            <a:ext cx="1618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back</a:t>
            </a: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9BCF50B-0039-4188-97D2-18243BB36EDF}"/>
              </a:ext>
            </a:extLst>
          </p:cNvPr>
          <p:cNvCxnSpPr>
            <a:cxnSpLocks/>
          </p:cNvCxnSpPr>
          <p:nvPr/>
        </p:nvCxnSpPr>
        <p:spPr>
          <a:xfrm flipV="1">
            <a:off x="1939090" y="5473082"/>
            <a:ext cx="8419170" cy="92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1A5A5D11-9B8E-4642-AA48-C3B408FEE3E6}"/>
              </a:ext>
            </a:extLst>
          </p:cNvPr>
          <p:cNvSpPr txBox="1"/>
          <p:nvPr/>
        </p:nvSpPr>
        <p:spPr>
          <a:xfrm>
            <a:off x="1794724" y="4777070"/>
            <a:ext cx="9624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>
                <a:solidFill>
                  <a:srgbClr val="212121"/>
                </a:solidFill>
              </a:rPr>
              <a:t>Jean Baptiste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2360103-B230-4AD1-83E5-8589B8FC92C2}"/>
              </a:ext>
            </a:extLst>
          </p:cNvPr>
          <p:cNvSpPr txBox="1"/>
          <p:nvPr/>
        </p:nvSpPr>
        <p:spPr>
          <a:xfrm>
            <a:off x="2763596" y="4816845"/>
            <a:ext cx="16187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 smtClean="0"/>
              <a:t>Containerisation</a:t>
            </a:r>
            <a:endParaRPr lang="fr-FR" sz="1400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34F104A2-A897-4624-BF43-13759733A898}"/>
              </a:ext>
            </a:extLst>
          </p:cNvPr>
          <p:cNvSpPr txBox="1"/>
          <p:nvPr/>
        </p:nvSpPr>
        <p:spPr>
          <a:xfrm>
            <a:off x="4417694" y="4838544"/>
            <a:ext cx="17117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Containerisation</a:t>
            </a:r>
            <a:endParaRPr lang="fr-FR" sz="16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C6D2964-3B30-419A-880A-82C0E2E0F7F1}"/>
              </a:ext>
            </a:extLst>
          </p:cNvPr>
          <p:cNvSpPr txBox="1"/>
          <p:nvPr/>
        </p:nvSpPr>
        <p:spPr>
          <a:xfrm>
            <a:off x="6517839" y="4816844"/>
            <a:ext cx="16187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 smtClean="0"/>
              <a:t>Déploiement</a:t>
            </a:r>
            <a:endParaRPr lang="fr-FR" sz="14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5156912-FA97-4FCB-BA28-7C2CF6A8B079}"/>
              </a:ext>
            </a:extLst>
          </p:cNvPr>
          <p:cNvSpPr txBox="1"/>
          <p:nvPr/>
        </p:nvSpPr>
        <p:spPr>
          <a:xfrm>
            <a:off x="8648407" y="4838625"/>
            <a:ext cx="1618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 smtClean="0"/>
              <a:t>Déploiement</a:t>
            </a:r>
            <a:endParaRPr lang="fr-FR" sz="1600" dirty="0"/>
          </a:p>
        </p:txBody>
      </p:sp>
      <p:sp>
        <p:nvSpPr>
          <p:cNvPr id="83" name="Titre 1">
            <a:extLst>
              <a:ext uri="{FF2B5EF4-FFF2-40B4-BE49-F238E27FC236}">
                <a16:creationId xmlns:a16="http://schemas.microsoft.com/office/drawing/2014/main" id="{7E1FFF32-8047-482B-B2A6-E018F0C2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" y="510983"/>
            <a:ext cx="12191999" cy="13208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7D3F1"/>
                </a:solidFill>
                <a:ea typeface="+mj-lt"/>
                <a:cs typeface="+mj-lt"/>
              </a:rPr>
              <a:t>Organisation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1E9CFFE1-407D-4A9A-AF87-2ECB8AF61BB0}"/>
              </a:ext>
            </a:extLst>
          </p:cNvPr>
          <p:cNvSpPr/>
          <p:nvPr/>
        </p:nvSpPr>
        <p:spPr>
          <a:xfrm>
            <a:off x="1764186" y="2077541"/>
            <a:ext cx="8784757" cy="316134"/>
          </a:xfrm>
          <a:prstGeom prst="rightArrow">
            <a:avLst/>
          </a:prstGeom>
          <a:solidFill>
            <a:srgbClr val="77D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1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EA3AF-B2C9-4FED-BACF-E0A7A6A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091"/>
            <a:ext cx="12192000" cy="1265464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ea typeface="+mj-lt"/>
                <a:cs typeface="+mj-lt"/>
              </a:rPr>
              <a:t>Choix technique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60DCF80-CDE6-496E-923D-BC8470844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072543"/>
              </p:ext>
            </p:extLst>
          </p:nvPr>
        </p:nvGraphicFramePr>
        <p:xfrm>
          <a:off x="2749593" y="163588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0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77B2779-87CF-4EFE-B5A2-3CA0C060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0" y="4270201"/>
            <a:ext cx="1090626" cy="8476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49EA3AF-B2C9-4FED-BACF-E0A7A6A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091"/>
            <a:ext cx="12192000" cy="1265464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ea typeface="+mj-lt"/>
                <a:cs typeface="+mj-lt"/>
              </a:rPr>
              <a:t>Choix technique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60DCF80-CDE6-496E-923D-BC8470844E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49593" y="163588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9A85A81-C482-4A53-985D-5DBC8A6EA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525990"/>
              </p:ext>
            </p:extLst>
          </p:nvPr>
        </p:nvGraphicFramePr>
        <p:xfrm>
          <a:off x="2749593" y="163588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87B3F120-815D-49E8-9D8B-466373E513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1228" y="3081338"/>
            <a:ext cx="689134" cy="6953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486DE0B-335D-4A67-8A67-DEBFD410A9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18336" y="4327269"/>
            <a:ext cx="809738" cy="7335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73B037-2706-48EB-9BC9-62D7864C7C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4431" y="4559850"/>
            <a:ext cx="782729" cy="2683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2DF9DDB-2755-48BB-BC14-1CE46AA7C1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01228" y="1759695"/>
            <a:ext cx="893361" cy="779914"/>
          </a:xfrm>
          <a:prstGeom prst="rect">
            <a:avLst/>
          </a:prstGeom>
        </p:spPr>
      </p:pic>
      <p:pic>
        <p:nvPicPr>
          <p:cNvPr id="1028" name="Picture 4" descr="React — Wikipédia">
            <a:extLst>
              <a:ext uri="{FF2B5EF4-FFF2-40B4-BE49-F238E27FC236}">
                <a16:creationId xmlns:a16="http://schemas.microsoft.com/office/drawing/2014/main" id="{DF814C79-5BCF-4EAE-AFD9-18858EC9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82" y="1747037"/>
            <a:ext cx="1149744" cy="81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EA3AF-B2C9-4FED-BACF-E0A7A6A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091"/>
            <a:ext cx="12192000" cy="1265464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ea typeface="+mj-lt"/>
                <a:cs typeface="+mj-lt"/>
              </a:rPr>
              <a:t>Choix technique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B8845EB9-9DCA-499B-9A5E-2A38643E1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799470"/>
              </p:ext>
            </p:extLst>
          </p:nvPr>
        </p:nvGraphicFramePr>
        <p:xfrm>
          <a:off x="2749593" y="1778188"/>
          <a:ext cx="6692814" cy="330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1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D183A4-5470-49AB-94BD-2CAF2F69B959}"/>
              </a:ext>
            </a:extLst>
          </p:cNvPr>
          <p:cNvSpPr/>
          <p:nvPr/>
        </p:nvSpPr>
        <p:spPr>
          <a:xfrm>
            <a:off x="7094220" y="1357105"/>
            <a:ext cx="792480" cy="4517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3449E07D-304D-4A7A-8161-6C0BAC242DE5}"/>
              </a:ext>
            </a:extLst>
          </p:cNvPr>
          <p:cNvSpPr txBox="1">
            <a:spLocks/>
          </p:cNvSpPr>
          <p:nvPr/>
        </p:nvSpPr>
        <p:spPr>
          <a:xfrm>
            <a:off x="-3177" y="1523570"/>
            <a:ext cx="12192001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600" dirty="0" err="1"/>
              <a:t>Problèmes</a:t>
            </a:r>
            <a:r>
              <a:rPr lang="en-US" sz="4600" dirty="0"/>
              <a:t> </a:t>
            </a:r>
            <a:r>
              <a:rPr lang="en-US" sz="4600" dirty="0" err="1"/>
              <a:t>rencontrés</a:t>
            </a:r>
            <a:endParaRPr lang="de-DE" sz="4600" i="1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CFB8405E-5417-4087-BA8A-69559FDD3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36923" y="2787388"/>
            <a:ext cx="7153272" cy="40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D183A4-5470-49AB-94BD-2CAF2F69B959}"/>
              </a:ext>
            </a:extLst>
          </p:cNvPr>
          <p:cNvSpPr/>
          <p:nvPr/>
        </p:nvSpPr>
        <p:spPr>
          <a:xfrm>
            <a:off x="7094220" y="1357105"/>
            <a:ext cx="792480" cy="4517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FD38BDBB-7141-4BA0-A1F0-AE692150E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20469" y="2915935"/>
            <a:ext cx="5636389" cy="4074130"/>
          </a:xfrm>
          <a:prstGeom prst="rect">
            <a:avLst/>
          </a:prstGeom>
        </p:spPr>
      </p:pic>
      <p:sp>
        <p:nvSpPr>
          <p:cNvPr id="54" name="Titre 1">
            <a:extLst>
              <a:ext uri="{FF2B5EF4-FFF2-40B4-BE49-F238E27FC236}">
                <a16:creationId xmlns:a16="http://schemas.microsoft.com/office/drawing/2014/main" id="{3449E07D-304D-4A7A-8161-6C0BAC242DE5}"/>
              </a:ext>
            </a:extLst>
          </p:cNvPr>
          <p:cNvSpPr txBox="1">
            <a:spLocks/>
          </p:cNvSpPr>
          <p:nvPr/>
        </p:nvSpPr>
        <p:spPr>
          <a:xfrm>
            <a:off x="-1" y="1418419"/>
            <a:ext cx="12192001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600" dirty="0"/>
              <a:t>Merci pour </a:t>
            </a:r>
            <a:r>
              <a:rPr lang="en-US" sz="4600" dirty="0" err="1"/>
              <a:t>votre</a:t>
            </a:r>
            <a:r>
              <a:rPr lang="en-US" sz="4600" dirty="0"/>
              <a:t> attention</a:t>
            </a:r>
          </a:p>
          <a:p>
            <a:pPr algn="ctr"/>
            <a:r>
              <a:rPr lang="fr-FR" sz="2000" i="1" dirty="0"/>
              <a:t>Nous allons vous présenter notre application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23044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93</Words>
  <Application>Microsoft Office PowerPoint</Application>
  <PresentationFormat>Grand écran</PresentationFormat>
  <Paragraphs>57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The Count of Money  keep informed and beat the coins </vt:lpstr>
      <vt:lpstr>Sommaire</vt:lpstr>
      <vt:lpstr>Présentation PowerPoint</vt:lpstr>
      <vt:lpstr>Organisation</vt:lpstr>
      <vt:lpstr>Choix technique</vt:lpstr>
      <vt:lpstr>Choix technique</vt:lpstr>
      <vt:lpstr>Choix technique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JB</dc:creator>
  <cp:lastModifiedBy>JB</cp:lastModifiedBy>
  <cp:revision>36</cp:revision>
  <dcterms:created xsi:type="dcterms:W3CDTF">2021-05-10T13:20:28Z</dcterms:created>
  <dcterms:modified xsi:type="dcterms:W3CDTF">2022-01-06T09:07:11Z</dcterms:modified>
</cp:coreProperties>
</file>