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Vainiger" initials="AV" lastIdx="2" clrIdx="0">
    <p:extLst>
      <p:ext uri="{19B8F6BF-5375-455C-9EA6-DF929625EA0E}">
        <p15:presenceInfo xmlns:p15="http://schemas.microsoft.com/office/powerpoint/2012/main" userId="Adi Vaini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82E-0407-4582-BFFF-948179B1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8C862-8DE0-443A-8308-8145DBD1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429D-2A2D-41CC-9426-66CF0DB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DB4E-9087-4296-A7AB-1F7ED61B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DF7B-8E5A-46B5-8CAC-D35CEFB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3D8-88ED-4B1B-B0B8-60205B5A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1834-D095-475B-8126-4091E2B9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53AF-BAFF-45F2-BE50-979F1AD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AAA7-D93F-4314-8AA2-8475B1D6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8CE8-8274-4D05-946F-22B35A38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B3DCD-DF6B-47DE-8647-DC51AB9C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5B54-F315-49A0-AEDA-D484707D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8E7B-3B09-4222-A121-DA19D5C5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7589-2A85-4C1A-BD95-E62A90A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C961-DEEA-4F15-A69B-7F8EFD1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443A-3B32-481F-A5AD-396F2013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FAE6-8580-4885-8C84-76CFFA9E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90C6-1DCA-4EC9-96A6-816E78F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D596-6142-4595-ADF6-95D5D644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02E1-ABD9-4E06-A3C3-A3A480D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1513-46E9-4FB7-9AF2-2CEC3BFF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1663-1A1A-4C20-86C2-0FCF52F5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41B6-E460-4C8B-85F0-8715AC46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3117-D887-45AF-982C-715BF7C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D65E-D97C-4D10-935A-F9B423B4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D862-40B2-41B1-811A-7593219A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C7CE-D9A0-468C-B97A-F9BA2E288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86A1-B6A8-43C4-8DDF-44326F43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2AF6-EDEA-46BB-9A43-D08C3DD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49A7-2DB1-46D7-A297-0F3A971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8192-F068-477C-8C86-7FC53B4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5223-B4FF-45C5-AAB0-632BDFD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4268-FD0F-4CD4-9036-948F5ECA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664A-D1F5-46B1-A0C2-3BA8AB42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DFE9-452F-43AE-AFE9-9F1B65789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0A9BF-0487-4E0B-BCBA-CCC863BB8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FA7EF-08D5-4BA5-AA45-9FD73D3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28DF4-3FF9-4CBD-8432-61D0694B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410FC-61B1-4C46-B4FF-D49DC76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58D5-1C14-46A8-8E14-51CB0898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7A02F-07FB-4220-BF48-3A0B37F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2B4D-A459-4914-8CFB-CF8E0F31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25F6-CEB5-40C6-AA3F-93ADA1D5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9E119-37CC-4ADE-AE24-752C9634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FAA9F-EE71-4AA4-84E3-75B5700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6930-9375-4F0D-A1F6-6F7658BF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43F3-2E62-49AC-9056-6AFDF7B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03AD-11C5-492A-80E3-FE0C9743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4040-C50F-4DFE-973F-12227A63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8CC8-76AC-4662-B23D-8A96474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B54D-0085-436D-8A7E-A227D8F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665C3-BC6C-47CD-966E-49D1CFF3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B20-9C03-4D0E-8424-31A677C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B18C-ECBC-4CE1-9D6F-2CB2832C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ECB-09DC-469F-86D2-F729AD18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C5D0-ED12-47B4-9F14-730E46C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57D0-5DAC-46E9-9532-36FE4F7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03AB-BAC1-47D9-BF85-42AD2D4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77291-5F91-42A6-A0CD-DA84E668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3C70-5423-4D13-97CE-D0EC39B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4713-4A23-4AED-A2CF-A2250CCB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A008-8737-44DE-9651-5805BB90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8B94-3E54-4EE7-8689-8963D382D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54A-1DC4-47E1-93DB-EB59A8284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26735-3B42-408A-A01B-89F5CE791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53E9-F207-47AB-B859-C5F8580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RAW_DATA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SPLIT_DATA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\RAW_DATA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89064"/>
              </p:ext>
            </p:extLst>
          </p:nvPr>
        </p:nvGraphicFramePr>
        <p:xfrm>
          <a:off x="535032" y="1838171"/>
          <a:ext cx="11121935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7987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213948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PICASO_DATA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level0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level1a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Unzip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Re-Organize by folders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GDAS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&gt;.gdas1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Re-organize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AERONET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&gt;_&lt;AERONET_STATAION_NAME&gt;.lev20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AERONET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Unzip 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Organize by folders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\PROCESSED_DATA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67772"/>
              </p:ext>
            </p:extLst>
          </p:nvPr>
        </p:nvGraphicFramePr>
        <p:xfrm>
          <a:off x="535032" y="1544955"/>
          <a:ext cx="11121935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YYYY_mm_dd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lidar_dataset_calib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gdastxt_dataset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molecular_dataset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_&lt;STATAION_NAME&gt;_molecular.nc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Aeronet_dataset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&gt;_&lt;STATAION_NAME&gt;_ang.nc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&gt;_&lt;STATAION_NAME&gt;_aod.nc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read_AERONET_data.py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(move to preprocessing.py)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1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\GENERATED_DATA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83959"/>
              </p:ext>
            </p:extLst>
          </p:nvPr>
        </p:nvGraphicFramePr>
        <p:xfrm>
          <a:off x="535032" y="1544955"/>
          <a:ext cx="11121935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params_dataset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Bg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Density_params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</a:t>
                      </a:r>
                      <a:r>
                        <a:rPr lang="en-US" sz="1200" dirty="0" err="1"/>
                        <a:t>generate_bg_signals.ipynb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2.KDE_estimation_sample.py</a:t>
                      </a:r>
                    </a:p>
                    <a:p>
                      <a:r>
                        <a:rPr lang="en-US" sz="1200" dirty="0"/>
                        <a:t>3.generate_LC_pattern.py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94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2017_09_01_Haifa_generated_density.nc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aerosol_dataset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it-IT" sz="1200" dirty="0"/>
                        <a:t>2017_09_01_Haifa_generated_aerosol.nc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signal_dataset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2017_09_01_Haifa_generated_signal.nc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\SPLIT_DATA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30964"/>
              </p:ext>
            </p:extLst>
          </p:nvPr>
        </p:nvGraphicFramePr>
        <p:xfrm>
          <a:off x="535032" y="1544955"/>
          <a:ext cx="11121935" cy="45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222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328971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SPLIT_PROCESSED_DATA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molecular_dataset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2017_04_01_000000_002930_Haifa_attbsc_355_molecular.nc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bg_dataset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prepare_raw_samples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sz="105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dirty="0"/>
                        <a:t>[(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'lidar',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range_corr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'molecular',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attbsc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station.molecular_dataset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'prep’</a:t>
                      </a:r>
                      <a:r>
                        <a:rPr lang="en-US" sz="1050" dirty="0"/>
                        <a:t>)]</a:t>
                      </a: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SPLIT_ GENERATED_DATA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lidar_dataset</a:t>
                      </a:r>
                      <a:endParaRPr lang="en-US" sz="105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bg_dataset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prepare_generated_samples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dirty="0"/>
                        <a:t> in dataseting.py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3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F4E1-744C-44A7-AA63-690A292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TROPOS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151F-970C-4D83-BFA6-4125C376F54C}"/>
              </a:ext>
            </a:extLst>
          </p:cNvPr>
          <p:cNvSpPr txBox="1"/>
          <p:nvPr/>
        </p:nvSpPr>
        <p:spPr>
          <a:xfrm>
            <a:off x="452846" y="2098289"/>
            <a:ext cx="599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/data/level0/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  <a:r>
              <a:rPr lang="en-US" dirty="0" err="1"/>
              <a:t>data_zip</a:t>
            </a:r>
            <a:r>
              <a:rPr lang="en-US" dirty="0"/>
              <a:t>/</a:t>
            </a:r>
            <a:r>
              <a:rPr lang="en-US" dirty="0" err="1"/>
              <a:t>YYYYmm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E112A-AB05-48CE-882F-42F28D792195}"/>
              </a:ext>
            </a:extLst>
          </p:cNvPr>
          <p:cNvSpPr txBox="1"/>
          <p:nvPr/>
        </p:nvSpPr>
        <p:spPr>
          <a:xfrm>
            <a:off x="581568" y="519833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/data/level1a/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E2C17-2142-4875-A9F6-BC0765B1CD48}"/>
              </a:ext>
            </a:extLst>
          </p:cNvPr>
          <p:cNvSpPr txBox="1"/>
          <p:nvPr/>
        </p:nvSpPr>
        <p:spPr>
          <a:xfrm>
            <a:off x="552993" y="172895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PICASO PATHS: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E8ABC-DE50-4CC3-B203-FA149A5FCA50}"/>
              </a:ext>
            </a:extLst>
          </p:cNvPr>
          <p:cNvSpPr txBox="1"/>
          <p:nvPr/>
        </p:nvSpPr>
        <p:spPr>
          <a:xfrm>
            <a:off x="6224721" y="5198337"/>
            <a:ext cx="5336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 /level1a/</a:t>
            </a:r>
            <a:r>
              <a:rPr lang="en-US" dirty="0" err="1"/>
              <a:t>PollyXT_TROPOS</a:t>
            </a:r>
            <a:r>
              <a:rPr lang="en-US" dirty="0"/>
              <a:t>/ YYYY/mm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FBB15-DD63-40D5-BCA2-5F4DA6A00B6D}"/>
              </a:ext>
            </a:extLst>
          </p:cNvPr>
          <p:cNvSpPr txBox="1"/>
          <p:nvPr/>
        </p:nvSpPr>
        <p:spPr>
          <a:xfrm>
            <a:off x="6096000" y="2144455"/>
            <a:ext cx="543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/PICASO_DATA/level0/</a:t>
            </a:r>
            <a:r>
              <a:rPr lang="en-US" dirty="0" err="1"/>
              <a:t>PollyXT_TROPOS</a:t>
            </a:r>
            <a:r>
              <a:rPr lang="en-US" dirty="0"/>
              <a:t>/YYYY/mm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26EE1-BF50-41E1-A640-AD3408339AE4}"/>
              </a:ext>
            </a:extLst>
          </p:cNvPr>
          <p:cNvSpPr txBox="1"/>
          <p:nvPr/>
        </p:nvSpPr>
        <p:spPr>
          <a:xfrm>
            <a:off x="7129869" y="1763401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PATHS: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E9D827-6D89-4BA2-94A6-4913854FCB20}"/>
              </a:ext>
            </a:extLst>
          </p:cNvPr>
          <p:cNvCxnSpPr>
            <a:cxnSpLocks/>
          </p:cNvCxnSpPr>
          <p:nvPr/>
        </p:nvCxnSpPr>
        <p:spPr>
          <a:xfrm>
            <a:off x="5537017" y="2321055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263C0-B825-4B26-9E70-FC901B4F305D}"/>
              </a:ext>
            </a:extLst>
          </p:cNvPr>
          <p:cNvCxnSpPr>
            <a:cxnSpLocks/>
          </p:cNvCxnSpPr>
          <p:nvPr/>
        </p:nvCxnSpPr>
        <p:spPr>
          <a:xfrm>
            <a:off x="5494289" y="5392528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D14952-DAE9-4AE9-AD02-C5FF3916EFD7}"/>
              </a:ext>
            </a:extLst>
          </p:cNvPr>
          <p:cNvSpPr txBox="1"/>
          <p:nvPr/>
        </p:nvSpPr>
        <p:spPr>
          <a:xfrm>
            <a:off x="5133235" y="2698453"/>
            <a:ext cx="2738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  <a:p>
            <a:pPr marL="342900" indent="-342900">
              <a:buAutoNum type="arabicPeriod"/>
            </a:pPr>
            <a:r>
              <a:rPr lang="en-US" dirty="0"/>
              <a:t>Unzip</a:t>
            </a:r>
          </a:p>
          <a:p>
            <a:pPr marL="342900" indent="-342900">
              <a:buAutoNum type="arabicPeriod"/>
            </a:pPr>
            <a:r>
              <a:rPr lang="en-US" dirty="0"/>
              <a:t>Reorganize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D67899-5426-4EBD-B4D4-0C23447C45E5}"/>
              </a:ext>
            </a:extLst>
          </p:cNvPr>
          <p:cNvCxnSpPr>
            <a:cxnSpLocks/>
          </p:cNvCxnSpPr>
          <p:nvPr/>
        </p:nvCxnSpPr>
        <p:spPr>
          <a:xfrm flipV="1">
            <a:off x="9277348" y="2501217"/>
            <a:ext cx="0" cy="55210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D09A0A-9BE5-4174-89F8-0E2A8478EC3D}"/>
              </a:ext>
            </a:extLst>
          </p:cNvPr>
          <p:cNvSpPr txBox="1"/>
          <p:nvPr/>
        </p:nvSpPr>
        <p:spPr>
          <a:xfrm>
            <a:off x="8134350" y="3059668"/>
            <a:ext cx="2114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2" indent="-57150" defTabSz="114300" rtl="1"/>
            <a:r>
              <a:rPr lang="en-US" sz="1800" dirty="0"/>
              <a:t>&lt;STATAION_NAME&gt;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9245D-316C-465A-87EF-06A5E11775E6}"/>
              </a:ext>
            </a:extLst>
          </p:cNvPr>
          <p:cNvSpPr txBox="1"/>
          <p:nvPr/>
        </p:nvSpPr>
        <p:spPr>
          <a:xfrm>
            <a:off x="5079204" y="5668119"/>
            <a:ext cx="27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</p:txBody>
      </p:sp>
    </p:spTree>
    <p:extLst>
      <p:ext uri="{BB962C8B-B14F-4D97-AF65-F5344CB8AC3E}">
        <p14:creationId xmlns:p14="http://schemas.microsoft.com/office/powerpoint/2010/main" val="3521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809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Lidar_calibration_data</vt:lpstr>
      <vt:lpstr>Lidar_calibration_data\RAW_DATA</vt:lpstr>
      <vt:lpstr>Lidar_calibration_data\PROCESSED_DATA</vt:lpstr>
      <vt:lpstr>Lidar_calibration_data\GENERATED_DATA</vt:lpstr>
      <vt:lpstr>Lidar_calibration_data\SPLIT_DATA</vt:lpstr>
      <vt:lpstr>Data from TROPOS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Vainiger</dc:creator>
  <cp:lastModifiedBy>Adi Vainiger</cp:lastModifiedBy>
  <cp:revision>18</cp:revision>
  <dcterms:created xsi:type="dcterms:W3CDTF">2021-07-04T11:57:57Z</dcterms:created>
  <dcterms:modified xsi:type="dcterms:W3CDTF">2021-07-04T15:50:52Z</dcterms:modified>
</cp:coreProperties>
</file>