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7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4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EB84-DAB4-490B-8BB4-AB6B9A7E1F2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1 – OUTER SHELL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39201" y="1998501"/>
            <a:ext cx="1579062" cy="1571105"/>
            <a:chOff x="1189076" y="980902"/>
            <a:chExt cx="1579062" cy="1571105"/>
          </a:xfrm>
        </p:grpSpPr>
        <p:sp>
          <p:nvSpPr>
            <p:cNvPr id="9" name="Oval 8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9843" y="1443288"/>
              <a:ext cx="997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STATUS PAC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26539" y="1998501"/>
            <a:ext cx="1579062" cy="1571105"/>
            <a:chOff x="1189076" y="980902"/>
            <a:chExt cx="1579062" cy="1571105"/>
          </a:xfrm>
        </p:grpSpPr>
        <p:sp>
          <p:nvSpPr>
            <p:cNvPr id="13" name="Oval 1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02346" y="1581788"/>
              <a:ext cx="115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STRATEGY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3877" y="1984646"/>
            <a:ext cx="1579062" cy="1571105"/>
            <a:chOff x="1189076" y="980902"/>
            <a:chExt cx="1579062" cy="1571105"/>
          </a:xfrm>
        </p:grpSpPr>
        <p:sp>
          <p:nvSpPr>
            <p:cNvPr id="16" name="Oval 15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9843" y="1443288"/>
              <a:ext cx="997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GAME STATE</a:t>
              </a:r>
              <a:endParaRPr lang="en-US" dirty="0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852040" y="2447032"/>
            <a:ext cx="2134918" cy="1640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2852039" y="2694018"/>
            <a:ext cx="2128036" cy="1883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8836" y="2213900"/>
            <a:ext cx="12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RETURN_STATUS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92861" y="2826791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GET_STATUS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>
            <a:off x="6808810" y="1820226"/>
            <a:ext cx="2129115" cy="1747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808810" y="2137722"/>
            <a:ext cx="2146491" cy="2014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826188" y="2447032"/>
            <a:ext cx="2129114" cy="1640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845182" y="2734506"/>
            <a:ext cx="2110120" cy="19766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826186" y="3079506"/>
            <a:ext cx="2111739" cy="1959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826186" y="3409732"/>
            <a:ext cx="2111739" cy="1637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43514" y="1598356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START_GAME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43514" y="192786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FOLLOW_LINE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243514" y="222649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GET_ON_LINE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280199" y="2556119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REVERSE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195153" y="2882398"/>
            <a:ext cx="142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CAPTURE_STATION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175083" y="3223469"/>
            <a:ext cx="146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ACTIVATE_SHOOTER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9249472" y="3818212"/>
            <a:ext cx="2746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events going from GAME STATE back to STRATEGY (not shown here) that are further defined in charts below.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1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8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4 – CAPTURE STATION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CAPTURE STATION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84067" y="698220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42263" y="1304789"/>
              <a:ext cx="12671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(STOP MOTORS)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41915" y="713742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43288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FOR PAC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681832" y="1104824"/>
            <a:ext cx="2352137" cy="1834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377410" y="900048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REQUEST_FREQ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733238" y="771355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669412" y="2671585"/>
            <a:ext cx="1689614" cy="1571105"/>
            <a:chOff x="1176656" y="980902"/>
            <a:chExt cx="1689614" cy="1571105"/>
          </a:xfrm>
        </p:grpSpPr>
        <p:sp>
          <p:nvSpPr>
            <p:cNvPr id="35" name="Oval 34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76656" y="1439959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 PAC QUERY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37008" y="2726331"/>
            <a:ext cx="1689614" cy="1571105"/>
            <a:chOff x="1133800" y="980902"/>
            <a:chExt cx="1689614" cy="1571105"/>
          </a:xfrm>
        </p:grpSpPr>
        <p:sp>
          <p:nvSpPr>
            <p:cNvPr id="33" name="Oval 3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800" y="1304789"/>
              <a:ext cx="16896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FOR QUERY RESPONSE</a:t>
              </a:r>
              <a:endParaRPr lang="en-US" dirty="0"/>
            </a:p>
          </p:txBody>
        </p:sp>
      </p:grpSp>
      <p:sp>
        <p:nvSpPr>
          <p:cNvPr id="45" name="Right Arrow 44"/>
          <p:cNvSpPr/>
          <p:nvPr/>
        </p:nvSpPr>
        <p:spPr>
          <a:xfrm rot="10800000">
            <a:off x="210709" y="1291546"/>
            <a:ext cx="1674304" cy="186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374492" y="146935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REQUEST_FREQ (REQUEST PAC)</a:t>
            </a:r>
          </a:p>
        </p:txBody>
      </p:sp>
      <p:sp>
        <p:nvSpPr>
          <p:cNvPr id="47" name="Right Arrow 46"/>
          <p:cNvSpPr/>
          <p:nvPr/>
        </p:nvSpPr>
        <p:spPr>
          <a:xfrm rot="8712309">
            <a:off x="4976980" y="2312861"/>
            <a:ext cx="1329954" cy="198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50987" y="194718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GET_QUERY</a:t>
            </a:r>
            <a:endParaRPr lang="en-US" sz="1200" dirty="0" smtClean="0"/>
          </a:p>
        </p:txBody>
      </p:sp>
      <p:sp>
        <p:nvSpPr>
          <p:cNvPr id="55" name="Right Arrow 54"/>
          <p:cNvSpPr/>
          <p:nvPr/>
        </p:nvSpPr>
        <p:spPr>
          <a:xfrm>
            <a:off x="5414302" y="3088076"/>
            <a:ext cx="2722705" cy="2148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343023" y="2894277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REQUEST_STATE</a:t>
            </a:r>
            <a:endParaRPr lang="en-US" sz="1200" dirty="0" smtClean="0"/>
          </a:p>
        </p:txBody>
      </p:sp>
      <p:sp>
        <p:nvSpPr>
          <p:cNvPr id="63" name="Right Arrow 62"/>
          <p:cNvSpPr/>
          <p:nvPr/>
        </p:nvSpPr>
        <p:spPr>
          <a:xfrm rot="10800000">
            <a:off x="5371446" y="3368821"/>
            <a:ext cx="2722705" cy="214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354658" y="3561372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QUERY_RESPONSE</a:t>
            </a:r>
            <a:endParaRPr lang="en-US" sz="1200" dirty="0" smtClean="0"/>
          </a:p>
        </p:txBody>
      </p:sp>
      <p:sp>
        <p:nvSpPr>
          <p:cNvPr id="66" name="Right Arrow 65"/>
          <p:cNvSpPr/>
          <p:nvPr/>
        </p:nvSpPr>
        <p:spPr>
          <a:xfrm rot="10800000">
            <a:off x="210708" y="3202761"/>
            <a:ext cx="3383450" cy="185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85692" y="2931311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REQUEST_STATE (QUERY PAC)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229661" y="3445346"/>
            <a:ext cx="3383450" cy="18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57371" y="3627963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QUERY_RESPONSE (QUERY PAC)</a:t>
            </a:r>
          </a:p>
        </p:txBody>
      </p:sp>
      <p:sp>
        <p:nvSpPr>
          <p:cNvPr id="70" name="Right Arrow 69"/>
          <p:cNvSpPr/>
          <p:nvPr/>
        </p:nvSpPr>
        <p:spPr>
          <a:xfrm rot="11381550" flipV="1">
            <a:off x="3533709" y="2387646"/>
            <a:ext cx="4721868" cy="1954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435496" y="2289246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RESPONSE_DONE</a:t>
            </a:r>
            <a:endParaRPr lang="en-US" sz="1200" dirty="0" smtClean="0"/>
          </a:p>
        </p:txBody>
      </p:sp>
      <p:sp>
        <p:nvSpPr>
          <p:cNvPr id="72" name="Right Arrow 71"/>
          <p:cNvSpPr/>
          <p:nvPr/>
        </p:nvSpPr>
        <p:spPr>
          <a:xfrm>
            <a:off x="9905105" y="3141950"/>
            <a:ext cx="1674304" cy="186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9649892" y="2941393"/>
            <a:ext cx="2124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RESPONSE_DONE (STRATEGY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49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4 – ACTIVATE SHOOTER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4788" y="324341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ACTIVATE SHOOTER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91810" y="70797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288345"/>
              <a:ext cx="1028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TO START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11915" y="713742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43288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 WITH SIDE BEACONS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72357" y="1239350"/>
            <a:ext cx="2783554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10661" y="98401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ACTIVATE_SHOOTER (STRATEGY)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367659" y="803520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ight Arrow 25"/>
          <p:cNvSpPr/>
          <p:nvPr/>
        </p:nvSpPr>
        <p:spPr>
          <a:xfrm rot="8289538">
            <a:off x="6333749" y="2451186"/>
            <a:ext cx="1281796" cy="1857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47946" y="2511375"/>
            <a:ext cx="140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ALIGN_COMPLETE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960558" y="2762655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 MOTOR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37811" y="2553316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  <p:sp>
        <p:nvSpPr>
          <p:cNvPr id="46" name="Right Arrow 45"/>
          <p:cNvSpPr/>
          <p:nvPr/>
        </p:nvSpPr>
        <p:spPr>
          <a:xfrm rot="12942127">
            <a:off x="3930526" y="2442089"/>
            <a:ext cx="1265998" cy="2039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452422" y="3518907"/>
            <a:ext cx="4452860" cy="1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19649" y="3284946"/>
            <a:ext cx="181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SHOT_FIRED (STRATEGY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4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4 – REVERSE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4788" y="324341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REVERSE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91810" y="70797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288345"/>
              <a:ext cx="1028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TO START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11915" y="713742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39113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ACTUATE CAMERA SERVO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72357" y="1239350"/>
            <a:ext cx="2783554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10661" y="98401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REVERSE (STRATEGY)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367659" y="803520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ight Arrow 25"/>
          <p:cNvSpPr/>
          <p:nvPr/>
        </p:nvSpPr>
        <p:spPr>
          <a:xfrm rot="8289538">
            <a:off x="6333749" y="2451186"/>
            <a:ext cx="1281796" cy="1857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960558" y="2762655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FLIP DRIVE DIRECTION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37811" y="2553316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  <p:sp>
        <p:nvSpPr>
          <p:cNvPr id="46" name="Right Arrow 45"/>
          <p:cNvSpPr/>
          <p:nvPr/>
        </p:nvSpPr>
        <p:spPr>
          <a:xfrm rot="12942127">
            <a:off x="3930526" y="2442089"/>
            <a:ext cx="1265998" cy="2039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452422" y="3518907"/>
            <a:ext cx="4452860" cy="1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19649" y="3284946"/>
            <a:ext cx="205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FOLLOW_LINE (FOLLOW LINE)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9508" y="2535780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78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4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2 – STATUS PAC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STATUS PAC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42073" y="1711982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577553"/>
              <a:ext cx="1028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29411" y="1711982"/>
            <a:ext cx="1579062" cy="1571105"/>
            <a:chOff x="1189076" y="980902"/>
            <a:chExt cx="1579062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02346" y="1449484"/>
              <a:ext cx="1152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SENDING STATUS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5054912" y="2160513"/>
            <a:ext cx="2129115" cy="15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5053833" y="2407500"/>
            <a:ext cx="2129115" cy="1523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65498" y="1919873"/>
            <a:ext cx="201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RETURN_STATUS </a:t>
            </a:r>
            <a:r>
              <a:rPr lang="en-US" sz="1200" dirty="0" smtClean="0"/>
              <a:t>(STRATEGY)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549423" y="2539465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GET_STATUS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81001" y="1403255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9052836" y="2128202"/>
            <a:ext cx="2486748" cy="1373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96877" y="1919874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</a:t>
            </a:r>
            <a:r>
              <a:rPr lang="en-US" sz="1200" dirty="0" smtClean="0"/>
              <a:t>_STATUS </a:t>
            </a:r>
            <a:r>
              <a:rPr lang="en-US" sz="1200" dirty="0" smtClean="0"/>
              <a:t>(STRATEGY)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69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3 – SENDING STATUS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SENDING STATUS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4046" y="741763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577553"/>
              <a:ext cx="1028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7066" y="730541"/>
            <a:ext cx="1579062" cy="1571105"/>
            <a:chOff x="1189076" y="980902"/>
            <a:chExt cx="1579062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 BYTE 1 (0xc0)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053324" y="1434796"/>
            <a:ext cx="1448893" cy="16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716956" y="997913"/>
            <a:ext cx="216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RETURN_STATUS </a:t>
            </a:r>
            <a:r>
              <a:rPr lang="en-US" sz="1200" dirty="0" smtClean="0"/>
              <a:t>(STRATEGY)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0323" y="1191528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18044" y="669919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887005" y="729867"/>
            <a:ext cx="1579062" cy="1571105"/>
            <a:chOff x="1189076" y="980902"/>
            <a:chExt cx="1579062" cy="1571105"/>
          </a:xfrm>
        </p:grpSpPr>
        <p:sp>
          <p:nvSpPr>
            <p:cNvPr id="24" name="Oval 23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 BYTE 2 (0x00)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6317177" y="1442456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303200">
            <a:off x="9253415" y="2308513"/>
            <a:ext cx="851844" cy="195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610511" y="2755235"/>
            <a:ext cx="1579062" cy="1571105"/>
            <a:chOff x="1189076" y="980902"/>
            <a:chExt cx="1579062" cy="1571105"/>
          </a:xfrm>
        </p:grpSpPr>
        <p:sp>
          <p:nvSpPr>
            <p:cNvPr id="29" name="Oval 28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 BYTE 3 (0x00)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466067" y="2055791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 rot="10800000">
            <a:off x="8054983" y="3474992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339180" y="2755235"/>
            <a:ext cx="1579062" cy="1571105"/>
            <a:chOff x="1189076" y="980902"/>
            <a:chExt cx="1579062" cy="1571105"/>
          </a:xfrm>
        </p:grpSpPr>
        <p:sp>
          <p:nvSpPr>
            <p:cNvPr id="34" name="Oval 33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 BYTE 4 (0x00)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52656" y="3249082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36340" y="3239591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963706" y="2755235"/>
            <a:ext cx="1579062" cy="1571105"/>
            <a:chOff x="1189076" y="980902"/>
            <a:chExt cx="1579062" cy="1571105"/>
          </a:xfrm>
        </p:grpSpPr>
        <p:sp>
          <p:nvSpPr>
            <p:cNvPr id="46" name="Oval 45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 BYTE 5 (0x00)</a:t>
              </a:r>
              <a:endParaRPr lang="en-US" dirty="0"/>
            </a:p>
          </p:txBody>
        </p:sp>
      </p:grpSp>
      <p:sp>
        <p:nvSpPr>
          <p:cNvPr id="52" name="Right Arrow 51"/>
          <p:cNvSpPr/>
          <p:nvPr/>
        </p:nvSpPr>
        <p:spPr>
          <a:xfrm rot="10800000">
            <a:off x="4737887" y="3470680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3453967">
            <a:off x="2408962" y="2515294"/>
            <a:ext cx="851844" cy="195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13554" y="2592844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44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4 – SEND BYTE ‘X’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BYTE ‘X’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44390" y="1053180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429551"/>
              <a:ext cx="1028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TO SEND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985538" y="1039441"/>
            <a:ext cx="1579062" cy="1571105"/>
            <a:chOff x="1189076" y="980902"/>
            <a:chExt cx="1579062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06069" y="1440772"/>
              <a:ext cx="1152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FOR EOT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081826" y="1712906"/>
            <a:ext cx="3721061" cy="172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833918" y="1435907"/>
            <a:ext cx="2076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RETURN_STATUS </a:t>
            </a:r>
            <a:r>
              <a:rPr lang="en-US" sz="1200" dirty="0" smtClean="0"/>
              <a:t>(STRATEGY)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136175" y="2894160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125884" y="834562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048255" y="2536142"/>
            <a:ext cx="1579062" cy="1571105"/>
            <a:chOff x="1189076" y="980902"/>
            <a:chExt cx="1579062" cy="1571105"/>
          </a:xfrm>
        </p:grpSpPr>
        <p:sp>
          <p:nvSpPr>
            <p:cNvPr id="24" name="Oval 23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2346" y="129819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FOR TIMEOUT</a:t>
              </a:r>
              <a:endParaRPr lang="en-US" dirty="0"/>
            </a:p>
          </p:txBody>
        </p:sp>
      </p:grpSp>
      <p:sp>
        <p:nvSpPr>
          <p:cNvPr id="26" name="Right Arrow 25"/>
          <p:cNvSpPr/>
          <p:nvPr/>
        </p:nvSpPr>
        <p:spPr>
          <a:xfrm rot="12473997">
            <a:off x="3554514" y="2802421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8910127">
            <a:off x="6661842" y="2694814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5559" y="2841152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EOT_TIMEOUT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578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2 – STRATEGY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778" y="306026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STRATEGY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86090" y="154998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08355" y="1443288"/>
              <a:ext cx="114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DEFAULT STRATEGY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 rot="10800000">
            <a:off x="733331" y="1598901"/>
            <a:ext cx="4446631" cy="1769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5603607" y="1117065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6999689" y="2787070"/>
            <a:ext cx="4562738" cy="1750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65815" y="2906564"/>
            <a:ext cx="214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RETURN_STATUS </a:t>
            </a:r>
            <a:r>
              <a:rPr lang="en-US" sz="1200" dirty="0" smtClean="0"/>
              <a:t>(STATUS PAC)</a:t>
            </a:r>
            <a:endParaRPr lang="en-US" sz="1200" dirty="0"/>
          </a:p>
        </p:txBody>
      </p:sp>
      <p:sp>
        <p:nvSpPr>
          <p:cNvPr id="37" name="Right Arrow 36"/>
          <p:cNvSpPr/>
          <p:nvPr/>
        </p:nvSpPr>
        <p:spPr>
          <a:xfrm rot="10800000">
            <a:off x="733331" y="1853496"/>
            <a:ext cx="4446124" cy="1808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733331" y="2114995"/>
            <a:ext cx="4456784" cy="171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733331" y="2377991"/>
            <a:ext cx="4446124" cy="1622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733331" y="2649512"/>
            <a:ext cx="4463589" cy="178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733331" y="2911103"/>
            <a:ext cx="4463588" cy="1675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95777" y="1409633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START_GAME (GAME STATE)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106116" y="1678125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FOLLOW_LINE (GAME STATE)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096628" y="1936047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GET_ON_LINE (GAME STATE)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877331" y="2194169"/>
            <a:ext cx="239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ACTIVATE_SHOOTER (GAME STATE)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087973" y="2451688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REVERSE (GAME STATE)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5424" y="2724616"/>
            <a:ext cx="233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CAPTURE_STATION (GAME STATE)</a:t>
            </a:r>
            <a:endParaRPr lang="en-US" sz="1200" dirty="0"/>
          </a:p>
        </p:txBody>
      </p:sp>
      <p:sp>
        <p:nvSpPr>
          <p:cNvPr id="59" name="Right Arrow 58"/>
          <p:cNvSpPr/>
          <p:nvPr/>
        </p:nvSpPr>
        <p:spPr>
          <a:xfrm rot="10800000">
            <a:off x="6999689" y="2489419"/>
            <a:ext cx="4562738" cy="17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380870" y="2590187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GET_STATUS </a:t>
            </a:r>
            <a:r>
              <a:rPr lang="en-US" sz="1200" dirty="0" smtClean="0"/>
              <a:t>(STATUS PAC)</a:t>
            </a:r>
            <a:endParaRPr lang="en-US" sz="1200" dirty="0"/>
          </a:p>
        </p:txBody>
      </p:sp>
      <p:sp>
        <p:nvSpPr>
          <p:cNvPr id="61" name="Right Arrow 60"/>
          <p:cNvSpPr/>
          <p:nvPr/>
        </p:nvSpPr>
        <p:spPr>
          <a:xfrm rot="10800000">
            <a:off x="6987109" y="2161387"/>
            <a:ext cx="4562738" cy="17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371689" y="2271407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LINE_FOUND (GET ON LINE)</a:t>
            </a:r>
            <a:endParaRPr lang="en-US" sz="1200" dirty="0"/>
          </a:p>
        </p:txBody>
      </p:sp>
      <p:sp>
        <p:nvSpPr>
          <p:cNvPr id="63" name="Right Arrow 62"/>
          <p:cNvSpPr/>
          <p:nvPr/>
        </p:nvSpPr>
        <p:spPr>
          <a:xfrm rot="10800000">
            <a:off x="6971280" y="1861446"/>
            <a:ext cx="4562738" cy="17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62961" y="1953892"/>
            <a:ext cx="2596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RESPONSE_DONE (CAPTURE STATION)</a:t>
            </a:r>
            <a:endParaRPr lang="en-US" sz="1200" dirty="0"/>
          </a:p>
        </p:txBody>
      </p:sp>
      <p:sp>
        <p:nvSpPr>
          <p:cNvPr id="68" name="Right Arrow 67"/>
          <p:cNvSpPr/>
          <p:nvPr/>
        </p:nvSpPr>
        <p:spPr>
          <a:xfrm rot="10800000">
            <a:off x="6971280" y="1544373"/>
            <a:ext cx="4562738" cy="17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086223" y="1641526"/>
            <a:ext cx="2549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SHOT_FIRED (ACTIVATE SHOOTER)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231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2 – GAME STATE MACHINE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STATE MACHINE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5086" y="1706046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288345"/>
              <a:ext cx="1028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TO START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40424" y="834977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CAMPAIGNING RED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 rot="21040840">
            <a:off x="5101520" y="1746974"/>
            <a:ext cx="2126232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34059" y="1417877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START_GAME (STRATEGY) [RED]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320717" y="1395839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ight Arrow 25"/>
          <p:cNvSpPr/>
          <p:nvPr/>
        </p:nvSpPr>
        <p:spPr>
          <a:xfrm rot="10232661">
            <a:off x="5173926" y="2056028"/>
            <a:ext cx="2085162" cy="1337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970138" y="2183123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GAME_TIMEOUT</a:t>
            </a:r>
            <a:endParaRPr lang="en-US" sz="1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340424" y="2643846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CAMPAIGNING BLUE</a:t>
              </a:r>
              <a:endParaRPr lang="en-US" dirty="0"/>
            </a:p>
          </p:txBody>
        </p:sp>
      </p:grpSp>
      <p:sp>
        <p:nvSpPr>
          <p:cNvPr id="30" name="Right Arrow 29"/>
          <p:cNvSpPr/>
          <p:nvPr/>
        </p:nvSpPr>
        <p:spPr>
          <a:xfrm rot="958587">
            <a:off x="5101520" y="3263762"/>
            <a:ext cx="2126232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1799131">
            <a:off x="5195307" y="2986235"/>
            <a:ext cx="2085162" cy="1337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30479" y="3501093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START_GAME (STRATEGY) [BLUE]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970137" y="2690445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GAME_TIMEOUT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274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3 – CAMPAIGNING RED/BLUE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CAMPAIGNING RED/BLUE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78978" y="1899531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447901"/>
              <a:ext cx="1028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GET ON LINE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17626" y="757727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539840"/>
              <a:ext cx="16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FOLLOW LINE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56492" y="908968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784400" y="2822174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 SHOOTER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9315" y="1280712"/>
            <a:ext cx="562004" cy="578496"/>
            <a:chOff x="1189076" y="980902"/>
            <a:chExt cx="1579062" cy="1571105"/>
          </a:xfrm>
        </p:grpSpPr>
        <p:sp>
          <p:nvSpPr>
            <p:cNvPr id="35" name="Oval 34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64376" y="1288344"/>
              <a:ext cx="1028465" cy="100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</p:grpSp>
      <p:cxnSp>
        <p:nvCxnSpPr>
          <p:cNvPr id="37" name="Curved Connector 36"/>
          <p:cNvCxnSpPr/>
          <p:nvPr/>
        </p:nvCxnSpPr>
        <p:spPr>
          <a:xfrm rot="16200000" flipH="1">
            <a:off x="1946573" y="1838763"/>
            <a:ext cx="287774" cy="2199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8021312" y="725157"/>
            <a:ext cx="1689614" cy="1571105"/>
            <a:chOff x="1133800" y="980902"/>
            <a:chExt cx="1689614" cy="1571105"/>
          </a:xfrm>
        </p:grpSpPr>
        <p:sp>
          <p:nvSpPr>
            <p:cNvPr id="46" name="Oval 45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3800" y="1539840"/>
              <a:ext cx="16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REVERSE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005066" y="2813354"/>
            <a:ext cx="1689614" cy="1571105"/>
            <a:chOff x="1133800" y="980902"/>
            <a:chExt cx="1689614" cy="1571105"/>
          </a:xfrm>
        </p:grpSpPr>
        <p:sp>
          <p:nvSpPr>
            <p:cNvPr id="51" name="Oval 50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CAPTURE STATION</a:t>
              </a:r>
              <a:endParaRPr lang="en-US" dirty="0"/>
            </a:p>
          </p:txBody>
        </p:sp>
      </p:grpSp>
      <p:sp>
        <p:nvSpPr>
          <p:cNvPr id="8" name="Left-Right Arrow 7"/>
          <p:cNvSpPr/>
          <p:nvPr/>
        </p:nvSpPr>
        <p:spPr>
          <a:xfrm rot="9384943">
            <a:off x="3503934" y="1952009"/>
            <a:ext cx="1306305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10800000">
            <a:off x="6614671" y="1498644"/>
            <a:ext cx="1306305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 rot="11974060">
            <a:off x="3505881" y="3193551"/>
            <a:ext cx="1306305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 rot="10800000">
            <a:off x="6633102" y="3392954"/>
            <a:ext cx="1306305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Right Arrow 56"/>
          <p:cNvSpPr/>
          <p:nvPr/>
        </p:nvSpPr>
        <p:spPr>
          <a:xfrm rot="5400000">
            <a:off x="8643824" y="2486415"/>
            <a:ext cx="412097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 rot="5400000">
            <a:off x="5423158" y="2496059"/>
            <a:ext cx="412097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/>
          <p:cNvSpPr/>
          <p:nvPr/>
        </p:nvSpPr>
        <p:spPr>
          <a:xfrm rot="12554156">
            <a:off x="6314561" y="2394094"/>
            <a:ext cx="1979674" cy="1583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 rot="19811507">
            <a:off x="6318745" y="2411464"/>
            <a:ext cx="1979674" cy="1583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738359" y="1409991"/>
            <a:ext cx="1580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state is connect to every other state by the occurrence of the incoming state’s event form strategy.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7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4 – GET ON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ON LINE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91810" y="70797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288345"/>
              <a:ext cx="1028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TO START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11915" y="713742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43288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 WITH SIDE BEACONS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72357" y="1239350"/>
            <a:ext cx="2783554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10661" y="98401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GET_ON_LINE (STRATEGY)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367659" y="803520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ight Arrow 25"/>
          <p:cNvSpPr/>
          <p:nvPr/>
        </p:nvSpPr>
        <p:spPr>
          <a:xfrm rot="5400000">
            <a:off x="7924306" y="2443105"/>
            <a:ext cx="464832" cy="1929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283722" y="2372022"/>
            <a:ext cx="140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ALIGN_COMPLETE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367191" y="2798559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FULL SPEED FORWARD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62806" y="2439484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ES_TIMEOUT</a:t>
            </a:r>
            <a:endParaRPr lang="en-US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2599927" y="2797162"/>
            <a:ext cx="1689614" cy="1571105"/>
            <a:chOff x="1133800" y="980902"/>
            <a:chExt cx="1689614" cy="1571105"/>
          </a:xfrm>
        </p:grpSpPr>
        <p:sp>
          <p:nvSpPr>
            <p:cNvPr id="35" name="Oval 34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3800" y="1583800"/>
              <a:ext cx="16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ROTATE A BIT</a:t>
              </a:r>
              <a:endParaRPr lang="en-US" dirty="0"/>
            </a:p>
          </p:txBody>
        </p:sp>
      </p:grpSp>
      <p:sp>
        <p:nvSpPr>
          <p:cNvPr id="37" name="Right Arrow 36"/>
          <p:cNvSpPr/>
          <p:nvPr/>
        </p:nvSpPr>
        <p:spPr>
          <a:xfrm rot="10800000">
            <a:off x="4464227" y="3513003"/>
            <a:ext cx="2783554" cy="152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45923" y="3630892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LINE_DETECTED</a:t>
            </a:r>
          </a:p>
        </p:txBody>
      </p:sp>
      <p:sp>
        <p:nvSpPr>
          <p:cNvPr id="46" name="Right Arrow 45"/>
          <p:cNvSpPr/>
          <p:nvPr/>
        </p:nvSpPr>
        <p:spPr>
          <a:xfrm rot="16200000">
            <a:off x="3221593" y="2433786"/>
            <a:ext cx="464832" cy="1929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452422" y="3518907"/>
            <a:ext cx="1988438" cy="1714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1008" y="3318881"/>
            <a:ext cx="181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LINE_FOUND (STRATEGY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42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4 – FOLLOW LINE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 LINE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ENTRY EVENT: N/A		EXIT EVENT: N/A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91810" y="70797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39905" y="1441369"/>
              <a:ext cx="1267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FULL SPEED FORWARD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21570" y="713742"/>
            <a:ext cx="1689614" cy="1571105"/>
            <a:chOff x="1143455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43455" y="1443162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PWM MODE LEFT</a:t>
              </a:r>
              <a:endParaRPr lang="en-US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47169" y="1357396"/>
            <a:ext cx="2783554" cy="152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88404" y="109749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LEFT_MISALIGN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92401" y="2320591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60558" y="2762655"/>
            <a:ext cx="1689614" cy="1571105"/>
            <a:chOff x="1143075" y="980902"/>
            <a:chExt cx="1689614" cy="1571105"/>
          </a:xfrm>
        </p:grpSpPr>
        <p:sp>
          <p:nvSpPr>
            <p:cNvPr id="35" name="Oval 34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3075" y="1474939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PWM MODE RIGHT</a:t>
              </a:r>
              <a:endParaRPr lang="en-US" dirty="0"/>
            </a:p>
          </p:txBody>
        </p:sp>
      </p:grpSp>
      <p:sp>
        <p:nvSpPr>
          <p:cNvPr id="51" name="Right Arrow 50"/>
          <p:cNvSpPr/>
          <p:nvPr/>
        </p:nvSpPr>
        <p:spPr>
          <a:xfrm rot="10800000">
            <a:off x="4432890" y="1580452"/>
            <a:ext cx="2783554" cy="152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88404" y="1694260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ALIGNED</a:t>
            </a:r>
          </a:p>
        </p:txBody>
      </p:sp>
      <p:sp>
        <p:nvSpPr>
          <p:cNvPr id="53" name="Right Arrow 52"/>
          <p:cNvSpPr/>
          <p:nvPr/>
        </p:nvSpPr>
        <p:spPr>
          <a:xfrm rot="2842806">
            <a:off x="3970294" y="2470183"/>
            <a:ext cx="1306781" cy="1942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748090" y="2226763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RIGHT_MISALIGN</a:t>
            </a:r>
          </a:p>
        </p:txBody>
      </p:sp>
      <p:sp>
        <p:nvSpPr>
          <p:cNvPr id="56" name="Right Arrow 55"/>
          <p:cNvSpPr/>
          <p:nvPr/>
        </p:nvSpPr>
        <p:spPr>
          <a:xfrm rot="13615361">
            <a:off x="3786281" y="2673236"/>
            <a:ext cx="1306781" cy="1942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615124" y="267952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ALIGNED</a:t>
            </a:r>
          </a:p>
        </p:txBody>
      </p:sp>
      <p:sp>
        <p:nvSpPr>
          <p:cNvPr id="58" name="Right Arrow 57"/>
          <p:cNvSpPr/>
          <p:nvPr/>
        </p:nvSpPr>
        <p:spPr>
          <a:xfrm rot="19035098">
            <a:off x="6273912" y="2382882"/>
            <a:ext cx="1306781" cy="1942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007995" y="2191572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LEFT_MISALIGN</a:t>
            </a:r>
          </a:p>
        </p:txBody>
      </p:sp>
      <p:sp>
        <p:nvSpPr>
          <p:cNvPr id="60" name="Right Arrow 59"/>
          <p:cNvSpPr/>
          <p:nvPr/>
        </p:nvSpPr>
        <p:spPr>
          <a:xfrm rot="8191103">
            <a:off x="6420652" y="2569089"/>
            <a:ext cx="1306781" cy="1942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40173" y="2804605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RIGHT_MISALIGN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114571" y="2710865"/>
            <a:ext cx="1579062" cy="1571105"/>
            <a:chOff x="1189076" y="980902"/>
            <a:chExt cx="1579062" cy="1571105"/>
          </a:xfrm>
        </p:grpSpPr>
        <p:sp>
          <p:nvSpPr>
            <p:cNvPr id="33" name="Oval 3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9905" y="1441369"/>
              <a:ext cx="1267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WAITING STATE</a:t>
              </a:r>
              <a:endParaRPr lang="en-US" dirty="0"/>
            </a:p>
          </p:txBody>
        </p:sp>
      </p:grpSp>
      <p:sp>
        <p:nvSpPr>
          <p:cNvPr id="45" name="Right Arrow 44"/>
          <p:cNvSpPr/>
          <p:nvPr/>
        </p:nvSpPr>
        <p:spPr>
          <a:xfrm rot="19124458">
            <a:off x="2356411" y="2431745"/>
            <a:ext cx="726965" cy="175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86540" y="2226763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FOLLOW_LINE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0399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807</Words>
  <Application>Microsoft Office PowerPoint</Application>
  <PresentationFormat>Widescreen</PresentationFormat>
  <Paragraphs>206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Shankar</dc:creator>
  <cp:lastModifiedBy>Akshay Shankar</cp:lastModifiedBy>
  <cp:revision>19</cp:revision>
  <dcterms:created xsi:type="dcterms:W3CDTF">2016-02-12T01:53:09Z</dcterms:created>
  <dcterms:modified xsi:type="dcterms:W3CDTF">2016-02-13T00:48:13Z</dcterms:modified>
</cp:coreProperties>
</file>