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EB84-DAB4-490B-8BB4-AB6B9A7E1F2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C30A-AFBE-4BA7-96E3-ED381415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2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EB84-DAB4-490B-8BB4-AB6B9A7E1F2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C30A-AFBE-4BA7-96E3-ED381415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7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EB84-DAB4-490B-8BB4-AB6B9A7E1F2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C30A-AFBE-4BA7-96E3-ED381415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7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EB84-DAB4-490B-8BB4-AB6B9A7E1F2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C30A-AFBE-4BA7-96E3-ED381415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7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EB84-DAB4-490B-8BB4-AB6B9A7E1F2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C30A-AFBE-4BA7-96E3-ED381415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5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EB84-DAB4-490B-8BB4-AB6B9A7E1F2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C30A-AFBE-4BA7-96E3-ED381415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4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EB84-DAB4-490B-8BB4-AB6B9A7E1F2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C30A-AFBE-4BA7-96E3-ED381415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2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EB84-DAB4-490B-8BB4-AB6B9A7E1F2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C30A-AFBE-4BA7-96E3-ED381415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0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EB84-DAB4-490B-8BB4-AB6B9A7E1F2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C30A-AFBE-4BA7-96E3-ED381415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9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EB84-DAB4-490B-8BB4-AB6B9A7E1F2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C30A-AFBE-4BA7-96E3-ED381415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7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EB84-DAB4-490B-8BB4-AB6B9A7E1F2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EC30A-AFBE-4BA7-96E3-ED381415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7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DEB84-DAB4-490B-8BB4-AB6B9A7E1F2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EC30A-AFBE-4BA7-96E3-ED3814155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5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LEVEL 1 – OUTER SHELL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815842"/>
            <a:ext cx="358001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Legend:-</a:t>
            </a:r>
          </a:p>
          <a:p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Arrows = Events received from other modules</a:t>
            </a:r>
          </a:p>
          <a:p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Arrows = Events sent to other modules</a:t>
            </a:r>
          </a:p>
          <a:p>
            <a:r>
              <a:rPr 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Arrows = Events generated and used within the module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39200" y="1998501"/>
            <a:ext cx="1579063" cy="1571105"/>
            <a:chOff x="1189075" y="980902"/>
            <a:chExt cx="1579063" cy="1571105"/>
          </a:xfrm>
        </p:grpSpPr>
        <p:sp>
          <p:nvSpPr>
            <p:cNvPr id="9" name="Oval 8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89075" y="1590420"/>
              <a:ext cx="15732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COMMUNICATION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126539" y="1998501"/>
            <a:ext cx="1579062" cy="1571105"/>
            <a:chOff x="1189076" y="980902"/>
            <a:chExt cx="1579062" cy="1571105"/>
          </a:xfrm>
        </p:grpSpPr>
        <p:sp>
          <p:nvSpPr>
            <p:cNvPr id="13" name="Oval 12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02346" y="1581788"/>
              <a:ext cx="11525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STRATEGY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113877" y="1984646"/>
            <a:ext cx="1579062" cy="1571105"/>
            <a:chOff x="1189076" y="980902"/>
            <a:chExt cx="1579062" cy="1571105"/>
          </a:xfrm>
        </p:grpSpPr>
        <p:sp>
          <p:nvSpPr>
            <p:cNvPr id="16" name="Oval 15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80896" y="1552375"/>
              <a:ext cx="14611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CAMPAIGNING</a:t>
              </a: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2852040" y="2447032"/>
            <a:ext cx="2134918" cy="16409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0800000">
            <a:off x="2852039" y="2694018"/>
            <a:ext cx="2128036" cy="18837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58836" y="2213900"/>
            <a:ext cx="1229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RETURN_STATUS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92861" y="2826791"/>
            <a:ext cx="1313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GET_STATUS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6808810" y="1820226"/>
            <a:ext cx="2129115" cy="17477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6808810" y="2137722"/>
            <a:ext cx="2146491" cy="20140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6826188" y="2447032"/>
            <a:ext cx="2129114" cy="16409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6826186" y="2761907"/>
            <a:ext cx="2111739" cy="1959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6826186" y="3103790"/>
            <a:ext cx="2111739" cy="16376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43514" y="1598356"/>
            <a:ext cx="12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START_GAME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43514" y="1927861"/>
            <a:ext cx="12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FOLLOW_LINE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43514" y="2226491"/>
            <a:ext cx="12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GET_ON_LINE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76159" y="2563362"/>
            <a:ext cx="1429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CAPTURE_STATION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175083" y="2895406"/>
            <a:ext cx="1469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ACTIVATE_SHOOTER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249472" y="3818212"/>
            <a:ext cx="274637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Note:-</a:t>
            </a:r>
          </a:p>
          <a:p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multiple events going from CAMPAIGNING back to STRATEGY (not shown here) that are further defined in charts below.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17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881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LEVEL 4 – CAPTURE STATION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815842"/>
            <a:ext cx="358001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Legend:-</a:t>
            </a:r>
          </a:p>
          <a:p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Arrows = Events received from other modules</a:t>
            </a:r>
          </a:p>
          <a:p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Arrows = Events sent to other modules</a:t>
            </a:r>
          </a:p>
          <a:p>
            <a:r>
              <a:rPr 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Arrows = Events generated and used within the module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10466" y="319767"/>
            <a:ext cx="10415848" cy="4439395"/>
            <a:chOff x="872836" y="650807"/>
            <a:chExt cx="10607040" cy="4279146"/>
          </a:xfrm>
        </p:grpSpPr>
        <p:sp>
          <p:nvSpPr>
            <p:cNvPr id="2" name="Rectangle 1"/>
            <p:cNvSpPr/>
            <p:nvPr/>
          </p:nvSpPr>
          <p:spPr>
            <a:xfrm>
              <a:off x="872836" y="650807"/>
              <a:ext cx="10607040" cy="427274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72836" y="653776"/>
              <a:ext cx="10598728" cy="2909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CAPTURE STATION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72836" y="4639007"/>
              <a:ext cx="10598728" cy="2909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ENTRY EVENT: N/A		EXIT EVENT: N/A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084067" y="698220"/>
            <a:ext cx="1579062" cy="1571105"/>
            <a:chOff x="1189076" y="980902"/>
            <a:chExt cx="1579062" cy="1571105"/>
          </a:xfrm>
        </p:grpSpPr>
        <p:sp>
          <p:nvSpPr>
            <p:cNvPr id="40" name="Oval 39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342263" y="1304789"/>
              <a:ext cx="12671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WAITING (STOP MOTORS)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041915" y="713742"/>
            <a:ext cx="1689614" cy="1571105"/>
            <a:chOff x="1133800" y="980902"/>
            <a:chExt cx="1689614" cy="1571105"/>
          </a:xfrm>
        </p:grpSpPr>
        <p:sp>
          <p:nvSpPr>
            <p:cNvPr id="43" name="Oval 42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33800" y="1443288"/>
              <a:ext cx="1689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WAITING FOR PAC</a:t>
              </a:r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3681832" y="1104824"/>
            <a:ext cx="2352137" cy="1834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377410" y="900048"/>
            <a:ext cx="280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REQUEST_FREQ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733238" y="771355"/>
            <a:ext cx="357447" cy="423948"/>
            <a:chOff x="3181001" y="1403255"/>
            <a:chExt cx="357447" cy="423948"/>
          </a:xfrm>
        </p:grpSpPr>
        <p:sp>
          <p:nvSpPr>
            <p:cNvPr id="7" name="Oval 6"/>
            <p:cNvSpPr/>
            <p:nvPr/>
          </p:nvSpPr>
          <p:spPr>
            <a:xfrm>
              <a:off x="3181001" y="1403255"/>
              <a:ext cx="161071" cy="1595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Curved Connector 21"/>
            <p:cNvCxnSpPr>
              <a:stCxn id="7" idx="5"/>
            </p:cNvCxnSpPr>
            <p:nvPr/>
          </p:nvCxnSpPr>
          <p:spPr>
            <a:xfrm rot="16200000" flipH="1">
              <a:off x="3284579" y="1573333"/>
              <a:ext cx="287774" cy="21996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669412" y="2671585"/>
            <a:ext cx="1689614" cy="1571105"/>
            <a:chOff x="1176656" y="980902"/>
            <a:chExt cx="1689614" cy="1571105"/>
          </a:xfrm>
        </p:grpSpPr>
        <p:sp>
          <p:nvSpPr>
            <p:cNvPr id="35" name="Oval 34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76656" y="1439959"/>
              <a:ext cx="1689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SEND PAC QUERY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137008" y="2726331"/>
            <a:ext cx="1689614" cy="1571105"/>
            <a:chOff x="1133800" y="980902"/>
            <a:chExt cx="1689614" cy="1571105"/>
          </a:xfrm>
        </p:grpSpPr>
        <p:sp>
          <p:nvSpPr>
            <p:cNvPr id="33" name="Oval 32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33800" y="1304789"/>
              <a:ext cx="16896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WAITING FOR QUERY RESPONSE</a:t>
              </a:r>
            </a:p>
          </p:txBody>
        </p:sp>
      </p:grpSp>
      <p:sp>
        <p:nvSpPr>
          <p:cNvPr id="45" name="Right Arrow 44"/>
          <p:cNvSpPr/>
          <p:nvPr/>
        </p:nvSpPr>
        <p:spPr>
          <a:xfrm rot="10800000">
            <a:off x="210709" y="1291546"/>
            <a:ext cx="1674304" cy="18660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-374492" y="1469354"/>
            <a:ext cx="280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REQUEST_FREQ (REQUEST PAC)</a:t>
            </a:r>
          </a:p>
        </p:txBody>
      </p:sp>
      <p:sp>
        <p:nvSpPr>
          <p:cNvPr id="47" name="Right Arrow 46"/>
          <p:cNvSpPr/>
          <p:nvPr/>
        </p:nvSpPr>
        <p:spPr>
          <a:xfrm rot="8712309">
            <a:off x="4976980" y="2312861"/>
            <a:ext cx="1329954" cy="198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050987" y="1947184"/>
            <a:ext cx="280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GET_QUERY</a:t>
            </a:r>
          </a:p>
        </p:txBody>
      </p:sp>
      <p:sp>
        <p:nvSpPr>
          <p:cNvPr id="55" name="Right Arrow 54"/>
          <p:cNvSpPr/>
          <p:nvPr/>
        </p:nvSpPr>
        <p:spPr>
          <a:xfrm>
            <a:off x="5414302" y="3088076"/>
            <a:ext cx="2722705" cy="21487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343023" y="2894277"/>
            <a:ext cx="280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REQUEST_STATE</a:t>
            </a:r>
          </a:p>
        </p:txBody>
      </p:sp>
      <p:sp>
        <p:nvSpPr>
          <p:cNvPr id="63" name="Right Arrow 62"/>
          <p:cNvSpPr/>
          <p:nvPr/>
        </p:nvSpPr>
        <p:spPr>
          <a:xfrm rot="10800000">
            <a:off x="5371446" y="3368821"/>
            <a:ext cx="2722705" cy="2148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354658" y="3561372"/>
            <a:ext cx="280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QUERY_RESPONSE</a:t>
            </a:r>
          </a:p>
        </p:txBody>
      </p:sp>
      <p:sp>
        <p:nvSpPr>
          <p:cNvPr id="66" name="Right Arrow 65"/>
          <p:cNvSpPr/>
          <p:nvPr/>
        </p:nvSpPr>
        <p:spPr>
          <a:xfrm rot="10800000">
            <a:off x="210708" y="3202761"/>
            <a:ext cx="3383450" cy="1859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85692" y="2931311"/>
            <a:ext cx="280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REQUEST_STATE (QUERY PAC)</a:t>
            </a:r>
          </a:p>
        </p:txBody>
      </p:sp>
      <p:sp>
        <p:nvSpPr>
          <p:cNvPr id="68" name="Right Arrow 67"/>
          <p:cNvSpPr/>
          <p:nvPr/>
        </p:nvSpPr>
        <p:spPr>
          <a:xfrm>
            <a:off x="229661" y="3445346"/>
            <a:ext cx="3383450" cy="185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57371" y="3627963"/>
            <a:ext cx="280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QUERY_RESPONSE (QUERY PAC)</a:t>
            </a:r>
          </a:p>
        </p:txBody>
      </p:sp>
      <p:sp>
        <p:nvSpPr>
          <p:cNvPr id="70" name="Right Arrow 69"/>
          <p:cNvSpPr/>
          <p:nvPr/>
        </p:nvSpPr>
        <p:spPr>
          <a:xfrm rot="11381550" flipV="1">
            <a:off x="3533709" y="2387646"/>
            <a:ext cx="4721868" cy="19546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2435496" y="2289246"/>
            <a:ext cx="280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RESPONSE_DONE</a:t>
            </a:r>
          </a:p>
        </p:txBody>
      </p:sp>
      <p:sp>
        <p:nvSpPr>
          <p:cNvPr id="72" name="Right Arrow 71"/>
          <p:cNvSpPr/>
          <p:nvPr/>
        </p:nvSpPr>
        <p:spPr>
          <a:xfrm>
            <a:off x="9905105" y="3141950"/>
            <a:ext cx="1674304" cy="18660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9649892" y="2941393"/>
            <a:ext cx="2124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RESPONSE_DONE (STRATEGY)</a:t>
            </a:r>
          </a:p>
        </p:txBody>
      </p:sp>
    </p:spTree>
    <p:extLst>
      <p:ext uri="{BB962C8B-B14F-4D97-AF65-F5344CB8AC3E}">
        <p14:creationId xmlns:p14="http://schemas.microsoft.com/office/powerpoint/2010/main" val="346493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00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LEVEL 4 – ACTIVATE SHOOTER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815842"/>
            <a:ext cx="358001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Legend:-</a:t>
            </a:r>
          </a:p>
          <a:p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Arrows = Events received from other modules</a:t>
            </a:r>
          </a:p>
          <a:p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Arrows = Events sent to other modules</a:t>
            </a:r>
          </a:p>
          <a:p>
            <a:r>
              <a:rPr 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Arrows = Events generated and used within the module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64788" y="324341"/>
            <a:ext cx="10415848" cy="4439395"/>
            <a:chOff x="872836" y="650807"/>
            <a:chExt cx="10607040" cy="4279146"/>
          </a:xfrm>
        </p:grpSpPr>
        <p:sp>
          <p:nvSpPr>
            <p:cNvPr id="2" name="Rectangle 1"/>
            <p:cNvSpPr/>
            <p:nvPr/>
          </p:nvSpPr>
          <p:spPr>
            <a:xfrm>
              <a:off x="872836" y="650807"/>
              <a:ext cx="10607040" cy="427274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72836" y="653776"/>
              <a:ext cx="10598728" cy="2909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ACTIVATE SHOOTER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72836" y="4639007"/>
              <a:ext cx="10598728" cy="2909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ENTRY EVENT: N/A		EXIT EVENT: N/A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691810" y="707975"/>
            <a:ext cx="1579062" cy="1571105"/>
            <a:chOff x="1189076" y="980902"/>
            <a:chExt cx="1579062" cy="1571105"/>
          </a:xfrm>
        </p:grpSpPr>
        <p:sp>
          <p:nvSpPr>
            <p:cNvPr id="40" name="Oval 39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64375" y="1288345"/>
              <a:ext cx="10284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WAITING TO START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311915" y="713742"/>
            <a:ext cx="1689614" cy="1571105"/>
            <a:chOff x="1133800" y="980902"/>
            <a:chExt cx="1689614" cy="1571105"/>
          </a:xfrm>
        </p:grpSpPr>
        <p:sp>
          <p:nvSpPr>
            <p:cNvPr id="43" name="Oval 42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33800" y="1443288"/>
              <a:ext cx="1689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ALIGN WITH SIDE BEACONS</a:t>
              </a:r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4472357" y="1239350"/>
            <a:ext cx="2783554" cy="152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410661" y="984014"/>
            <a:ext cx="280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ACTIVATE_SHOOTER (STRATEGY)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2367659" y="803520"/>
            <a:ext cx="357447" cy="423948"/>
            <a:chOff x="3181001" y="1403255"/>
            <a:chExt cx="357447" cy="423948"/>
          </a:xfrm>
        </p:grpSpPr>
        <p:sp>
          <p:nvSpPr>
            <p:cNvPr id="7" name="Oval 6"/>
            <p:cNvSpPr/>
            <p:nvPr/>
          </p:nvSpPr>
          <p:spPr>
            <a:xfrm>
              <a:off x="3181001" y="1403255"/>
              <a:ext cx="161071" cy="1595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Curved Connector 21"/>
            <p:cNvCxnSpPr>
              <a:stCxn id="7" idx="5"/>
            </p:cNvCxnSpPr>
            <p:nvPr/>
          </p:nvCxnSpPr>
          <p:spPr>
            <a:xfrm rot="16200000" flipH="1">
              <a:off x="3284579" y="1573333"/>
              <a:ext cx="287774" cy="21996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Right Arrow 25"/>
          <p:cNvSpPr/>
          <p:nvPr/>
        </p:nvSpPr>
        <p:spPr>
          <a:xfrm rot="8289538">
            <a:off x="6333749" y="2451186"/>
            <a:ext cx="1281796" cy="18570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047946" y="2511375"/>
            <a:ext cx="1403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ALIGN_COMPLETE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960558" y="2762655"/>
            <a:ext cx="1689614" cy="1571105"/>
            <a:chOff x="1133800" y="980902"/>
            <a:chExt cx="1689614" cy="1571105"/>
          </a:xfrm>
        </p:grpSpPr>
        <p:sp>
          <p:nvSpPr>
            <p:cNvPr id="28" name="Oval 27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33800" y="1457027"/>
              <a:ext cx="1689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ACTIVATE MOTOR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437811" y="2553316"/>
            <a:ext cx="1313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ES_TIMEOUT</a:t>
            </a:r>
          </a:p>
        </p:txBody>
      </p:sp>
      <p:sp>
        <p:nvSpPr>
          <p:cNvPr id="46" name="Right Arrow 45"/>
          <p:cNvSpPr/>
          <p:nvPr/>
        </p:nvSpPr>
        <p:spPr>
          <a:xfrm rot="12942127">
            <a:off x="3930526" y="2442089"/>
            <a:ext cx="1265998" cy="2039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10800000">
            <a:off x="452422" y="3518907"/>
            <a:ext cx="4452860" cy="1716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619649" y="3284946"/>
            <a:ext cx="181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SHOT_FIRED (STRATEGY)</a:t>
            </a:r>
          </a:p>
        </p:txBody>
      </p:sp>
    </p:spTree>
    <p:extLst>
      <p:ext uri="{BB962C8B-B14F-4D97-AF65-F5344CB8AC3E}">
        <p14:creationId xmlns:p14="http://schemas.microsoft.com/office/powerpoint/2010/main" val="253942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7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LEVEL 4 – REVERSE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815842"/>
            <a:ext cx="358001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Legend:-</a:t>
            </a:r>
          </a:p>
          <a:p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Arrows = Events received from other modules</a:t>
            </a:r>
          </a:p>
          <a:p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Arrows = Events sent to other modules</a:t>
            </a:r>
          </a:p>
          <a:p>
            <a:r>
              <a:rPr 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Arrows = Events generated and used within the module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64788" y="324341"/>
            <a:ext cx="10415848" cy="4439395"/>
            <a:chOff x="872836" y="650807"/>
            <a:chExt cx="10607040" cy="4279146"/>
          </a:xfrm>
        </p:grpSpPr>
        <p:sp>
          <p:nvSpPr>
            <p:cNvPr id="2" name="Rectangle 1"/>
            <p:cNvSpPr/>
            <p:nvPr/>
          </p:nvSpPr>
          <p:spPr>
            <a:xfrm>
              <a:off x="872836" y="650807"/>
              <a:ext cx="10607040" cy="427274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72836" y="653776"/>
              <a:ext cx="10598728" cy="2909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REVERSE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72836" y="4639007"/>
              <a:ext cx="10598728" cy="2909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ENTRY EVENT: N/A		EXIT EVENT: N/A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691810" y="707975"/>
            <a:ext cx="1579062" cy="1571105"/>
            <a:chOff x="1189076" y="980902"/>
            <a:chExt cx="1579062" cy="1571105"/>
          </a:xfrm>
        </p:grpSpPr>
        <p:sp>
          <p:nvSpPr>
            <p:cNvPr id="40" name="Oval 39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64375" y="1288345"/>
              <a:ext cx="10284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WAITING TO START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311915" y="713742"/>
            <a:ext cx="1689614" cy="1571105"/>
            <a:chOff x="1133800" y="980902"/>
            <a:chExt cx="1689614" cy="1571105"/>
          </a:xfrm>
        </p:grpSpPr>
        <p:sp>
          <p:nvSpPr>
            <p:cNvPr id="43" name="Oval 42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33800" y="1439113"/>
              <a:ext cx="1689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ACTUATE CAMERA SERVO</a:t>
              </a:r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4472357" y="1239350"/>
            <a:ext cx="2783554" cy="152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410661" y="984014"/>
            <a:ext cx="280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REVERSE (STRATEGY)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2367659" y="803520"/>
            <a:ext cx="357447" cy="423948"/>
            <a:chOff x="3181001" y="1403255"/>
            <a:chExt cx="357447" cy="423948"/>
          </a:xfrm>
        </p:grpSpPr>
        <p:sp>
          <p:nvSpPr>
            <p:cNvPr id="7" name="Oval 6"/>
            <p:cNvSpPr/>
            <p:nvPr/>
          </p:nvSpPr>
          <p:spPr>
            <a:xfrm>
              <a:off x="3181001" y="1403255"/>
              <a:ext cx="161071" cy="1595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Curved Connector 21"/>
            <p:cNvCxnSpPr>
              <a:stCxn id="7" idx="5"/>
            </p:cNvCxnSpPr>
            <p:nvPr/>
          </p:nvCxnSpPr>
          <p:spPr>
            <a:xfrm rot="16200000" flipH="1">
              <a:off x="3284579" y="1573333"/>
              <a:ext cx="287774" cy="21996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Right Arrow 25"/>
          <p:cNvSpPr/>
          <p:nvPr/>
        </p:nvSpPr>
        <p:spPr>
          <a:xfrm rot="8289538">
            <a:off x="6333749" y="2451186"/>
            <a:ext cx="1281796" cy="18570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960558" y="2762655"/>
            <a:ext cx="1689614" cy="1571105"/>
            <a:chOff x="1133800" y="980902"/>
            <a:chExt cx="1689614" cy="1571105"/>
          </a:xfrm>
        </p:grpSpPr>
        <p:sp>
          <p:nvSpPr>
            <p:cNvPr id="28" name="Oval 27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33800" y="1457027"/>
              <a:ext cx="1689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FLIP DRIVE DIRECTION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437811" y="2553316"/>
            <a:ext cx="1313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ES_TIMEOUT</a:t>
            </a:r>
          </a:p>
        </p:txBody>
      </p:sp>
      <p:sp>
        <p:nvSpPr>
          <p:cNvPr id="46" name="Right Arrow 45"/>
          <p:cNvSpPr/>
          <p:nvPr/>
        </p:nvSpPr>
        <p:spPr>
          <a:xfrm rot="12942127">
            <a:off x="3930526" y="2442089"/>
            <a:ext cx="1265998" cy="2039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10800000">
            <a:off x="452422" y="3518907"/>
            <a:ext cx="4452860" cy="1716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619649" y="3284946"/>
            <a:ext cx="2056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FOLLOW_LINE (FOLLOW LINE)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59508" y="2535780"/>
            <a:ext cx="1313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ES_TIMEOUT</a:t>
            </a:r>
          </a:p>
        </p:txBody>
      </p:sp>
    </p:spTree>
    <p:extLst>
      <p:ext uri="{BB962C8B-B14F-4D97-AF65-F5344CB8AC3E}">
        <p14:creationId xmlns:p14="http://schemas.microsoft.com/office/powerpoint/2010/main" val="233782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4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LEVEL 2 – STATUS PAC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815842"/>
            <a:ext cx="358001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Legend:-</a:t>
            </a:r>
          </a:p>
          <a:p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Arrows = Events received from other modules</a:t>
            </a:r>
          </a:p>
          <a:p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Arrows = Events sent to other modules</a:t>
            </a:r>
          </a:p>
          <a:p>
            <a:r>
              <a:rPr 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Arrows = Events generated and used within the module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10466" y="319767"/>
            <a:ext cx="10415848" cy="4439395"/>
            <a:chOff x="872836" y="650807"/>
            <a:chExt cx="10607040" cy="4279146"/>
          </a:xfrm>
        </p:grpSpPr>
        <p:sp>
          <p:nvSpPr>
            <p:cNvPr id="2" name="Rectangle 1"/>
            <p:cNvSpPr/>
            <p:nvPr/>
          </p:nvSpPr>
          <p:spPr>
            <a:xfrm>
              <a:off x="872836" y="650807"/>
              <a:ext cx="10607040" cy="427274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72836" y="653776"/>
              <a:ext cx="10598728" cy="2909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STATUS PAC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72836" y="4639007"/>
              <a:ext cx="10598728" cy="2909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ENTRY EVENT: N/A		EXIT EVENT: N/A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342073" y="1711982"/>
            <a:ext cx="1579062" cy="1571105"/>
            <a:chOff x="1189076" y="980902"/>
            <a:chExt cx="1579062" cy="1571105"/>
          </a:xfrm>
        </p:grpSpPr>
        <p:sp>
          <p:nvSpPr>
            <p:cNvPr id="40" name="Oval 39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64375" y="1577553"/>
              <a:ext cx="1028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WAITING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329411" y="1711982"/>
            <a:ext cx="1579062" cy="1571105"/>
            <a:chOff x="1189076" y="980902"/>
            <a:chExt cx="1579062" cy="1571105"/>
          </a:xfrm>
        </p:grpSpPr>
        <p:sp>
          <p:nvSpPr>
            <p:cNvPr id="43" name="Oval 42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02346" y="1449484"/>
              <a:ext cx="11525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SENDING STATUS</a:t>
              </a:r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5054912" y="2160513"/>
            <a:ext cx="2129115" cy="152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10800000">
            <a:off x="5053833" y="2407500"/>
            <a:ext cx="2129115" cy="1523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065498" y="1919873"/>
            <a:ext cx="2010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RETURN_STATUS (STRATEGY)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549423" y="2539465"/>
            <a:ext cx="1313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GET_STATUS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3181001" y="1403255"/>
            <a:ext cx="357447" cy="423948"/>
            <a:chOff x="3181001" y="1403255"/>
            <a:chExt cx="357447" cy="423948"/>
          </a:xfrm>
        </p:grpSpPr>
        <p:sp>
          <p:nvSpPr>
            <p:cNvPr id="7" name="Oval 6"/>
            <p:cNvSpPr/>
            <p:nvPr/>
          </p:nvSpPr>
          <p:spPr>
            <a:xfrm>
              <a:off x="3181001" y="1403255"/>
              <a:ext cx="161071" cy="1595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Curved Connector 21"/>
            <p:cNvCxnSpPr>
              <a:stCxn id="7" idx="5"/>
            </p:cNvCxnSpPr>
            <p:nvPr/>
          </p:nvCxnSpPr>
          <p:spPr>
            <a:xfrm rot="16200000" flipH="1">
              <a:off x="3284579" y="1573333"/>
              <a:ext cx="287774" cy="21996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Right Arrow 64"/>
          <p:cNvSpPr/>
          <p:nvPr/>
        </p:nvSpPr>
        <p:spPr>
          <a:xfrm>
            <a:off x="9052836" y="2128202"/>
            <a:ext cx="2486748" cy="1373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296877" y="1919874"/>
            <a:ext cx="2029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GET_STATUS (STRATEGY)</a:t>
            </a:r>
          </a:p>
        </p:txBody>
      </p:sp>
    </p:spTree>
    <p:extLst>
      <p:ext uri="{BB962C8B-B14F-4D97-AF65-F5344CB8AC3E}">
        <p14:creationId xmlns:p14="http://schemas.microsoft.com/office/powerpoint/2010/main" val="59696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76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LEVEL 3 – SENDING STATUS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815842"/>
            <a:ext cx="358001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Legend:-</a:t>
            </a:r>
          </a:p>
          <a:p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Arrows = Events received from other modules</a:t>
            </a:r>
          </a:p>
          <a:p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Arrows = Events sent to other modules</a:t>
            </a:r>
          </a:p>
          <a:p>
            <a:r>
              <a:rPr 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Arrows = Events generated and used within the module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10466" y="319767"/>
            <a:ext cx="10415848" cy="4439395"/>
            <a:chOff x="872836" y="650807"/>
            <a:chExt cx="10607040" cy="4279146"/>
          </a:xfrm>
        </p:grpSpPr>
        <p:sp>
          <p:nvSpPr>
            <p:cNvPr id="2" name="Rectangle 1"/>
            <p:cNvSpPr/>
            <p:nvPr/>
          </p:nvSpPr>
          <p:spPr>
            <a:xfrm>
              <a:off x="872836" y="650807"/>
              <a:ext cx="10607040" cy="427274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72836" y="653776"/>
              <a:ext cx="10598728" cy="2909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SENDING STATUS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72836" y="4639007"/>
              <a:ext cx="10598728" cy="2909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ENTRY EVENT: N/A		EXIT EVENT: N/A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54046" y="741763"/>
            <a:ext cx="1579062" cy="1571105"/>
            <a:chOff x="1189076" y="980902"/>
            <a:chExt cx="1579062" cy="1571105"/>
          </a:xfrm>
        </p:grpSpPr>
        <p:sp>
          <p:nvSpPr>
            <p:cNvPr id="40" name="Oval 39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64375" y="1577553"/>
              <a:ext cx="1028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WAITING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27066" y="730541"/>
            <a:ext cx="1579062" cy="1571105"/>
            <a:chOff x="1189076" y="980902"/>
            <a:chExt cx="1579062" cy="1571105"/>
          </a:xfrm>
        </p:grpSpPr>
        <p:sp>
          <p:nvSpPr>
            <p:cNvPr id="43" name="Oval 42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02346" y="1315306"/>
              <a:ext cx="11525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SEND BYTE 1 (0xc0)</a:t>
              </a:r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3053324" y="1434796"/>
            <a:ext cx="1448893" cy="161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716956" y="997913"/>
            <a:ext cx="2161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RETURN_STATUS (STRATEGY)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360323" y="1191528"/>
            <a:ext cx="1313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ES_TIMEOUT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018044" y="669919"/>
            <a:ext cx="357447" cy="423948"/>
            <a:chOff x="3181001" y="1403255"/>
            <a:chExt cx="357447" cy="423948"/>
          </a:xfrm>
        </p:grpSpPr>
        <p:sp>
          <p:nvSpPr>
            <p:cNvPr id="7" name="Oval 6"/>
            <p:cNvSpPr/>
            <p:nvPr/>
          </p:nvSpPr>
          <p:spPr>
            <a:xfrm>
              <a:off x="3181001" y="1403255"/>
              <a:ext cx="161071" cy="1595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Curved Connector 21"/>
            <p:cNvCxnSpPr>
              <a:stCxn id="7" idx="5"/>
            </p:cNvCxnSpPr>
            <p:nvPr/>
          </p:nvCxnSpPr>
          <p:spPr>
            <a:xfrm rot="16200000" flipH="1">
              <a:off x="3284579" y="1573333"/>
              <a:ext cx="287774" cy="21996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887005" y="729867"/>
            <a:ext cx="1579062" cy="1571105"/>
            <a:chOff x="1189076" y="980902"/>
            <a:chExt cx="1579062" cy="1571105"/>
          </a:xfrm>
        </p:grpSpPr>
        <p:sp>
          <p:nvSpPr>
            <p:cNvPr id="24" name="Oval 23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02346" y="1315306"/>
              <a:ext cx="11525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SEND BYTE 2 (0x00)</a:t>
              </a:r>
            </a:p>
          </p:txBody>
        </p:sp>
      </p:grpSp>
      <p:sp>
        <p:nvSpPr>
          <p:cNvPr id="26" name="Right Arrow 25"/>
          <p:cNvSpPr/>
          <p:nvPr/>
        </p:nvSpPr>
        <p:spPr>
          <a:xfrm>
            <a:off x="6317177" y="1442456"/>
            <a:ext cx="1448893" cy="16124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2303200">
            <a:off x="9253415" y="2308513"/>
            <a:ext cx="851844" cy="1952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9610511" y="2755235"/>
            <a:ext cx="1579062" cy="1571105"/>
            <a:chOff x="1189076" y="980902"/>
            <a:chExt cx="1579062" cy="1571105"/>
          </a:xfrm>
        </p:grpSpPr>
        <p:sp>
          <p:nvSpPr>
            <p:cNvPr id="29" name="Oval 28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02346" y="1315306"/>
              <a:ext cx="11525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SEND BYTE 3 (0x00)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9466067" y="2055791"/>
            <a:ext cx="1313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ES_TIMEOUT</a:t>
            </a:r>
          </a:p>
        </p:txBody>
      </p:sp>
      <p:sp>
        <p:nvSpPr>
          <p:cNvPr id="32" name="Right Arrow 31"/>
          <p:cNvSpPr/>
          <p:nvPr/>
        </p:nvSpPr>
        <p:spPr>
          <a:xfrm rot="10800000">
            <a:off x="8054983" y="3474992"/>
            <a:ext cx="1448893" cy="16124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6339180" y="2755235"/>
            <a:ext cx="1579062" cy="1571105"/>
            <a:chOff x="1189076" y="980902"/>
            <a:chExt cx="1579062" cy="1571105"/>
          </a:xfrm>
        </p:grpSpPr>
        <p:sp>
          <p:nvSpPr>
            <p:cNvPr id="34" name="Oval 33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02346" y="1315306"/>
              <a:ext cx="11525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SEND BYTE 4 (0x00)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152656" y="3249082"/>
            <a:ext cx="1313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ES_TIMEOUT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36340" y="3239591"/>
            <a:ext cx="1313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ES_TIMEOUT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963706" y="2755235"/>
            <a:ext cx="1579062" cy="1571105"/>
            <a:chOff x="1189076" y="980902"/>
            <a:chExt cx="1579062" cy="1571105"/>
          </a:xfrm>
        </p:grpSpPr>
        <p:sp>
          <p:nvSpPr>
            <p:cNvPr id="46" name="Oval 45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402346" y="1315306"/>
              <a:ext cx="11525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SEND BYTE 5 (0x00)</a:t>
              </a:r>
            </a:p>
          </p:txBody>
        </p:sp>
      </p:grpSp>
      <p:sp>
        <p:nvSpPr>
          <p:cNvPr id="52" name="Right Arrow 51"/>
          <p:cNvSpPr/>
          <p:nvPr/>
        </p:nvSpPr>
        <p:spPr>
          <a:xfrm rot="10800000">
            <a:off x="4737887" y="3470680"/>
            <a:ext cx="1448893" cy="16124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13453967">
            <a:off x="2408962" y="2515294"/>
            <a:ext cx="851844" cy="1952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513554" y="2592844"/>
            <a:ext cx="1313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ES_TIMEOUT</a:t>
            </a:r>
          </a:p>
        </p:txBody>
      </p:sp>
    </p:spTree>
    <p:extLst>
      <p:ext uri="{BB962C8B-B14F-4D97-AF65-F5344CB8AC3E}">
        <p14:creationId xmlns:p14="http://schemas.microsoft.com/office/powerpoint/2010/main" val="404444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LEVEL 4 – SEND BYTE ‘X’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815842"/>
            <a:ext cx="358001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Legend:-</a:t>
            </a:r>
          </a:p>
          <a:p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Arrows = Events received from other modules</a:t>
            </a:r>
          </a:p>
          <a:p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Arrows = Events sent to other modules</a:t>
            </a:r>
          </a:p>
          <a:p>
            <a:r>
              <a:rPr 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Arrows = Events generated and used within the module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10466" y="319767"/>
            <a:ext cx="10415848" cy="4439395"/>
            <a:chOff x="872836" y="650807"/>
            <a:chExt cx="10607040" cy="4279146"/>
          </a:xfrm>
        </p:grpSpPr>
        <p:sp>
          <p:nvSpPr>
            <p:cNvPr id="2" name="Rectangle 1"/>
            <p:cNvSpPr/>
            <p:nvPr/>
          </p:nvSpPr>
          <p:spPr>
            <a:xfrm>
              <a:off x="872836" y="650807"/>
              <a:ext cx="10607040" cy="427274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72836" y="653776"/>
              <a:ext cx="10598728" cy="2909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SEND BYTE ‘X’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72836" y="4639007"/>
              <a:ext cx="10598728" cy="2909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ENTRY EVENT: N/A		EXIT EVENT: N/A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344390" y="1053180"/>
            <a:ext cx="1579062" cy="1571105"/>
            <a:chOff x="1189076" y="980902"/>
            <a:chExt cx="1579062" cy="1571105"/>
          </a:xfrm>
        </p:grpSpPr>
        <p:sp>
          <p:nvSpPr>
            <p:cNvPr id="40" name="Oval 39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64375" y="1429551"/>
              <a:ext cx="1028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WAITING TO SEND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985538" y="1039441"/>
            <a:ext cx="1579062" cy="1571105"/>
            <a:chOff x="1189076" y="980902"/>
            <a:chExt cx="1579062" cy="1571105"/>
          </a:xfrm>
        </p:grpSpPr>
        <p:sp>
          <p:nvSpPr>
            <p:cNvPr id="43" name="Oval 42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06069" y="1440772"/>
              <a:ext cx="11525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WAITING FOR EOT</a:t>
              </a:r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4081826" y="1712906"/>
            <a:ext cx="3721061" cy="172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833918" y="1435907"/>
            <a:ext cx="2076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RETURN_STATUS (STRATEGY)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136175" y="2894160"/>
            <a:ext cx="1313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ES_TIMEOUT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2125884" y="834562"/>
            <a:ext cx="357447" cy="423948"/>
            <a:chOff x="3181001" y="1403255"/>
            <a:chExt cx="357447" cy="423948"/>
          </a:xfrm>
        </p:grpSpPr>
        <p:sp>
          <p:nvSpPr>
            <p:cNvPr id="7" name="Oval 6"/>
            <p:cNvSpPr/>
            <p:nvPr/>
          </p:nvSpPr>
          <p:spPr>
            <a:xfrm>
              <a:off x="3181001" y="1403255"/>
              <a:ext cx="161071" cy="1595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Curved Connector 21"/>
            <p:cNvCxnSpPr>
              <a:stCxn id="7" idx="5"/>
            </p:cNvCxnSpPr>
            <p:nvPr/>
          </p:nvCxnSpPr>
          <p:spPr>
            <a:xfrm rot="16200000" flipH="1">
              <a:off x="3284579" y="1573333"/>
              <a:ext cx="287774" cy="21996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048255" y="2536142"/>
            <a:ext cx="1579062" cy="1571105"/>
            <a:chOff x="1189076" y="980902"/>
            <a:chExt cx="1579062" cy="1571105"/>
          </a:xfrm>
        </p:grpSpPr>
        <p:sp>
          <p:nvSpPr>
            <p:cNvPr id="24" name="Oval 23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02346" y="1298196"/>
              <a:ext cx="11525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WAITING FOR TIMEOUT</a:t>
              </a:r>
            </a:p>
          </p:txBody>
        </p:sp>
      </p:grpSp>
      <p:sp>
        <p:nvSpPr>
          <p:cNvPr id="26" name="Right Arrow 25"/>
          <p:cNvSpPr/>
          <p:nvPr/>
        </p:nvSpPr>
        <p:spPr>
          <a:xfrm rot="12473997">
            <a:off x="3554514" y="2802421"/>
            <a:ext cx="1448893" cy="16124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8910127">
            <a:off x="6661842" y="2694814"/>
            <a:ext cx="1448893" cy="16124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225559" y="2841152"/>
            <a:ext cx="1313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EOT_TIMEOUT</a:t>
            </a:r>
          </a:p>
        </p:txBody>
      </p:sp>
    </p:spTree>
    <p:extLst>
      <p:ext uri="{BB962C8B-B14F-4D97-AF65-F5344CB8AC3E}">
        <p14:creationId xmlns:p14="http://schemas.microsoft.com/office/powerpoint/2010/main" val="77578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09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LEVEL 2 – STRATEGY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815842"/>
            <a:ext cx="358001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Legend:-</a:t>
            </a:r>
          </a:p>
          <a:p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Arrows = Events received from other modules</a:t>
            </a:r>
          </a:p>
          <a:p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Arrows = Events sent to other modules</a:t>
            </a:r>
          </a:p>
          <a:p>
            <a:r>
              <a:rPr 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Arrows = Events generated and used within the module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71778" y="306026"/>
            <a:ext cx="10415848" cy="4439395"/>
            <a:chOff x="872836" y="650807"/>
            <a:chExt cx="10607040" cy="4279146"/>
          </a:xfrm>
        </p:grpSpPr>
        <p:sp>
          <p:nvSpPr>
            <p:cNvPr id="2" name="Rectangle 1"/>
            <p:cNvSpPr/>
            <p:nvPr/>
          </p:nvSpPr>
          <p:spPr>
            <a:xfrm>
              <a:off x="872836" y="650807"/>
              <a:ext cx="10607040" cy="427274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72836" y="653776"/>
              <a:ext cx="10598728" cy="2909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STRATEGY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72836" y="4639007"/>
              <a:ext cx="10598728" cy="2909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ENTRY EVENT: N/A		EXIT EVENT: N/A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286090" y="1549985"/>
            <a:ext cx="1579062" cy="1571105"/>
            <a:chOff x="1189076" y="980902"/>
            <a:chExt cx="1579062" cy="1571105"/>
          </a:xfrm>
        </p:grpSpPr>
        <p:sp>
          <p:nvSpPr>
            <p:cNvPr id="40" name="Oval 39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08355" y="1443288"/>
              <a:ext cx="1140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DEFAULT STRATEGY</a:t>
              </a:r>
            </a:p>
          </p:txBody>
        </p:sp>
      </p:grpSp>
      <p:sp>
        <p:nvSpPr>
          <p:cNvPr id="48" name="Right Arrow 47"/>
          <p:cNvSpPr/>
          <p:nvPr/>
        </p:nvSpPr>
        <p:spPr>
          <a:xfrm rot="10800000">
            <a:off x="733331" y="1598901"/>
            <a:ext cx="4446631" cy="1769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5603607" y="1117065"/>
            <a:ext cx="357447" cy="423948"/>
            <a:chOff x="3181001" y="1403255"/>
            <a:chExt cx="357447" cy="423948"/>
          </a:xfrm>
        </p:grpSpPr>
        <p:sp>
          <p:nvSpPr>
            <p:cNvPr id="7" name="Oval 6"/>
            <p:cNvSpPr/>
            <p:nvPr/>
          </p:nvSpPr>
          <p:spPr>
            <a:xfrm>
              <a:off x="3181001" y="1403255"/>
              <a:ext cx="161071" cy="1595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Curved Connector 21"/>
            <p:cNvCxnSpPr>
              <a:stCxn id="7" idx="5"/>
            </p:cNvCxnSpPr>
            <p:nvPr/>
          </p:nvCxnSpPr>
          <p:spPr>
            <a:xfrm rot="16200000" flipH="1">
              <a:off x="3284579" y="1573333"/>
              <a:ext cx="287774" cy="21996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Right Arrow 64"/>
          <p:cNvSpPr/>
          <p:nvPr/>
        </p:nvSpPr>
        <p:spPr>
          <a:xfrm>
            <a:off x="6999689" y="2787070"/>
            <a:ext cx="4562738" cy="1750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265815" y="2906564"/>
            <a:ext cx="2144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RETURN_STATUS (STATUS PAC)</a:t>
            </a:r>
          </a:p>
        </p:txBody>
      </p:sp>
      <p:sp>
        <p:nvSpPr>
          <p:cNvPr id="37" name="Right Arrow 36"/>
          <p:cNvSpPr/>
          <p:nvPr/>
        </p:nvSpPr>
        <p:spPr>
          <a:xfrm rot="10800000">
            <a:off x="733331" y="1853496"/>
            <a:ext cx="4446124" cy="18080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 rot="10800000">
            <a:off x="733331" y="2114995"/>
            <a:ext cx="4456784" cy="1717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10800000">
            <a:off x="733331" y="2377991"/>
            <a:ext cx="4446124" cy="16220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10800000">
            <a:off x="733331" y="2649512"/>
            <a:ext cx="4463589" cy="1783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10800000">
            <a:off x="733331" y="2911103"/>
            <a:ext cx="4463588" cy="1675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095777" y="1409633"/>
            <a:ext cx="2029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START_GAME (GAME STATE)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106116" y="1678125"/>
            <a:ext cx="2029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FOLLOW_LINE (GAME STATE)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096628" y="1936047"/>
            <a:ext cx="2029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GET_ON_LINE (GAME STATE)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877331" y="2194169"/>
            <a:ext cx="239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ACTIVATE_SHOOTER (GAME STATE)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87973" y="2451688"/>
            <a:ext cx="2029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REVERSE (GAME STATE)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905424" y="2724616"/>
            <a:ext cx="2336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CAPTURE_STATION (GAME STATE)</a:t>
            </a:r>
          </a:p>
        </p:txBody>
      </p:sp>
      <p:sp>
        <p:nvSpPr>
          <p:cNvPr id="59" name="Right Arrow 58"/>
          <p:cNvSpPr/>
          <p:nvPr/>
        </p:nvSpPr>
        <p:spPr>
          <a:xfrm rot="10800000">
            <a:off x="6999689" y="2489419"/>
            <a:ext cx="4562738" cy="175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380870" y="2590187"/>
            <a:ext cx="2029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GET_STATUS (STATUS PAC)</a:t>
            </a:r>
          </a:p>
        </p:txBody>
      </p:sp>
      <p:sp>
        <p:nvSpPr>
          <p:cNvPr id="61" name="Right Arrow 60"/>
          <p:cNvSpPr/>
          <p:nvPr/>
        </p:nvSpPr>
        <p:spPr>
          <a:xfrm rot="10800000">
            <a:off x="6987109" y="2161387"/>
            <a:ext cx="4562738" cy="175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8371689" y="2271407"/>
            <a:ext cx="2029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LINE_FOUND (GET ON LINE)</a:t>
            </a:r>
          </a:p>
        </p:txBody>
      </p:sp>
      <p:sp>
        <p:nvSpPr>
          <p:cNvPr id="63" name="Right Arrow 62"/>
          <p:cNvSpPr/>
          <p:nvPr/>
        </p:nvSpPr>
        <p:spPr>
          <a:xfrm rot="10800000">
            <a:off x="6971280" y="1861446"/>
            <a:ext cx="4562738" cy="175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062961" y="1953892"/>
            <a:ext cx="2596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RESPONSE_DONE (CAPTURE STATION)</a:t>
            </a:r>
          </a:p>
        </p:txBody>
      </p:sp>
      <p:sp>
        <p:nvSpPr>
          <p:cNvPr id="68" name="Right Arrow 67"/>
          <p:cNvSpPr/>
          <p:nvPr/>
        </p:nvSpPr>
        <p:spPr>
          <a:xfrm rot="10800000">
            <a:off x="6971280" y="1544373"/>
            <a:ext cx="4562738" cy="175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086223" y="1641526"/>
            <a:ext cx="2549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SHOT_FIRED (ACTIVATE SHOOTER)</a:t>
            </a:r>
          </a:p>
        </p:txBody>
      </p:sp>
    </p:spTree>
    <p:extLst>
      <p:ext uri="{BB962C8B-B14F-4D97-AF65-F5344CB8AC3E}">
        <p14:creationId xmlns:p14="http://schemas.microsoft.com/office/powerpoint/2010/main" val="177231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2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LEVEL 2 – GAME STATE MACHINE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815842"/>
            <a:ext cx="358001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Legend:-</a:t>
            </a:r>
          </a:p>
          <a:p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Arrows = Events received from other modules</a:t>
            </a:r>
          </a:p>
          <a:p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Arrows = Events sent to other modules</a:t>
            </a:r>
          </a:p>
          <a:p>
            <a:r>
              <a:rPr 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Arrows = Events generated and used within the module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10466" y="319767"/>
            <a:ext cx="10415848" cy="4439395"/>
            <a:chOff x="872836" y="650807"/>
            <a:chExt cx="10607040" cy="4279146"/>
          </a:xfrm>
        </p:grpSpPr>
        <p:sp>
          <p:nvSpPr>
            <p:cNvPr id="2" name="Rectangle 1"/>
            <p:cNvSpPr/>
            <p:nvPr/>
          </p:nvSpPr>
          <p:spPr>
            <a:xfrm>
              <a:off x="872836" y="650807"/>
              <a:ext cx="10607040" cy="427274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72836" y="653776"/>
              <a:ext cx="10598728" cy="2909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GAME STATE MACHINE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72836" y="4639007"/>
              <a:ext cx="10598728" cy="2909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ENTRY EVENT: N/A		EXIT EVENT: N/A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465086" y="1706046"/>
            <a:ext cx="1579062" cy="1571105"/>
            <a:chOff x="1189076" y="980902"/>
            <a:chExt cx="1579062" cy="1571105"/>
          </a:xfrm>
        </p:grpSpPr>
        <p:sp>
          <p:nvSpPr>
            <p:cNvPr id="40" name="Oval 39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64375" y="1288345"/>
              <a:ext cx="10284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WAITING TO START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340424" y="834977"/>
            <a:ext cx="1689614" cy="1571105"/>
            <a:chOff x="1133800" y="980902"/>
            <a:chExt cx="1689614" cy="1571105"/>
          </a:xfrm>
        </p:grpSpPr>
        <p:sp>
          <p:nvSpPr>
            <p:cNvPr id="43" name="Oval 42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33800" y="1457027"/>
              <a:ext cx="1689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CAMPAIGNING RED</a:t>
              </a:r>
            </a:p>
          </p:txBody>
        </p:sp>
      </p:grpSp>
      <p:sp>
        <p:nvSpPr>
          <p:cNvPr id="48" name="Right Arrow 47"/>
          <p:cNvSpPr/>
          <p:nvPr/>
        </p:nvSpPr>
        <p:spPr>
          <a:xfrm rot="21040840">
            <a:off x="5101520" y="1746974"/>
            <a:ext cx="2126232" cy="152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334059" y="1417877"/>
            <a:ext cx="280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START_GAME (STRATEGY) [RED]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3320717" y="1395839"/>
            <a:ext cx="357447" cy="423948"/>
            <a:chOff x="3181001" y="1403255"/>
            <a:chExt cx="357447" cy="423948"/>
          </a:xfrm>
        </p:grpSpPr>
        <p:sp>
          <p:nvSpPr>
            <p:cNvPr id="7" name="Oval 6"/>
            <p:cNvSpPr/>
            <p:nvPr/>
          </p:nvSpPr>
          <p:spPr>
            <a:xfrm>
              <a:off x="3181001" y="1403255"/>
              <a:ext cx="161071" cy="1595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Curved Connector 21"/>
            <p:cNvCxnSpPr>
              <a:stCxn id="7" idx="5"/>
            </p:cNvCxnSpPr>
            <p:nvPr/>
          </p:nvCxnSpPr>
          <p:spPr>
            <a:xfrm rot="16200000" flipH="1">
              <a:off x="3284579" y="1573333"/>
              <a:ext cx="287774" cy="21996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Right Arrow 25"/>
          <p:cNvSpPr/>
          <p:nvPr/>
        </p:nvSpPr>
        <p:spPr>
          <a:xfrm rot="10232661">
            <a:off x="5173926" y="2056028"/>
            <a:ext cx="2085162" cy="13377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970138" y="2183123"/>
            <a:ext cx="1313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GAME_TIMEOUT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340424" y="2643846"/>
            <a:ext cx="1689614" cy="1571105"/>
            <a:chOff x="1133800" y="980902"/>
            <a:chExt cx="1689614" cy="1571105"/>
          </a:xfrm>
        </p:grpSpPr>
        <p:sp>
          <p:nvSpPr>
            <p:cNvPr id="28" name="Oval 27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33800" y="1457027"/>
              <a:ext cx="1689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CAMPAIGNING BLUE</a:t>
              </a:r>
            </a:p>
          </p:txBody>
        </p:sp>
      </p:grpSp>
      <p:sp>
        <p:nvSpPr>
          <p:cNvPr id="30" name="Right Arrow 29"/>
          <p:cNvSpPr/>
          <p:nvPr/>
        </p:nvSpPr>
        <p:spPr>
          <a:xfrm rot="958587">
            <a:off x="5101520" y="3263762"/>
            <a:ext cx="2126232" cy="152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1799131">
            <a:off x="5195307" y="2986235"/>
            <a:ext cx="2085162" cy="13377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130479" y="3501093"/>
            <a:ext cx="280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START_GAME (STRATEGY) [BLUE]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70137" y="2690445"/>
            <a:ext cx="1313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GAME_TIMEOUT</a:t>
            </a:r>
          </a:p>
        </p:txBody>
      </p:sp>
    </p:spTree>
    <p:extLst>
      <p:ext uri="{BB962C8B-B14F-4D97-AF65-F5344CB8AC3E}">
        <p14:creationId xmlns:p14="http://schemas.microsoft.com/office/powerpoint/2010/main" val="247274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8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LEVEL 3 – CAMPAIGNING RED/BLUE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815842"/>
            <a:ext cx="358001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Legend:-</a:t>
            </a:r>
          </a:p>
          <a:p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Arrows = Events received from other modules</a:t>
            </a:r>
          </a:p>
          <a:p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Arrows = Events sent to other modules</a:t>
            </a:r>
          </a:p>
          <a:p>
            <a:r>
              <a:rPr 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Arrows = Events generated and used within the module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10466" y="319767"/>
            <a:ext cx="10415848" cy="4439395"/>
            <a:chOff x="872836" y="650807"/>
            <a:chExt cx="10607040" cy="4279146"/>
          </a:xfrm>
        </p:grpSpPr>
        <p:sp>
          <p:nvSpPr>
            <p:cNvPr id="2" name="Rectangle 1"/>
            <p:cNvSpPr/>
            <p:nvPr/>
          </p:nvSpPr>
          <p:spPr>
            <a:xfrm>
              <a:off x="872836" y="650807"/>
              <a:ext cx="10607040" cy="427274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72836" y="653776"/>
              <a:ext cx="10598728" cy="2909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CAMPAIGNING RED/BLUE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72836" y="4639007"/>
              <a:ext cx="10598728" cy="2909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ENTRY EVENT: N/A		EXIT EVENT: N/A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978978" y="1899531"/>
            <a:ext cx="1579062" cy="1571105"/>
            <a:chOff x="1189076" y="980902"/>
            <a:chExt cx="1579062" cy="1571105"/>
          </a:xfrm>
        </p:grpSpPr>
        <p:sp>
          <p:nvSpPr>
            <p:cNvPr id="40" name="Oval 39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64375" y="1447901"/>
              <a:ext cx="1028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GET ON LINE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817626" y="757727"/>
            <a:ext cx="1689614" cy="1571105"/>
            <a:chOff x="1133800" y="980902"/>
            <a:chExt cx="1689614" cy="1571105"/>
          </a:xfrm>
        </p:grpSpPr>
        <p:sp>
          <p:nvSpPr>
            <p:cNvPr id="43" name="Oval 42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33800" y="1539840"/>
              <a:ext cx="1689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FOLLOW LINE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56492" y="908968"/>
            <a:ext cx="357447" cy="423948"/>
            <a:chOff x="3181001" y="1403255"/>
            <a:chExt cx="357447" cy="423948"/>
          </a:xfrm>
        </p:grpSpPr>
        <p:sp>
          <p:nvSpPr>
            <p:cNvPr id="7" name="Oval 6"/>
            <p:cNvSpPr/>
            <p:nvPr/>
          </p:nvSpPr>
          <p:spPr>
            <a:xfrm>
              <a:off x="3181001" y="1403255"/>
              <a:ext cx="161071" cy="1595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Curved Connector 21"/>
            <p:cNvCxnSpPr>
              <a:stCxn id="7" idx="5"/>
            </p:cNvCxnSpPr>
            <p:nvPr/>
          </p:nvCxnSpPr>
          <p:spPr>
            <a:xfrm rot="16200000" flipH="1">
              <a:off x="3284579" y="1573333"/>
              <a:ext cx="287774" cy="21996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784400" y="2822174"/>
            <a:ext cx="1689614" cy="1571105"/>
            <a:chOff x="1133800" y="980902"/>
            <a:chExt cx="1689614" cy="1571105"/>
          </a:xfrm>
        </p:grpSpPr>
        <p:sp>
          <p:nvSpPr>
            <p:cNvPr id="28" name="Oval 27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33800" y="1457027"/>
              <a:ext cx="1689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ACTIVATE SHOOTER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29315" y="1280712"/>
            <a:ext cx="562004" cy="578496"/>
            <a:chOff x="1189076" y="980902"/>
            <a:chExt cx="1579062" cy="1571105"/>
          </a:xfrm>
        </p:grpSpPr>
        <p:sp>
          <p:nvSpPr>
            <p:cNvPr id="35" name="Oval 34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64376" y="1288344"/>
              <a:ext cx="1028465" cy="1003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</p:grpSp>
      <p:cxnSp>
        <p:nvCxnSpPr>
          <p:cNvPr id="37" name="Curved Connector 36"/>
          <p:cNvCxnSpPr/>
          <p:nvPr/>
        </p:nvCxnSpPr>
        <p:spPr>
          <a:xfrm rot="16200000" flipH="1">
            <a:off x="1946573" y="1838763"/>
            <a:ext cx="287774" cy="2199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8021312" y="725157"/>
            <a:ext cx="1689614" cy="1571105"/>
            <a:chOff x="1133800" y="980902"/>
            <a:chExt cx="1689614" cy="1571105"/>
          </a:xfrm>
        </p:grpSpPr>
        <p:sp>
          <p:nvSpPr>
            <p:cNvPr id="46" name="Oval 45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33800" y="1539840"/>
              <a:ext cx="1689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REVERSE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005066" y="2813354"/>
            <a:ext cx="1689614" cy="1571105"/>
            <a:chOff x="1133800" y="980902"/>
            <a:chExt cx="1689614" cy="1571105"/>
          </a:xfrm>
        </p:grpSpPr>
        <p:sp>
          <p:nvSpPr>
            <p:cNvPr id="51" name="Oval 50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33800" y="1457027"/>
              <a:ext cx="1689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CAPTURE STATION</a:t>
              </a:r>
            </a:p>
          </p:txBody>
        </p:sp>
      </p:grpSp>
      <p:sp>
        <p:nvSpPr>
          <p:cNvPr id="8" name="Left-Right Arrow 7"/>
          <p:cNvSpPr/>
          <p:nvPr/>
        </p:nvSpPr>
        <p:spPr>
          <a:xfrm rot="9384943">
            <a:off x="3503934" y="1952009"/>
            <a:ext cx="1306305" cy="1598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-Right Arrow 52"/>
          <p:cNvSpPr/>
          <p:nvPr/>
        </p:nvSpPr>
        <p:spPr>
          <a:xfrm rot="10800000">
            <a:off x="6614671" y="1498644"/>
            <a:ext cx="1306305" cy="1598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-Right Arrow 53"/>
          <p:cNvSpPr/>
          <p:nvPr/>
        </p:nvSpPr>
        <p:spPr>
          <a:xfrm rot="11974060">
            <a:off x="3505881" y="3193551"/>
            <a:ext cx="1306305" cy="1598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-Right Arrow 55"/>
          <p:cNvSpPr/>
          <p:nvPr/>
        </p:nvSpPr>
        <p:spPr>
          <a:xfrm rot="10800000">
            <a:off x="6633102" y="3392954"/>
            <a:ext cx="1306305" cy="1598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-Right Arrow 56"/>
          <p:cNvSpPr/>
          <p:nvPr/>
        </p:nvSpPr>
        <p:spPr>
          <a:xfrm rot="5400000">
            <a:off x="8643824" y="2486415"/>
            <a:ext cx="412097" cy="1598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-Right Arrow 57"/>
          <p:cNvSpPr/>
          <p:nvPr/>
        </p:nvSpPr>
        <p:spPr>
          <a:xfrm rot="5400000">
            <a:off x="5423158" y="2496059"/>
            <a:ext cx="412097" cy="1598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-Right Arrow 58"/>
          <p:cNvSpPr/>
          <p:nvPr/>
        </p:nvSpPr>
        <p:spPr>
          <a:xfrm rot="12554156">
            <a:off x="6314561" y="2394094"/>
            <a:ext cx="1979674" cy="1583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-Right Arrow 59"/>
          <p:cNvSpPr/>
          <p:nvPr/>
        </p:nvSpPr>
        <p:spPr>
          <a:xfrm rot="19811507">
            <a:off x="6318745" y="2411464"/>
            <a:ext cx="1979674" cy="1583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738359" y="1409991"/>
            <a:ext cx="15805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Note:-</a:t>
            </a:r>
          </a:p>
          <a:p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state is connect to every other state by the occurrence of the incoming state’s event form strategy.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7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LEVEL 4 – GET ON 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815842"/>
            <a:ext cx="358001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Legend:-</a:t>
            </a:r>
          </a:p>
          <a:p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Arrows = Events received from other modules</a:t>
            </a:r>
          </a:p>
          <a:p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Arrows = Events sent to other modules</a:t>
            </a:r>
          </a:p>
          <a:p>
            <a:r>
              <a:rPr 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Arrows = Events generated and used within the module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10466" y="319767"/>
            <a:ext cx="10415848" cy="4439395"/>
            <a:chOff x="872836" y="650807"/>
            <a:chExt cx="10607040" cy="4279146"/>
          </a:xfrm>
        </p:grpSpPr>
        <p:sp>
          <p:nvSpPr>
            <p:cNvPr id="2" name="Rectangle 1"/>
            <p:cNvSpPr/>
            <p:nvPr/>
          </p:nvSpPr>
          <p:spPr>
            <a:xfrm>
              <a:off x="872836" y="650807"/>
              <a:ext cx="10607040" cy="427274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72836" y="653776"/>
              <a:ext cx="10598728" cy="2909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GET ON LINE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72836" y="4639007"/>
              <a:ext cx="10598728" cy="2909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ENTRY EVENT: N/A		EXIT EVENT: N/A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691810" y="707975"/>
            <a:ext cx="1579062" cy="1571105"/>
            <a:chOff x="1189076" y="980902"/>
            <a:chExt cx="1579062" cy="1571105"/>
          </a:xfrm>
        </p:grpSpPr>
        <p:sp>
          <p:nvSpPr>
            <p:cNvPr id="40" name="Oval 39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64375" y="1288345"/>
              <a:ext cx="10284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WAITING TO START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311915" y="713742"/>
            <a:ext cx="1689614" cy="1571105"/>
            <a:chOff x="1133800" y="980902"/>
            <a:chExt cx="1689614" cy="1571105"/>
          </a:xfrm>
        </p:grpSpPr>
        <p:sp>
          <p:nvSpPr>
            <p:cNvPr id="43" name="Oval 42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33800" y="1443288"/>
              <a:ext cx="1689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ALIGN WITH SIDE BEACONS</a:t>
              </a:r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4472357" y="1239350"/>
            <a:ext cx="2783554" cy="152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410661" y="984014"/>
            <a:ext cx="280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GET_ON_LINE (STRATEGY)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2367659" y="803520"/>
            <a:ext cx="357447" cy="423948"/>
            <a:chOff x="3181001" y="1403255"/>
            <a:chExt cx="357447" cy="423948"/>
          </a:xfrm>
        </p:grpSpPr>
        <p:sp>
          <p:nvSpPr>
            <p:cNvPr id="7" name="Oval 6"/>
            <p:cNvSpPr/>
            <p:nvPr/>
          </p:nvSpPr>
          <p:spPr>
            <a:xfrm>
              <a:off x="3181001" y="1403255"/>
              <a:ext cx="161071" cy="1595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Curved Connector 21"/>
            <p:cNvCxnSpPr>
              <a:stCxn id="7" idx="5"/>
            </p:cNvCxnSpPr>
            <p:nvPr/>
          </p:nvCxnSpPr>
          <p:spPr>
            <a:xfrm rot="16200000" flipH="1">
              <a:off x="3284579" y="1573333"/>
              <a:ext cx="287774" cy="21996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Right Arrow 25"/>
          <p:cNvSpPr/>
          <p:nvPr/>
        </p:nvSpPr>
        <p:spPr>
          <a:xfrm rot="5400000">
            <a:off x="7924306" y="2443105"/>
            <a:ext cx="464832" cy="19290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283722" y="2372022"/>
            <a:ext cx="1403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ALIGN_COMPLETE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367191" y="2798559"/>
            <a:ext cx="1689614" cy="1571105"/>
            <a:chOff x="1133800" y="980902"/>
            <a:chExt cx="1689614" cy="1571105"/>
          </a:xfrm>
        </p:grpSpPr>
        <p:sp>
          <p:nvSpPr>
            <p:cNvPr id="28" name="Oval 27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33800" y="1457027"/>
              <a:ext cx="1689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FULL SPEED FORWARD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162806" y="2439484"/>
            <a:ext cx="1313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ES_TIMEOUT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599927" y="2797162"/>
            <a:ext cx="1689614" cy="1571105"/>
            <a:chOff x="1133800" y="980902"/>
            <a:chExt cx="1689614" cy="1571105"/>
          </a:xfrm>
        </p:grpSpPr>
        <p:sp>
          <p:nvSpPr>
            <p:cNvPr id="35" name="Oval 34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33800" y="1583800"/>
              <a:ext cx="1689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ROTATE A BIT</a:t>
              </a:r>
            </a:p>
          </p:txBody>
        </p:sp>
      </p:grpSp>
      <p:sp>
        <p:nvSpPr>
          <p:cNvPr id="37" name="Right Arrow 36"/>
          <p:cNvSpPr/>
          <p:nvPr/>
        </p:nvSpPr>
        <p:spPr>
          <a:xfrm rot="10800000">
            <a:off x="4464227" y="3513003"/>
            <a:ext cx="2783554" cy="1522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445923" y="3630892"/>
            <a:ext cx="280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LINE_DETECTED</a:t>
            </a:r>
          </a:p>
        </p:txBody>
      </p:sp>
      <p:sp>
        <p:nvSpPr>
          <p:cNvPr id="46" name="Right Arrow 45"/>
          <p:cNvSpPr/>
          <p:nvPr/>
        </p:nvSpPr>
        <p:spPr>
          <a:xfrm rot="16200000">
            <a:off x="3221593" y="2433786"/>
            <a:ext cx="464832" cy="19290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10800000">
            <a:off x="452422" y="3518907"/>
            <a:ext cx="1988438" cy="1714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21008" y="3318881"/>
            <a:ext cx="181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LINE_FOUND (STRATEGY)</a:t>
            </a:r>
          </a:p>
        </p:txBody>
      </p:sp>
    </p:spTree>
    <p:extLst>
      <p:ext uri="{BB962C8B-B14F-4D97-AF65-F5344CB8AC3E}">
        <p14:creationId xmlns:p14="http://schemas.microsoft.com/office/powerpoint/2010/main" val="341426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LEVEL 4 – FOLLOW 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815842"/>
            <a:ext cx="358001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Legend:-</a:t>
            </a:r>
          </a:p>
          <a:p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Arrows = Events received from other modules</a:t>
            </a:r>
          </a:p>
          <a:p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Arrows = Events sent to other modules</a:t>
            </a:r>
          </a:p>
          <a:p>
            <a:r>
              <a:rPr 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Arrows = Events generated and used within the module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10466" y="319767"/>
            <a:ext cx="10415848" cy="4439395"/>
            <a:chOff x="872836" y="650807"/>
            <a:chExt cx="10607040" cy="4279146"/>
          </a:xfrm>
        </p:grpSpPr>
        <p:sp>
          <p:nvSpPr>
            <p:cNvPr id="2" name="Rectangle 1"/>
            <p:cNvSpPr/>
            <p:nvPr/>
          </p:nvSpPr>
          <p:spPr>
            <a:xfrm>
              <a:off x="872836" y="650807"/>
              <a:ext cx="10607040" cy="427274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72836" y="653776"/>
              <a:ext cx="10598728" cy="2909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FOLLOW LINE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72836" y="4639007"/>
              <a:ext cx="10598728" cy="2909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ENTRY EVENT: N/A		EXIT EVENT: N/A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691810" y="707975"/>
            <a:ext cx="1579062" cy="1571105"/>
            <a:chOff x="1189076" y="980902"/>
            <a:chExt cx="1579062" cy="1571105"/>
          </a:xfrm>
        </p:grpSpPr>
        <p:sp>
          <p:nvSpPr>
            <p:cNvPr id="40" name="Oval 39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339905" y="1441369"/>
              <a:ext cx="12671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FULL SPEED FORWARD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321570" y="713742"/>
            <a:ext cx="1689614" cy="1571105"/>
            <a:chOff x="1143455" y="980902"/>
            <a:chExt cx="1689614" cy="1571105"/>
          </a:xfrm>
        </p:grpSpPr>
        <p:sp>
          <p:nvSpPr>
            <p:cNvPr id="43" name="Oval 42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43455" y="1443162"/>
              <a:ext cx="1689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PWM MODE LEFT</a:t>
              </a:r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4447169" y="1357396"/>
            <a:ext cx="2783554" cy="1522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388404" y="1097494"/>
            <a:ext cx="280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LEFT_MISALIGN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92401" y="2320591"/>
            <a:ext cx="357447" cy="423948"/>
            <a:chOff x="3181001" y="1403255"/>
            <a:chExt cx="357447" cy="423948"/>
          </a:xfrm>
        </p:grpSpPr>
        <p:sp>
          <p:nvSpPr>
            <p:cNvPr id="7" name="Oval 6"/>
            <p:cNvSpPr/>
            <p:nvPr/>
          </p:nvSpPr>
          <p:spPr>
            <a:xfrm>
              <a:off x="3181001" y="1403255"/>
              <a:ext cx="161071" cy="1595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Curved Connector 21"/>
            <p:cNvCxnSpPr>
              <a:stCxn id="7" idx="5"/>
            </p:cNvCxnSpPr>
            <p:nvPr/>
          </p:nvCxnSpPr>
          <p:spPr>
            <a:xfrm rot="16200000" flipH="1">
              <a:off x="3284579" y="1573333"/>
              <a:ext cx="287774" cy="21996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960558" y="2762655"/>
            <a:ext cx="1689614" cy="1571105"/>
            <a:chOff x="1143075" y="980902"/>
            <a:chExt cx="1689614" cy="1571105"/>
          </a:xfrm>
        </p:grpSpPr>
        <p:sp>
          <p:nvSpPr>
            <p:cNvPr id="35" name="Oval 34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43075" y="1474939"/>
              <a:ext cx="1689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PWM MODE RIGHT</a:t>
              </a:r>
            </a:p>
          </p:txBody>
        </p:sp>
      </p:grpSp>
      <p:sp>
        <p:nvSpPr>
          <p:cNvPr id="51" name="Right Arrow 50"/>
          <p:cNvSpPr/>
          <p:nvPr/>
        </p:nvSpPr>
        <p:spPr>
          <a:xfrm rot="10800000">
            <a:off x="4432890" y="1580452"/>
            <a:ext cx="2783554" cy="15227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388404" y="1694260"/>
            <a:ext cx="280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ALIGNED</a:t>
            </a:r>
          </a:p>
        </p:txBody>
      </p:sp>
      <p:sp>
        <p:nvSpPr>
          <p:cNvPr id="53" name="Right Arrow 52"/>
          <p:cNvSpPr/>
          <p:nvPr/>
        </p:nvSpPr>
        <p:spPr>
          <a:xfrm rot="2842806">
            <a:off x="3970294" y="2470183"/>
            <a:ext cx="1306781" cy="19421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748090" y="2226763"/>
            <a:ext cx="280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RIGHT_MISALIGN</a:t>
            </a:r>
          </a:p>
        </p:txBody>
      </p:sp>
      <p:sp>
        <p:nvSpPr>
          <p:cNvPr id="56" name="Right Arrow 55"/>
          <p:cNvSpPr/>
          <p:nvPr/>
        </p:nvSpPr>
        <p:spPr>
          <a:xfrm rot="13615361">
            <a:off x="3786281" y="2673236"/>
            <a:ext cx="1306781" cy="19421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615124" y="2679524"/>
            <a:ext cx="280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ALIGNED</a:t>
            </a:r>
          </a:p>
        </p:txBody>
      </p:sp>
      <p:sp>
        <p:nvSpPr>
          <p:cNvPr id="58" name="Right Arrow 57"/>
          <p:cNvSpPr/>
          <p:nvPr/>
        </p:nvSpPr>
        <p:spPr>
          <a:xfrm rot="19035098">
            <a:off x="6273912" y="2382882"/>
            <a:ext cx="1306781" cy="19421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007995" y="2191572"/>
            <a:ext cx="280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LEFT_MISALIGN</a:t>
            </a:r>
          </a:p>
        </p:txBody>
      </p:sp>
      <p:sp>
        <p:nvSpPr>
          <p:cNvPr id="60" name="Right Arrow 59"/>
          <p:cNvSpPr/>
          <p:nvPr/>
        </p:nvSpPr>
        <p:spPr>
          <a:xfrm rot="8191103">
            <a:off x="6420652" y="2569089"/>
            <a:ext cx="1306781" cy="19421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240173" y="2804605"/>
            <a:ext cx="280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RIGHT_MISALIGN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114571" y="2710865"/>
            <a:ext cx="1579062" cy="1571105"/>
            <a:chOff x="1189076" y="980902"/>
            <a:chExt cx="1579062" cy="1571105"/>
          </a:xfrm>
        </p:grpSpPr>
        <p:sp>
          <p:nvSpPr>
            <p:cNvPr id="33" name="Oval 32"/>
            <p:cNvSpPr/>
            <p:nvPr/>
          </p:nvSpPr>
          <p:spPr>
            <a:xfrm>
              <a:off x="1189076" y="980902"/>
              <a:ext cx="1579062" cy="15711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39905" y="1441369"/>
              <a:ext cx="12671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WAITING STATE</a:t>
              </a:r>
            </a:p>
          </p:txBody>
        </p:sp>
      </p:grpSp>
      <p:sp>
        <p:nvSpPr>
          <p:cNvPr id="45" name="Right Arrow 44"/>
          <p:cNvSpPr/>
          <p:nvPr/>
        </p:nvSpPr>
        <p:spPr>
          <a:xfrm rot="19124458">
            <a:off x="2356411" y="2431745"/>
            <a:ext cx="726965" cy="175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86540" y="2226763"/>
            <a:ext cx="2809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FOLLOW_LINE</a:t>
            </a:r>
          </a:p>
        </p:txBody>
      </p:sp>
    </p:spTree>
    <p:extLst>
      <p:ext uri="{BB962C8B-B14F-4D97-AF65-F5344CB8AC3E}">
        <p14:creationId xmlns:p14="http://schemas.microsoft.com/office/powerpoint/2010/main" val="3103990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803</Words>
  <Application>Microsoft Office PowerPoint</Application>
  <PresentationFormat>Widescreen</PresentationFormat>
  <Paragraphs>205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Shankar</dc:creator>
  <cp:lastModifiedBy>addarsh</cp:lastModifiedBy>
  <cp:revision>22</cp:revision>
  <dcterms:created xsi:type="dcterms:W3CDTF">2016-02-12T01:53:09Z</dcterms:created>
  <dcterms:modified xsi:type="dcterms:W3CDTF">2016-03-07T19:29:59Z</dcterms:modified>
</cp:coreProperties>
</file>