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3" r:id="rId3"/>
    <p:sldId id="260" r:id="rId4"/>
    <p:sldId id="267" r:id="rId5"/>
    <p:sldId id="265" r:id="rId6"/>
    <p:sldId id="268" r:id="rId7"/>
    <p:sldId id="269" r:id="rId8"/>
    <p:sldId id="270" r:id="rId9"/>
    <p:sldId id="272" r:id="rId10"/>
    <p:sldId id="256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6600"/>
    <a:srgbClr val="800000"/>
    <a:srgbClr val="FFCC00"/>
    <a:srgbClr val="FFFF00"/>
    <a:srgbClr val="FF5050"/>
    <a:srgbClr val="679E2A"/>
    <a:srgbClr val="D0A800"/>
    <a:srgbClr val="D1B90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 autoAdjust="0"/>
    <p:restoredTop sz="94640" autoAdjust="0"/>
  </p:normalViewPr>
  <p:slideViewPr>
    <p:cSldViewPr>
      <p:cViewPr varScale="1">
        <p:scale>
          <a:sx n="133" d="100"/>
          <a:sy n="133" d="100"/>
        </p:scale>
        <p:origin x="-47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70E64-57DE-4C2D-A96E-8D66C35E45F3}" type="datetimeFigureOut">
              <a:rPr lang="en-US" smtClean="0"/>
              <a:pPr/>
              <a:t>8/08/15</a:t>
            </a:fld>
            <a:endParaRPr lang="en-U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BCC37-DE83-477B-A0CC-657E20F9749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6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EB1F-C889-4D5D-BE1A-6F37D8C9F5FA}" type="datetimeFigureOut">
              <a:rPr lang="es-CO" smtClean="0"/>
              <a:pPr/>
              <a:t>8/08/15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FBF2-FE84-4CA6-A0A0-EEA0C0B75393}" type="slidenum">
              <a:rPr lang="es-CO" smtClean="0"/>
              <a:pPr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1988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EB1F-C889-4D5D-BE1A-6F37D8C9F5FA}" type="datetimeFigureOut">
              <a:rPr lang="es-CO" smtClean="0"/>
              <a:pPr/>
              <a:t>8/08/15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FBF2-FE84-4CA6-A0A0-EEA0C0B75393}" type="slidenum">
              <a:rPr lang="es-CO" smtClean="0"/>
              <a:pPr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164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EB1F-C889-4D5D-BE1A-6F37D8C9F5FA}" type="datetimeFigureOut">
              <a:rPr lang="es-CO" smtClean="0"/>
              <a:pPr/>
              <a:t>8/08/15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FBF2-FE84-4CA6-A0A0-EEA0C0B75393}" type="slidenum">
              <a:rPr lang="es-CO" smtClean="0"/>
              <a:pPr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1555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EB1F-C889-4D5D-BE1A-6F37D8C9F5FA}" type="datetimeFigureOut">
              <a:rPr lang="es-CO" smtClean="0"/>
              <a:pPr/>
              <a:t>8/08/15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FBF2-FE84-4CA6-A0A0-EEA0C0B75393}" type="slidenum">
              <a:rPr lang="es-CO" smtClean="0"/>
              <a:pPr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686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EB1F-C889-4D5D-BE1A-6F37D8C9F5FA}" type="datetimeFigureOut">
              <a:rPr lang="es-CO" smtClean="0"/>
              <a:pPr/>
              <a:t>8/08/15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FBF2-FE84-4CA6-A0A0-EEA0C0B75393}" type="slidenum">
              <a:rPr lang="es-CO" smtClean="0"/>
              <a:pPr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5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EB1F-C889-4D5D-BE1A-6F37D8C9F5FA}" type="datetimeFigureOut">
              <a:rPr lang="es-CO" smtClean="0"/>
              <a:pPr/>
              <a:t>8/08/15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FBF2-FE84-4CA6-A0A0-EEA0C0B75393}" type="slidenum">
              <a:rPr lang="es-CO" smtClean="0"/>
              <a:pPr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682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EB1F-C889-4D5D-BE1A-6F37D8C9F5FA}" type="datetimeFigureOut">
              <a:rPr lang="es-CO" smtClean="0"/>
              <a:pPr/>
              <a:t>8/08/15</a:t>
            </a:fld>
            <a:endParaRPr lang="es-C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FBF2-FE84-4CA6-A0A0-EEA0C0B75393}" type="slidenum">
              <a:rPr lang="es-CO" smtClean="0"/>
              <a:pPr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38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EB1F-C889-4D5D-BE1A-6F37D8C9F5FA}" type="datetimeFigureOut">
              <a:rPr lang="es-CO" smtClean="0"/>
              <a:pPr/>
              <a:t>8/08/15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FBF2-FE84-4CA6-A0A0-EEA0C0B75393}" type="slidenum">
              <a:rPr lang="es-CO" smtClean="0"/>
              <a:pPr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5730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EB1F-C889-4D5D-BE1A-6F37D8C9F5FA}" type="datetimeFigureOut">
              <a:rPr lang="es-CO" smtClean="0"/>
              <a:pPr/>
              <a:t>8/08/15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FBF2-FE84-4CA6-A0A0-EEA0C0B75393}" type="slidenum">
              <a:rPr lang="es-CO" smtClean="0"/>
              <a:pPr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8241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EB1F-C889-4D5D-BE1A-6F37D8C9F5FA}" type="datetimeFigureOut">
              <a:rPr lang="es-CO" smtClean="0"/>
              <a:pPr/>
              <a:t>8/08/15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FBF2-FE84-4CA6-A0A0-EEA0C0B75393}" type="slidenum">
              <a:rPr lang="es-CO" smtClean="0"/>
              <a:pPr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457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EB1F-C889-4D5D-BE1A-6F37D8C9F5FA}" type="datetimeFigureOut">
              <a:rPr lang="es-CO" smtClean="0"/>
              <a:pPr/>
              <a:t>8/08/15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FBF2-FE84-4CA6-A0A0-EEA0C0B75393}" type="slidenum">
              <a:rPr lang="es-CO" smtClean="0"/>
              <a:pPr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61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AEB1F-C889-4D5D-BE1A-6F37D8C9F5FA}" type="datetimeFigureOut">
              <a:rPr lang="es-CO" smtClean="0"/>
              <a:pPr/>
              <a:t>8/08/15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FBF2-FE84-4CA6-A0A0-EEA0C0B75393}" type="slidenum">
              <a:rPr lang="es-CO" smtClean="0"/>
              <a:pPr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4550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jpeg"/><Relationship Id="rId5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1991544" y="2610778"/>
            <a:ext cx="8172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505200" y="5200472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Agosto 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2015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Medell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Arial" pitchFamily="34" charset="0"/>
              </a:rPr>
              <a:t>í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n, Colombia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991544" y="2610778"/>
            <a:ext cx="8172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991544" y="2703111"/>
            <a:ext cx="817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CO" sz="2400" b="1" dirty="0"/>
              <a:t>Base de datos </a:t>
            </a:r>
            <a:r>
              <a:rPr lang="es-CO" sz="2400" b="1" dirty="0" err="1"/>
              <a:t>NoSQL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16" descr="http://www.areawidetech.com/images/webdev/databa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331" y="2392183"/>
            <a:ext cx="2471738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25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75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70126" y="1090613"/>
            <a:ext cx="7570291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lvl="0" algn="ctr" fontAlgn="base">
              <a:spcBef>
                <a:spcPct val="0"/>
              </a:spcBef>
              <a:spcAft>
                <a:spcPct val="0"/>
              </a:spcAft>
              <a:defRPr sz="2400" b="1"/>
            </a:lvl1pPr>
          </a:lstStyle>
          <a:p>
            <a:pPr algn="l"/>
            <a:r>
              <a:rPr lang="es-CO" dirty="0"/>
              <a:t>SQL (Relacionales/estructuradas)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70126" y="1911350"/>
            <a:ext cx="75702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es-CO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Esquemas estándar definidos basados en tablas.</a:t>
            </a:r>
          </a:p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es-CO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Lenguaje estándar de consulta.</a:t>
            </a:r>
          </a:p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es-CO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ACID (</a:t>
            </a:r>
            <a:r>
              <a:rPr lang="es-CO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Atomicity</a:t>
            </a:r>
            <a:r>
              <a:rPr lang="es-CO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CO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Consistency</a:t>
            </a:r>
            <a:r>
              <a:rPr lang="es-CO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CO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Isolation</a:t>
            </a:r>
            <a:r>
              <a:rPr lang="es-CO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CO" sz="28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Durability</a:t>
            </a:r>
            <a:r>
              <a:rPr lang="es-CO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es-CO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Escalabilidad vertical</a:t>
            </a:r>
          </a:p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es-CO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Soportan uniones e intersecciones entre entidades</a:t>
            </a:r>
          </a:p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es-CO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Aplicaciones altamente transaccionales</a:t>
            </a:r>
          </a:p>
        </p:txBody>
      </p:sp>
    </p:spTree>
    <p:extLst>
      <p:ext uri="{BB962C8B-B14F-4D97-AF65-F5344CB8AC3E}">
        <p14:creationId xmlns:p14="http://schemas.microsoft.com/office/powerpoint/2010/main" val="383661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1584" y="1124744"/>
            <a:ext cx="7620176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lvl="0" fontAlgn="base">
              <a:spcBef>
                <a:spcPct val="0"/>
              </a:spcBef>
              <a:spcAft>
                <a:spcPct val="0"/>
              </a:spcAft>
              <a:defRPr sz="2400" b="1"/>
            </a:lvl1pPr>
          </a:lstStyle>
          <a:p>
            <a:r>
              <a:rPr lang="es-CO" dirty="0"/>
              <a:t>NO:SQL (no estructuradas)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8872" y="1943895"/>
            <a:ext cx="7601545" cy="3540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es-CO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 esquemas estándar.</a:t>
            </a:r>
          </a:p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es-CO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Basados en colecciones de entidades.</a:t>
            </a:r>
          </a:p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es-CO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 un lenguaje estándar de consulta.</a:t>
            </a:r>
          </a:p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es-CO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</a:t>
            </a: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(Basically Available, Soft state, Eventual consistency)</a:t>
            </a:r>
            <a:r>
              <a:rPr lang="es-CO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es-CO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Escalabilidad horizontal</a:t>
            </a:r>
          </a:p>
          <a:p>
            <a:pPr marL="457200" indent="-457200" algn="just">
              <a:buFont typeface="Wingdings" panose="05000000000000000000" pitchFamily="2" charset="2"/>
              <a:buChar char="ü"/>
              <a:defRPr/>
            </a:pPr>
            <a:r>
              <a:rPr lang="es-CO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general las uniones e intersecciones deben ser gestionadas programáticamente</a:t>
            </a:r>
          </a:p>
        </p:txBody>
      </p:sp>
    </p:spTree>
    <p:extLst>
      <p:ext uri="{BB962C8B-B14F-4D97-AF65-F5344CB8AC3E}">
        <p14:creationId xmlns:p14="http://schemas.microsoft.com/office/powerpoint/2010/main" val="31094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521" y="764705"/>
            <a:ext cx="59039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lvl="0" fontAlgn="base">
              <a:spcBef>
                <a:spcPct val="0"/>
              </a:spcBef>
              <a:spcAft>
                <a:spcPct val="0"/>
              </a:spcAft>
              <a:defRPr sz="2400" b="1"/>
            </a:lvl1pPr>
          </a:lstStyle>
          <a:p>
            <a:r>
              <a:rPr lang="es-CO" sz="3600" dirty="0"/>
              <a:t>¿Por qué?</a:t>
            </a:r>
          </a:p>
        </p:txBody>
      </p:sp>
      <p:pic>
        <p:nvPicPr>
          <p:cNvPr id="7" name="Picture 30" descr="https://smist08.files.wordpress.com/2012/01/cap-theor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556793"/>
            <a:ext cx="6000832" cy="450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01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7568" y="797365"/>
            <a:ext cx="72215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lvl="0" fontAlgn="base">
              <a:spcBef>
                <a:spcPct val="0"/>
              </a:spcBef>
              <a:spcAft>
                <a:spcPct val="0"/>
              </a:spcAft>
              <a:defRPr sz="3600" b="1"/>
            </a:lvl1pPr>
          </a:lstStyle>
          <a:p>
            <a:r>
              <a:rPr lang="es-CO" dirty="0"/>
              <a:t>Bases de datos SQL (RDBMS)</a:t>
            </a:r>
          </a:p>
        </p:txBody>
      </p:sp>
      <p:pic>
        <p:nvPicPr>
          <p:cNvPr id="7" name="Picture 20" descr="https://encrypted-tbn1.gstatic.com/images?q=tbn:ANd9GcReu3Z3YuHCuxFE-utnZlZyzvWcG9VqaVieOoF0oKggyGKYoNdVPKn8yJi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169" y="1588508"/>
            <a:ext cx="24765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2" descr="https://encrypted-tbn2.gstatic.com/images?q=tbn:ANd9GcR34tKpWK3fDWjUuWdJVIDyW4plX3zApVdJUq6nq3XFrAQGaJa3oOxnvZ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3055731"/>
            <a:ext cx="22510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4" descr="https://encrypted-tbn3.gstatic.com/images?q=tbn:ANd9GcTall-6yvTslazlQBACT9JWks20wMRsGnl7gYvur2ZY0-DhqjGem1g1tMO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4111270"/>
            <a:ext cx="1739900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6" descr="https://www.ibm.com/developerworks/community/groups/service/html/image?communityUuid=fc834388-7630-4b28-9abd-2f6e702b7df7&amp;displayDefault=true&amp;lastMod=13656099810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3" y="2519661"/>
            <a:ext cx="1211263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8" descr="https://encrypted-tbn2.gstatic.com/images?q=tbn:ANd9GcTVVOdG1ENAwuUddtmxAkt2PPqRPnYd5RrZPB_bqTSL-zALrtahyGcZgh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4486714"/>
            <a:ext cx="14478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529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055440" y="1772816"/>
            <a:ext cx="9649072" cy="432003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39" name="TextBox 38"/>
          <p:cNvSpPr txBox="1"/>
          <p:nvPr/>
        </p:nvSpPr>
        <p:spPr>
          <a:xfrm>
            <a:off x="1055440" y="908720"/>
            <a:ext cx="9649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lvl="0" fontAlgn="base">
              <a:spcBef>
                <a:spcPct val="0"/>
              </a:spcBef>
              <a:spcAft>
                <a:spcPct val="0"/>
              </a:spcAft>
              <a:defRPr sz="3600" b="1"/>
            </a:lvl1pPr>
          </a:lstStyle>
          <a:p>
            <a:r>
              <a:rPr lang="es-CO" dirty="0"/>
              <a:t>NO:SQL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55440" y="1844824"/>
            <a:ext cx="231933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2800" b="1" dirty="0">
                <a:solidFill>
                  <a:schemeClr val="accent5">
                    <a:lumMod val="75000"/>
                  </a:schemeClr>
                </a:solidFill>
                <a:latin typeface="+mn-lt"/>
                <a:cs typeface="+mn-cs"/>
              </a:rPr>
              <a:t>Documentales</a:t>
            </a:r>
            <a:endParaRPr lang="es-ES" sz="2800" b="1" dirty="0">
              <a:solidFill>
                <a:schemeClr val="accent5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1" name="Picture 15" descr="MongoD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52" y="2586464"/>
            <a:ext cx="2191199" cy="62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7" descr="http://couchdb.apache.org/image/cou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789040"/>
            <a:ext cx="1458554" cy="163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9" descr="Couch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50" y="2708921"/>
            <a:ext cx="1964092" cy="55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1" descr="Apache-Jackrabb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3932833"/>
            <a:ext cx="2002764" cy="96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3" descr="IBM Notes 9 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4301757"/>
            <a:ext cx="1506878" cy="150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73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055440" y="1700808"/>
            <a:ext cx="9649072" cy="432003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39" name="TextBox 38"/>
          <p:cNvSpPr txBox="1"/>
          <p:nvPr/>
        </p:nvSpPr>
        <p:spPr>
          <a:xfrm>
            <a:off x="1055440" y="908720"/>
            <a:ext cx="9649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lvl="0" fontAlgn="base">
              <a:spcBef>
                <a:spcPct val="0"/>
              </a:spcBef>
              <a:spcAft>
                <a:spcPct val="0"/>
              </a:spcAft>
              <a:defRPr sz="3600" b="1"/>
            </a:lvl1pPr>
          </a:lstStyle>
          <a:p>
            <a:r>
              <a:rPr lang="es-CO" dirty="0"/>
              <a:t>NO:SQL</a:t>
            </a:r>
          </a:p>
        </p:txBody>
      </p:sp>
      <p:pic>
        <p:nvPicPr>
          <p:cNvPr id="10" name="Picture 25" descr="Redi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157" y="2724880"/>
            <a:ext cx="123983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55440" y="1873187"/>
            <a:ext cx="19161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2800" b="1" dirty="0">
                <a:solidFill>
                  <a:schemeClr val="accent5">
                    <a:lumMod val="75000"/>
                  </a:schemeClr>
                </a:solidFill>
                <a:latin typeface="+mn-lt"/>
                <a:cs typeface="+mn-cs"/>
              </a:rPr>
              <a:t>Clave/Valor</a:t>
            </a:r>
            <a:endParaRPr lang="es-ES" sz="2800" b="1" dirty="0">
              <a:solidFill>
                <a:schemeClr val="accent5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2" name="Picture 35" descr="http://www.opensourceconnections.com/wp-content/uploads/2013/08/foundation-d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869" y="2969502"/>
            <a:ext cx="2171700" cy="736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7" descr="Riak-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599" y="4556745"/>
            <a:ext cx="1619250" cy="552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9" descr="http://img.yegor256.com/2014/04/dynamodb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4556745"/>
            <a:ext cx="1847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70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055440" y="1700808"/>
            <a:ext cx="9649072" cy="432003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39" name="TextBox 38"/>
          <p:cNvSpPr txBox="1"/>
          <p:nvPr/>
        </p:nvSpPr>
        <p:spPr>
          <a:xfrm>
            <a:off x="1055440" y="908720"/>
            <a:ext cx="9649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lvl="0" fontAlgn="base">
              <a:spcBef>
                <a:spcPct val="0"/>
              </a:spcBef>
              <a:spcAft>
                <a:spcPct val="0"/>
              </a:spcAft>
              <a:defRPr sz="3600" b="1"/>
            </a:lvl1pPr>
          </a:lstStyle>
          <a:p>
            <a:r>
              <a:rPr lang="es-CO" dirty="0"/>
              <a:t>NO:SQL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4036" y="1743088"/>
            <a:ext cx="18732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2800" b="1" dirty="0">
                <a:solidFill>
                  <a:schemeClr val="accent5">
                    <a:lumMod val="75000"/>
                  </a:schemeClr>
                </a:solidFill>
                <a:latin typeface="+mn-lt"/>
                <a:cs typeface="+mn-cs"/>
              </a:rPr>
              <a:t>Big </a:t>
            </a:r>
            <a:r>
              <a:rPr lang="es-CO" sz="2800" b="1" dirty="0" err="1">
                <a:solidFill>
                  <a:schemeClr val="accent5">
                    <a:lumMod val="75000"/>
                  </a:schemeClr>
                </a:solidFill>
                <a:latin typeface="+mn-lt"/>
                <a:cs typeface="+mn-cs"/>
              </a:rPr>
              <a:t>Column</a:t>
            </a:r>
            <a:endParaRPr lang="es-ES" sz="2800" b="1" dirty="0">
              <a:solidFill>
                <a:schemeClr val="accent5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5" name="Picture 27" descr="Accumulo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73" y="2810152"/>
            <a:ext cx="13811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9" descr="Cassandr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3554437"/>
            <a:ext cx="917575" cy="612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1" descr="HBase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485" y="4610689"/>
            <a:ext cx="866775" cy="628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42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055440" y="1700808"/>
            <a:ext cx="9649072" cy="432003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39" name="TextBox 38"/>
          <p:cNvSpPr txBox="1"/>
          <p:nvPr/>
        </p:nvSpPr>
        <p:spPr>
          <a:xfrm>
            <a:off x="1055440" y="908720"/>
            <a:ext cx="9649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lvl="0" fontAlgn="base">
              <a:spcBef>
                <a:spcPct val="0"/>
              </a:spcBef>
              <a:spcAft>
                <a:spcPct val="0"/>
              </a:spcAft>
              <a:defRPr sz="3600" b="1"/>
            </a:lvl1pPr>
          </a:lstStyle>
          <a:p>
            <a:r>
              <a:rPr lang="es-CO" dirty="0"/>
              <a:t>NO:SQL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6323" y="1750670"/>
            <a:ext cx="115411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2800" b="1" dirty="0">
                <a:solidFill>
                  <a:schemeClr val="accent5">
                    <a:lumMod val="75000"/>
                  </a:schemeClr>
                </a:solidFill>
                <a:latin typeface="+mn-lt"/>
                <a:cs typeface="+mn-cs"/>
              </a:rPr>
              <a:t>Grafos</a:t>
            </a:r>
            <a:endParaRPr lang="es-ES" sz="2800" b="1" dirty="0">
              <a:solidFill>
                <a:schemeClr val="accent5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0" name="Picture 41" descr="bigdat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60" y="2503314"/>
            <a:ext cx="8953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3" descr="http://graphbase.net/assets/graphbase_logo_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56" y="3049707"/>
            <a:ext cx="9525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5" descr="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272026"/>
            <a:ext cx="127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7" descr="Neo4j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906" y="4712931"/>
            <a:ext cx="17335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378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nInstitucional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PresentacionInstitucionalV3</Template>
  <TotalTime>2636</TotalTime>
  <Words>119</Words>
  <Application>Microsoft Macintosh PowerPoint</Application>
  <PresentationFormat>Personalizado</PresentationFormat>
  <Paragraphs>27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PresentacionInstitucionalV3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Guadalupe</dc:creator>
  <cp:lastModifiedBy>Luis Carlos Sanchez Gonzalez</cp:lastModifiedBy>
  <cp:revision>214</cp:revision>
  <dcterms:created xsi:type="dcterms:W3CDTF">2012-04-23T20:43:51Z</dcterms:created>
  <dcterms:modified xsi:type="dcterms:W3CDTF">2015-08-08T11:42:22Z</dcterms:modified>
</cp:coreProperties>
</file>