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0" r:id="rId4"/>
    <p:sldId id="267" r:id="rId5"/>
    <p:sldId id="265" r:id="rId6"/>
    <p:sldId id="256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800000"/>
    <a:srgbClr val="FFCC00"/>
    <a:srgbClr val="FFFF00"/>
    <a:srgbClr val="FF5050"/>
    <a:srgbClr val="679E2A"/>
    <a:srgbClr val="D0A800"/>
    <a:srgbClr val="D1B90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94640" autoAdjust="0"/>
  </p:normalViewPr>
  <p:slideViewPr>
    <p:cSldViewPr>
      <p:cViewPr varScale="1">
        <p:scale>
          <a:sx n="133" d="100"/>
          <a:sy n="133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70E64-57DE-4C2D-A96E-8D66C35E45F3}" type="datetimeFigureOut">
              <a:rPr lang="en-US" smtClean="0"/>
              <a:pPr/>
              <a:t>8/08/15</a:t>
            </a:fld>
            <a:endParaRPr lang="en-U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BCC37-DE83-477B-A0CC-657E20F9749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6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988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16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55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686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5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68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730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241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457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61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EB1F-C889-4D5D-BE1A-6F37D8C9F5FA}" type="datetimeFigureOut">
              <a:rPr lang="es-CO" smtClean="0"/>
              <a:pPr/>
              <a:t>8/08/15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FBF2-FE84-4CA6-A0A0-EEA0C0B75393}" type="slidenum">
              <a:rPr lang="es-CO" smtClean="0"/>
              <a:pPr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550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67544" y="2610777"/>
            <a:ext cx="81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981200" y="5200471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Agosto 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 2015</a:t>
            </a:r>
            <a:endParaRPr lang="es-C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Medell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í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n, Colombia</a:t>
            </a:r>
            <a:endParaRPr lang="es-E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67544" y="2610777"/>
            <a:ext cx="8172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7544" y="2703110"/>
            <a:ext cx="817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CO" sz="2400" b="1" dirty="0"/>
              <a:t>CONSTRUCCIÓN DE ELEMENTOS DE SOFTWARE 4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5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Prerrequisitos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 algn="just">
              <a:buFont typeface="Arial" pitchFamily="34" charset="0"/>
              <a:buChar char="•"/>
            </a:pPr>
            <a:r>
              <a:rPr lang="es-CO" dirty="0"/>
              <a:t>OOP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s-CO" dirty="0"/>
              <a:t>Interés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s-CO" dirty="0"/>
              <a:t>Java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s-CO" dirty="0"/>
              <a:t>Anotaciones</a:t>
            </a:r>
          </a:p>
        </p:txBody>
      </p:sp>
    </p:spTree>
    <p:extLst>
      <p:ext uri="{BB962C8B-B14F-4D97-AF65-F5344CB8AC3E}">
        <p14:creationId xmlns:p14="http://schemas.microsoft.com/office/powerpoint/2010/main" val="383661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Programa</a:t>
            </a:r>
            <a:endParaRPr lang="es-CO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9532" y="1988840"/>
            <a:ext cx="8424936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s-CO" b="1" dirty="0" smtClean="0"/>
              <a:t>Temas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s-CO" b="1" dirty="0"/>
              <a:t>Introducción a las bases de datos </a:t>
            </a:r>
            <a:r>
              <a:rPr lang="es-CO" b="1" dirty="0" err="1" smtClean="0"/>
              <a:t>NoSQL</a:t>
            </a:r>
            <a:r>
              <a:rPr lang="es-CO" b="1" dirty="0" smtClean="0"/>
              <a:t> (No estructuradas)</a:t>
            </a:r>
          </a:p>
          <a:p>
            <a:pPr lvl="2" algn="just"/>
            <a:r>
              <a:rPr lang="es-CO" b="1" dirty="0"/>
              <a:t>Tipos de bases de datos </a:t>
            </a:r>
            <a:r>
              <a:rPr lang="es-CO" b="1" dirty="0" err="1" smtClean="0"/>
              <a:t>NoSQL</a:t>
            </a:r>
            <a:endParaRPr lang="es-CO" b="1" dirty="0" smtClean="0"/>
          </a:p>
          <a:p>
            <a:pPr marL="1885950" lvl="3" indent="-514350" algn="just"/>
            <a:r>
              <a:rPr lang="es-CO" dirty="0"/>
              <a:t>Documentales</a:t>
            </a:r>
          </a:p>
          <a:p>
            <a:pPr marL="1885950" lvl="3" indent="-514350" algn="just"/>
            <a:r>
              <a:rPr lang="es-CO" dirty="0"/>
              <a:t>Clave/Valor</a:t>
            </a:r>
          </a:p>
          <a:p>
            <a:pPr marL="1885950" lvl="3" indent="-514350" algn="just"/>
            <a:r>
              <a:rPr lang="es-CO" dirty="0"/>
              <a:t>Big </a:t>
            </a:r>
            <a:r>
              <a:rPr lang="es-CO" dirty="0" err="1"/>
              <a:t>Column</a:t>
            </a:r>
            <a:endParaRPr lang="es-CO" dirty="0"/>
          </a:p>
          <a:p>
            <a:pPr marL="1885950" lvl="3" indent="-514350" algn="just"/>
            <a:r>
              <a:rPr lang="es-CO" dirty="0" smtClean="0"/>
              <a:t>Grafos</a:t>
            </a:r>
            <a:endParaRPr lang="es-CO" b="1" dirty="0" smtClean="0"/>
          </a:p>
          <a:p>
            <a:pPr marL="971550" lvl="1" indent="-514350" algn="just">
              <a:buFont typeface="+mj-lt"/>
              <a:buAutoNum type="alphaLcPeriod"/>
            </a:pPr>
            <a:r>
              <a:rPr lang="es-CO" b="1" dirty="0" smtClean="0"/>
              <a:t>JPA 2.1</a:t>
            </a:r>
          </a:p>
          <a:p>
            <a:pPr marL="1428750" lvl="2" indent="-514350" algn="just"/>
            <a:r>
              <a:rPr lang="es-CO" dirty="0" smtClean="0"/>
              <a:t>ORM Básico</a:t>
            </a:r>
          </a:p>
          <a:p>
            <a:pPr marL="1428750" lvl="2" indent="-514350" algn="just"/>
            <a:r>
              <a:rPr lang="es-CO" dirty="0" smtClean="0"/>
              <a:t>JPQL</a:t>
            </a:r>
          </a:p>
          <a:p>
            <a:pPr marL="1428750" lvl="2" indent="-514350" algn="just"/>
            <a:r>
              <a:rPr lang="es-CO" dirty="0" smtClean="0"/>
              <a:t>ORM Avanzado</a:t>
            </a:r>
          </a:p>
          <a:p>
            <a:pPr marL="1428750" lvl="2" indent="-514350" algn="just"/>
            <a:r>
              <a:rPr lang="es-CO" dirty="0" err="1" smtClean="0"/>
              <a:t>Criteria</a:t>
            </a:r>
            <a:r>
              <a:rPr lang="es-CO" dirty="0" smtClean="0"/>
              <a:t> API</a:t>
            </a:r>
          </a:p>
          <a:p>
            <a:pPr marL="1428750" lvl="2" indent="-514350" algn="just"/>
            <a:endParaRPr lang="es-CO" b="1" dirty="0" smtClean="0"/>
          </a:p>
        </p:txBody>
      </p:sp>
    </p:spTree>
    <p:extLst>
      <p:ext uri="{BB962C8B-B14F-4D97-AF65-F5344CB8AC3E}">
        <p14:creationId xmlns:p14="http://schemas.microsoft.com/office/powerpoint/2010/main" val="31094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Programa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9532" y="1700808"/>
            <a:ext cx="8424936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just">
              <a:buFont typeface="+mj-lt"/>
              <a:buAutoNum type="alphaLcPeriod" startAt="3"/>
            </a:pPr>
            <a:r>
              <a:rPr lang="es-CO" b="1" dirty="0" smtClean="0"/>
              <a:t>J2EE 1.6</a:t>
            </a:r>
          </a:p>
          <a:p>
            <a:pPr marL="1428750" lvl="2" indent="-514350" algn="just"/>
            <a:r>
              <a:rPr lang="es-CO" b="1" dirty="0" smtClean="0"/>
              <a:t>Conceptos Básicos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dirty="0" err="1" smtClean="0"/>
              <a:t>Convention</a:t>
            </a:r>
            <a:r>
              <a:rPr lang="es-CO" dirty="0" smtClean="0"/>
              <a:t> </a:t>
            </a:r>
            <a:r>
              <a:rPr lang="es-CO" dirty="0" err="1" smtClean="0"/>
              <a:t>over</a:t>
            </a:r>
            <a:r>
              <a:rPr lang="es-CO" dirty="0" smtClean="0"/>
              <a:t> </a:t>
            </a:r>
            <a:r>
              <a:rPr lang="es-CO" dirty="0" err="1" smtClean="0"/>
              <a:t>Configuration</a:t>
            </a:r>
            <a:r>
              <a:rPr lang="es-CO" dirty="0" smtClean="0"/>
              <a:t> (</a:t>
            </a:r>
            <a:r>
              <a:rPr lang="es-CO" dirty="0" err="1" smtClean="0"/>
              <a:t>CoC</a:t>
            </a:r>
            <a:r>
              <a:rPr lang="es-CO" dirty="0" smtClean="0"/>
              <a:t>)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dirty="0" err="1" smtClean="0"/>
              <a:t>Inversion</a:t>
            </a:r>
            <a:r>
              <a:rPr lang="es-CO" dirty="0" smtClean="0"/>
              <a:t> of control (</a:t>
            </a:r>
            <a:r>
              <a:rPr lang="es-CO" dirty="0" err="1" smtClean="0"/>
              <a:t>IoC</a:t>
            </a:r>
            <a:r>
              <a:rPr lang="es-CO" dirty="0" smtClean="0"/>
              <a:t>)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dirty="0" err="1" smtClean="0"/>
              <a:t>Dependency</a:t>
            </a:r>
            <a:r>
              <a:rPr lang="es-CO" dirty="0" smtClean="0"/>
              <a:t> </a:t>
            </a:r>
            <a:r>
              <a:rPr lang="es-CO" dirty="0" err="1" smtClean="0"/>
              <a:t>Injection</a:t>
            </a:r>
            <a:r>
              <a:rPr lang="es-CO" dirty="0" smtClean="0"/>
              <a:t> (DI)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dirty="0" err="1" smtClean="0"/>
              <a:t>Aspect</a:t>
            </a:r>
            <a:r>
              <a:rPr lang="es-CO" dirty="0" smtClean="0"/>
              <a:t> </a:t>
            </a:r>
            <a:r>
              <a:rPr lang="es-CO" dirty="0" err="1" smtClean="0"/>
              <a:t>Oriented</a:t>
            </a:r>
            <a:r>
              <a:rPr lang="es-CO" dirty="0" smtClean="0"/>
              <a:t> </a:t>
            </a:r>
            <a:r>
              <a:rPr lang="es-CO" dirty="0" err="1" smtClean="0"/>
              <a:t>Programing</a:t>
            </a:r>
            <a:r>
              <a:rPr lang="es-CO" dirty="0" smtClean="0"/>
              <a:t> (AOP)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dirty="0" smtClean="0"/>
              <a:t>JNDI</a:t>
            </a:r>
            <a:endParaRPr lang="es-CO" b="1" dirty="0" smtClean="0"/>
          </a:p>
        </p:txBody>
      </p:sp>
    </p:spTree>
    <p:extLst>
      <p:ext uri="{BB962C8B-B14F-4D97-AF65-F5344CB8AC3E}">
        <p14:creationId xmlns:p14="http://schemas.microsoft.com/office/powerpoint/2010/main" val="101001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Programa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9532" y="1628800"/>
            <a:ext cx="8424936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0" lvl="2" indent="-514350" algn="just"/>
            <a:r>
              <a:rPr lang="es-CO" b="1" smtClean="0"/>
              <a:t>EJB 3.1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smtClean="0"/>
              <a:t>Stateless Session Beans 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smtClean="0"/>
              <a:t>Stateful Session Beans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smtClean="0"/>
              <a:t>Transacciones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smtClean="0"/>
              <a:t>EJB Timer Service</a:t>
            </a:r>
          </a:p>
          <a:p>
            <a:pPr marL="1885950" lvl="3" indent="-514350" algn="just">
              <a:buFont typeface="Arial" pitchFamily="34" charset="0"/>
              <a:buChar char="•"/>
            </a:pPr>
            <a:endParaRPr lang="es-CO" b="1" smtClean="0"/>
          </a:p>
          <a:p>
            <a:pPr marL="1428750" lvl="2" indent="-514350" algn="just"/>
            <a:r>
              <a:rPr lang="es-CO" b="1" smtClean="0"/>
              <a:t>JMS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smtClean="0"/>
              <a:t>Queues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smtClean="0"/>
              <a:t>Topics</a:t>
            </a:r>
          </a:p>
          <a:p>
            <a:pPr marL="1885950" lvl="3" indent="-514350" algn="just">
              <a:buFont typeface="Arial" pitchFamily="34" charset="0"/>
              <a:buChar char="•"/>
            </a:pPr>
            <a:r>
              <a:rPr lang="es-CO" smtClean="0"/>
              <a:t>Message Driven Bean (MDB)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652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75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nInstitucional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PresentacionInstitucionalV3</Template>
  <TotalTime>2524</TotalTime>
  <Words>103</Words>
  <Application>Microsoft Macintosh PowerPoint</Application>
  <PresentationFormat>Presentación en pantalla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PresentacionInstitucionalV3</vt:lpstr>
      <vt:lpstr>Presentación de PowerPoint</vt:lpstr>
      <vt:lpstr>Prerrequisitos </vt:lpstr>
      <vt:lpstr>Programa</vt:lpstr>
      <vt:lpstr>Programa</vt:lpstr>
      <vt:lpstr>Programa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Guadalupe</dc:creator>
  <cp:lastModifiedBy>Luis Carlos Sanchez Gonzalez</cp:lastModifiedBy>
  <cp:revision>202</cp:revision>
  <dcterms:created xsi:type="dcterms:W3CDTF">2012-04-23T20:43:51Z</dcterms:created>
  <dcterms:modified xsi:type="dcterms:W3CDTF">2015-08-08T11:43:45Z</dcterms:modified>
</cp:coreProperties>
</file>