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0" r:id="rId5"/>
    <p:sldId id="261" r:id="rId6"/>
    <p:sldId id="264" r:id="rId7"/>
    <p:sldId id="262" r:id="rId8"/>
    <p:sldId id="266" r:id="rId9"/>
    <p:sldId id="267" r:id="rId10"/>
    <p:sldId id="268" r:id="rId11"/>
    <p:sldId id="269" r:id="rId12"/>
    <p:sldId id="271" r:id="rId13"/>
    <p:sldId id="272" r:id="rId14"/>
    <p:sldId id="274" r:id="rId15"/>
    <p:sldId id="275"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B8E0"/>
    <a:srgbClr val="12E2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 Boreda" userId="1ed2a0c065c5cd79" providerId="LiveId" clId="{8D33D7EC-A967-4AB3-AAF0-4CE0DB2B58E8}"/>
    <pc:docChg chg="undo custSel addSld delSld modSld sldOrd">
      <pc:chgData name="Anand Boreda" userId="1ed2a0c065c5cd79" providerId="LiveId" clId="{8D33D7EC-A967-4AB3-AAF0-4CE0DB2B58E8}" dt="2020-05-20T06:51:11.593" v="440" actId="14861"/>
      <pc:docMkLst>
        <pc:docMk/>
      </pc:docMkLst>
      <pc:sldChg chg="modSp mod">
        <pc:chgData name="Anand Boreda" userId="1ed2a0c065c5cd79" providerId="LiveId" clId="{8D33D7EC-A967-4AB3-AAF0-4CE0DB2B58E8}" dt="2020-05-20T06:27:27.326" v="247" actId="14861"/>
        <pc:sldMkLst>
          <pc:docMk/>
          <pc:sldMk cId="2920009866" sldId="256"/>
        </pc:sldMkLst>
        <pc:spChg chg="mod">
          <ac:chgData name="Anand Boreda" userId="1ed2a0c065c5cd79" providerId="LiveId" clId="{8D33D7EC-A967-4AB3-AAF0-4CE0DB2B58E8}" dt="2020-05-20T06:27:27.326" v="247" actId="14861"/>
          <ac:spMkLst>
            <pc:docMk/>
            <pc:sldMk cId="2920009866" sldId="256"/>
            <ac:spMk id="3" creationId="{5E0ED07B-6566-497A-B84E-0FC0467B1C05}"/>
          </ac:spMkLst>
        </pc:spChg>
        <pc:picChg chg="mod">
          <ac:chgData name="Anand Boreda" userId="1ed2a0c065c5cd79" providerId="LiveId" clId="{8D33D7EC-A967-4AB3-AAF0-4CE0DB2B58E8}" dt="2020-05-20T05:54:05.019" v="78" actId="1076"/>
          <ac:picMkLst>
            <pc:docMk/>
            <pc:sldMk cId="2920009866" sldId="256"/>
            <ac:picMk id="9" creationId="{F3427D05-8933-4E45-9866-2695F8937CC3}"/>
          </ac:picMkLst>
        </pc:picChg>
      </pc:sldChg>
      <pc:sldChg chg="modSp mod">
        <pc:chgData name="Anand Boreda" userId="1ed2a0c065c5cd79" providerId="LiveId" clId="{8D33D7EC-A967-4AB3-AAF0-4CE0DB2B58E8}" dt="2020-05-20T06:26:42.040" v="244" actId="14861"/>
        <pc:sldMkLst>
          <pc:docMk/>
          <pc:sldMk cId="3402497375" sldId="257"/>
        </pc:sldMkLst>
        <pc:spChg chg="mod">
          <ac:chgData name="Anand Boreda" userId="1ed2a0c065c5cd79" providerId="LiveId" clId="{8D33D7EC-A967-4AB3-AAF0-4CE0DB2B58E8}" dt="2020-05-20T06:26:42.040" v="244" actId="14861"/>
          <ac:spMkLst>
            <pc:docMk/>
            <pc:sldMk cId="3402497375" sldId="257"/>
            <ac:spMk id="5" creationId="{08C0F4AD-E71B-4E40-AA6A-BD3FE383605F}"/>
          </ac:spMkLst>
        </pc:spChg>
      </pc:sldChg>
      <pc:sldChg chg="modSp mod">
        <pc:chgData name="Anand Boreda" userId="1ed2a0c065c5cd79" providerId="LiveId" clId="{8D33D7EC-A967-4AB3-AAF0-4CE0DB2B58E8}" dt="2020-05-20T06:26:34.825" v="243" actId="14861"/>
        <pc:sldMkLst>
          <pc:docMk/>
          <pc:sldMk cId="2543878260" sldId="260"/>
        </pc:sldMkLst>
        <pc:spChg chg="mod">
          <ac:chgData name="Anand Boreda" userId="1ed2a0c065c5cd79" providerId="LiveId" clId="{8D33D7EC-A967-4AB3-AAF0-4CE0DB2B58E8}" dt="2020-05-20T06:26:34.825" v="243" actId="14861"/>
          <ac:spMkLst>
            <pc:docMk/>
            <pc:sldMk cId="2543878260" sldId="260"/>
            <ac:spMk id="5" creationId="{08C0F4AD-E71B-4E40-AA6A-BD3FE383605F}"/>
          </ac:spMkLst>
        </pc:spChg>
      </pc:sldChg>
      <pc:sldChg chg="modSp mod">
        <pc:chgData name="Anand Boreda" userId="1ed2a0c065c5cd79" providerId="LiveId" clId="{8D33D7EC-A967-4AB3-AAF0-4CE0DB2B58E8}" dt="2020-05-20T06:26:30.256" v="242" actId="14861"/>
        <pc:sldMkLst>
          <pc:docMk/>
          <pc:sldMk cId="3624385476" sldId="261"/>
        </pc:sldMkLst>
        <pc:spChg chg="mod">
          <ac:chgData name="Anand Boreda" userId="1ed2a0c065c5cd79" providerId="LiveId" clId="{8D33D7EC-A967-4AB3-AAF0-4CE0DB2B58E8}" dt="2020-05-20T06:26:30.256" v="242" actId="14861"/>
          <ac:spMkLst>
            <pc:docMk/>
            <pc:sldMk cId="3624385476" sldId="261"/>
            <ac:spMk id="5" creationId="{08C0F4AD-E71B-4E40-AA6A-BD3FE383605F}"/>
          </ac:spMkLst>
        </pc:spChg>
      </pc:sldChg>
      <pc:sldChg chg="addSp delSp modSp mod">
        <pc:chgData name="Anand Boreda" userId="1ed2a0c065c5cd79" providerId="LiveId" clId="{8D33D7EC-A967-4AB3-AAF0-4CE0DB2B58E8}" dt="2020-05-20T06:26:13.537" v="241" actId="14861"/>
        <pc:sldMkLst>
          <pc:docMk/>
          <pc:sldMk cId="2576007270" sldId="262"/>
        </pc:sldMkLst>
        <pc:spChg chg="add mod">
          <ac:chgData name="Anand Boreda" userId="1ed2a0c065c5cd79" providerId="LiveId" clId="{8D33D7EC-A967-4AB3-AAF0-4CE0DB2B58E8}" dt="2020-05-20T05:42:12.394" v="72" actId="1076"/>
          <ac:spMkLst>
            <pc:docMk/>
            <pc:sldMk cId="2576007270" sldId="262"/>
            <ac:spMk id="2" creationId="{7B7324D2-4973-4A53-8D8A-F29FC28A3A8F}"/>
          </ac:spMkLst>
        </pc:spChg>
        <pc:spChg chg="add mod">
          <ac:chgData name="Anand Boreda" userId="1ed2a0c065c5cd79" providerId="LiveId" clId="{8D33D7EC-A967-4AB3-AAF0-4CE0DB2B58E8}" dt="2020-05-20T06:12:58.669" v="201" actId="1076"/>
          <ac:spMkLst>
            <pc:docMk/>
            <pc:sldMk cId="2576007270" sldId="262"/>
            <ac:spMk id="3" creationId="{819DEAB8-B0BF-4BDB-A429-6877F82DB0A7}"/>
          </ac:spMkLst>
        </pc:spChg>
        <pc:spChg chg="mod">
          <ac:chgData name="Anand Boreda" userId="1ed2a0c065c5cd79" providerId="LiveId" clId="{8D33D7EC-A967-4AB3-AAF0-4CE0DB2B58E8}" dt="2020-05-20T06:26:13.537" v="241" actId="14861"/>
          <ac:spMkLst>
            <pc:docMk/>
            <pc:sldMk cId="2576007270" sldId="262"/>
            <ac:spMk id="5" creationId="{08C0F4AD-E71B-4E40-AA6A-BD3FE383605F}"/>
          </ac:spMkLst>
        </pc:spChg>
        <pc:spChg chg="mod">
          <ac:chgData name="Anand Boreda" userId="1ed2a0c065c5cd79" providerId="LiveId" clId="{8D33D7EC-A967-4AB3-AAF0-4CE0DB2B58E8}" dt="2020-05-20T05:41:30.735" v="61" actId="6549"/>
          <ac:spMkLst>
            <pc:docMk/>
            <pc:sldMk cId="2576007270" sldId="262"/>
            <ac:spMk id="6" creationId="{07861E66-84B5-427C-A061-F8BB17A237ED}"/>
          </ac:spMkLst>
        </pc:spChg>
        <pc:spChg chg="del">
          <ac:chgData name="Anand Boreda" userId="1ed2a0c065c5cd79" providerId="LiveId" clId="{8D33D7EC-A967-4AB3-AAF0-4CE0DB2B58E8}" dt="2020-05-20T05:36:39.936" v="17" actId="478"/>
          <ac:spMkLst>
            <pc:docMk/>
            <pc:sldMk cId="2576007270" sldId="262"/>
            <ac:spMk id="9" creationId="{485BE0FC-7E10-49FF-B442-49447A306850}"/>
          </ac:spMkLst>
        </pc:spChg>
        <pc:spChg chg="del">
          <ac:chgData name="Anand Boreda" userId="1ed2a0c065c5cd79" providerId="LiveId" clId="{8D33D7EC-A967-4AB3-AAF0-4CE0DB2B58E8}" dt="2020-05-20T05:36:38.855" v="16" actId="478"/>
          <ac:spMkLst>
            <pc:docMk/>
            <pc:sldMk cId="2576007270" sldId="262"/>
            <ac:spMk id="12" creationId="{FB341F39-CCFB-49D9-BD64-E3DD53A57B94}"/>
          </ac:spMkLst>
        </pc:spChg>
        <pc:graphicFrameChg chg="mod">
          <ac:chgData name="Anand Boreda" userId="1ed2a0c065c5cd79" providerId="LiveId" clId="{8D33D7EC-A967-4AB3-AAF0-4CE0DB2B58E8}" dt="2020-05-20T05:42:19.093" v="74" actId="1076"/>
          <ac:graphicFrameMkLst>
            <pc:docMk/>
            <pc:sldMk cId="2576007270" sldId="262"/>
            <ac:graphicFrameMk id="8" creationId="{41821447-4BC1-44B5-91C0-D23D9D50CA4F}"/>
          </ac:graphicFrameMkLst>
        </pc:graphicFrameChg>
        <pc:graphicFrameChg chg="mod">
          <ac:chgData name="Anand Boreda" userId="1ed2a0c065c5cd79" providerId="LiveId" clId="{8D33D7EC-A967-4AB3-AAF0-4CE0DB2B58E8}" dt="2020-05-20T05:42:15.581" v="73" actId="1076"/>
          <ac:graphicFrameMkLst>
            <pc:docMk/>
            <pc:sldMk cId="2576007270" sldId="262"/>
            <ac:graphicFrameMk id="13" creationId="{0765CD37-7C24-4CB7-AFFE-25443F7F8970}"/>
          </ac:graphicFrameMkLst>
        </pc:graphicFrameChg>
      </pc:sldChg>
      <pc:sldChg chg="modSp mod">
        <pc:chgData name="Anand Boreda" userId="1ed2a0c065c5cd79" providerId="LiveId" clId="{8D33D7EC-A967-4AB3-AAF0-4CE0DB2B58E8}" dt="2020-05-20T05:56:52.919" v="83" actId="14861"/>
        <pc:sldMkLst>
          <pc:docMk/>
          <pc:sldMk cId="4105047600" sldId="263"/>
        </pc:sldMkLst>
        <pc:spChg chg="mod">
          <ac:chgData name="Anand Boreda" userId="1ed2a0c065c5cd79" providerId="LiveId" clId="{8D33D7EC-A967-4AB3-AAF0-4CE0DB2B58E8}" dt="2020-05-20T05:56:52.919" v="83" actId="14861"/>
          <ac:spMkLst>
            <pc:docMk/>
            <pc:sldMk cId="4105047600" sldId="263"/>
            <ac:spMk id="2" creationId="{5FED6429-0166-471D-A18B-41A4B80FD604}"/>
          </ac:spMkLst>
        </pc:spChg>
      </pc:sldChg>
      <pc:sldChg chg="modSp mod">
        <pc:chgData name="Anand Boreda" userId="1ed2a0c065c5cd79" providerId="LiveId" clId="{8D33D7EC-A967-4AB3-AAF0-4CE0DB2B58E8}" dt="2020-05-20T05:56:42.821" v="82" actId="14861"/>
        <pc:sldMkLst>
          <pc:docMk/>
          <pc:sldMk cId="1895938650" sldId="264"/>
        </pc:sldMkLst>
        <pc:spChg chg="mod">
          <ac:chgData name="Anand Boreda" userId="1ed2a0c065c5cd79" providerId="LiveId" clId="{8D33D7EC-A967-4AB3-AAF0-4CE0DB2B58E8}" dt="2020-05-20T05:56:42.821" v="82" actId="14861"/>
          <ac:spMkLst>
            <pc:docMk/>
            <pc:sldMk cId="1895938650" sldId="264"/>
            <ac:spMk id="2" creationId="{5FED6429-0166-471D-A18B-41A4B80FD604}"/>
          </ac:spMkLst>
        </pc:spChg>
      </pc:sldChg>
      <pc:sldChg chg="add del ord">
        <pc:chgData name="Anand Boreda" userId="1ed2a0c065c5cd79" providerId="LiveId" clId="{8D33D7EC-A967-4AB3-AAF0-4CE0DB2B58E8}" dt="2020-05-20T06:00:43.611" v="96" actId="2696"/>
        <pc:sldMkLst>
          <pc:docMk/>
          <pc:sldMk cId="1489776787" sldId="265"/>
        </pc:sldMkLst>
      </pc:sldChg>
      <pc:sldChg chg="delSp modSp add mod">
        <pc:chgData name="Anand Boreda" userId="1ed2a0c065c5cd79" providerId="LiveId" clId="{8D33D7EC-A967-4AB3-AAF0-4CE0DB2B58E8}" dt="2020-05-20T06:26:08.339" v="240" actId="14861"/>
        <pc:sldMkLst>
          <pc:docMk/>
          <pc:sldMk cId="1195269837" sldId="266"/>
        </pc:sldMkLst>
        <pc:spChg chg="mod">
          <ac:chgData name="Anand Boreda" userId="1ed2a0c065c5cd79" providerId="LiveId" clId="{8D33D7EC-A967-4AB3-AAF0-4CE0DB2B58E8}" dt="2020-05-20T06:09:40.619" v="196" actId="20577"/>
          <ac:spMkLst>
            <pc:docMk/>
            <pc:sldMk cId="1195269837" sldId="266"/>
            <ac:spMk id="2" creationId="{7B7324D2-4973-4A53-8D8A-F29FC28A3A8F}"/>
          </ac:spMkLst>
        </pc:spChg>
        <pc:spChg chg="del">
          <ac:chgData name="Anand Boreda" userId="1ed2a0c065c5cd79" providerId="LiveId" clId="{8D33D7EC-A967-4AB3-AAF0-4CE0DB2B58E8}" dt="2020-05-20T06:09:36.047" v="191" actId="478"/>
          <ac:spMkLst>
            <pc:docMk/>
            <pc:sldMk cId="1195269837" sldId="266"/>
            <ac:spMk id="3" creationId="{819DEAB8-B0BF-4BDB-A429-6877F82DB0A7}"/>
          </ac:spMkLst>
        </pc:spChg>
        <pc:spChg chg="mod">
          <ac:chgData name="Anand Boreda" userId="1ed2a0c065c5cd79" providerId="LiveId" clId="{8D33D7EC-A967-4AB3-AAF0-4CE0DB2B58E8}" dt="2020-05-20T06:26:08.339" v="240" actId="14861"/>
          <ac:spMkLst>
            <pc:docMk/>
            <pc:sldMk cId="1195269837" sldId="266"/>
            <ac:spMk id="5" creationId="{08C0F4AD-E71B-4E40-AA6A-BD3FE383605F}"/>
          </ac:spMkLst>
        </pc:spChg>
        <pc:spChg chg="mod">
          <ac:chgData name="Anand Boreda" userId="1ed2a0c065c5cd79" providerId="LiveId" clId="{8D33D7EC-A967-4AB3-AAF0-4CE0DB2B58E8}" dt="2020-05-20T06:09:31.320" v="190"/>
          <ac:spMkLst>
            <pc:docMk/>
            <pc:sldMk cId="1195269837" sldId="266"/>
            <ac:spMk id="6" creationId="{07861E66-84B5-427C-A061-F8BB17A237ED}"/>
          </ac:spMkLst>
        </pc:spChg>
        <pc:graphicFrameChg chg="del">
          <ac:chgData name="Anand Boreda" userId="1ed2a0c065c5cd79" providerId="LiveId" clId="{8D33D7EC-A967-4AB3-AAF0-4CE0DB2B58E8}" dt="2020-05-20T06:09:36.806" v="192" actId="478"/>
          <ac:graphicFrameMkLst>
            <pc:docMk/>
            <pc:sldMk cId="1195269837" sldId="266"/>
            <ac:graphicFrameMk id="13" creationId="{0765CD37-7C24-4CB7-AFFE-25443F7F8970}"/>
          </ac:graphicFrameMkLst>
        </pc:graphicFrameChg>
      </pc:sldChg>
      <pc:sldChg chg="addSp delSp modSp add mod">
        <pc:chgData name="Anand Boreda" userId="1ed2a0c065c5cd79" providerId="LiveId" clId="{8D33D7EC-A967-4AB3-AAF0-4CE0DB2B58E8}" dt="2020-05-20T06:26:01.896" v="239" actId="14861"/>
        <pc:sldMkLst>
          <pc:docMk/>
          <pc:sldMk cId="4212539922" sldId="267"/>
        </pc:sldMkLst>
        <pc:spChg chg="add del">
          <ac:chgData name="Anand Boreda" userId="1ed2a0c065c5cd79" providerId="LiveId" clId="{8D33D7EC-A967-4AB3-AAF0-4CE0DB2B58E8}" dt="2020-05-20T06:01:52.795" v="123" actId="478"/>
          <ac:spMkLst>
            <pc:docMk/>
            <pc:sldMk cId="4212539922" sldId="267"/>
            <ac:spMk id="2" creationId="{7B7324D2-4973-4A53-8D8A-F29FC28A3A8F}"/>
          </ac:spMkLst>
        </pc:spChg>
        <pc:spChg chg="add del">
          <ac:chgData name="Anand Boreda" userId="1ed2a0c065c5cd79" providerId="LiveId" clId="{8D33D7EC-A967-4AB3-AAF0-4CE0DB2B58E8}" dt="2020-05-20T06:01:55.795" v="124" actId="478"/>
          <ac:spMkLst>
            <pc:docMk/>
            <pc:sldMk cId="4212539922" sldId="267"/>
            <ac:spMk id="3" creationId="{819DEAB8-B0BF-4BDB-A429-6877F82DB0A7}"/>
          </ac:spMkLst>
        </pc:spChg>
        <pc:spChg chg="mod">
          <ac:chgData name="Anand Boreda" userId="1ed2a0c065c5cd79" providerId="LiveId" clId="{8D33D7EC-A967-4AB3-AAF0-4CE0DB2B58E8}" dt="2020-05-20T06:26:01.896" v="239" actId="14861"/>
          <ac:spMkLst>
            <pc:docMk/>
            <pc:sldMk cId="4212539922" sldId="267"/>
            <ac:spMk id="5" creationId="{08C0F4AD-E71B-4E40-AA6A-BD3FE383605F}"/>
          </ac:spMkLst>
        </pc:spChg>
        <pc:spChg chg="del mod">
          <ac:chgData name="Anand Boreda" userId="1ed2a0c065c5cd79" providerId="LiveId" clId="{8D33D7EC-A967-4AB3-AAF0-4CE0DB2B58E8}" dt="2020-05-20T06:02:24.245" v="137" actId="478"/>
          <ac:spMkLst>
            <pc:docMk/>
            <pc:sldMk cId="4212539922" sldId="267"/>
            <ac:spMk id="6" creationId="{07861E66-84B5-427C-A061-F8BB17A237ED}"/>
          </ac:spMkLst>
        </pc:spChg>
        <pc:spChg chg="add mod">
          <ac:chgData name="Anand Boreda" userId="1ed2a0c065c5cd79" providerId="LiveId" clId="{8D33D7EC-A967-4AB3-AAF0-4CE0DB2B58E8}" dt="2020-05-20T06:04:42.165" v="175" actId="1076"/>
          <ac:spMkLst>
            <pc:docMk/>
            <pc:sldMk cId="4212539922" sldId="267"/>
            <ac:spMk id="9" creationId="{20616969-BA41-4D8B-A755-FB10A82B41D5}"/>
          </ac:spMkLst>
        </pc:spChg>
        <pc:graphicFrameChg chg="add del">
          <ac:chgData name="Anand Boreda" userId="1ed2a0c065c5cd79" providerId="LiveId" clId="{8D33D7EC-A967-4AB3-AAF0-4CE0DB2B58E8}" dt="2020-05-20T06:03:46.935" v="153" actId="478"/>
          <ac:graphicFrameMkLst>
            <pc:docMk/>
            <pc:sldMk cId="4212539922" sldId="267"/>
            <ac:graphicFrameMk id="7" creationId="{9268976E-2783-4734-A3BE-54D06692A64A}"/>
          </ac:graphicFrameMkLst>
        </pc:graphicFrameChg>
        <pc:graphicFrameChg chg="add del">
          <ac:chgData name="Anand Boreda" userId="1ed2a0c065c5cd79" providerId="LiveId" clId="{8D33D7EC-A967-4AB3-AAF0-4CE0DB2B58E8}" dt="2020-05-20T06:02:02.480" v="126" actId="478"/>
          <ac:graphicFrameMkLst>
            <pc:docMk/>
            <pc:sldMk cId="4212539922" sldId="267"/>
            <ac:graphicFrameMk id="8" creationId="{41821447-4BC1-44B5-91C0-D23D9D50CA4F}"/>
          </ac:graphicFrameMkLst>
        </pc:graphicFrameChg>
        <pc:graphicFrameChg chg="add del">
          <ac:chgData name="Anand Boreda" userId="1ed2a0c065c5cd79" providerId="LiveId" clId="{8D33D7EC-A967-4AB3-AAF0-4CE0DB2B58E8}" dt="2020-05-20T06:02:03.355" v="127" actId="478"/>
          <ac:graphicFrameMkLst>
            <pc:docMk/>
            <pc:sldMk cId="4212539922" sldId="267"/>
            <ac:graphicFrameMk id="13" creationId="{0765CD37-7C24-4CB7-AFFE-25443F7F8970}"/>
          </ac:graphicFrameMkLst>
        </pc:graphicFrameChg>
        <pc:picChg chg="add del mod">
          <ac:chgData name="Anand Boreda" userId="1ed2a0c065c5cd79" providerId="LiveId" clId="{8D33D7EC-A967-4AB3-AAF0-4CE0DB2B58E8}" dt="2020-05-20T06:04:27.427" v="170" actId="478"/>
          <ac:picMkLst>
            <pc:docMk/>
            <pc:sldMk cId="4212539922" sldId="267"/>
            <ac:picMk id="4" creationId="{22C8404F-C83D-49AF-9889-65BB766DBBC3}"/>
          </ac:picMkLst>
        </pc:picChg>
      </pc:sldChg>
      <pc:sldChg chg="addSp delSp modSp add mod">
        <pc:chgData name="Anand Boreda" userId="1ed2a0c065c5cd79" providerId="LiveId" clId="{8D33D7EC-A967-4AB3-AAF0-4CE0DB2B58E8}" dt="2020-05-20T06:25:52.907" v="238" actId="14861"/>
        <pc:sldMkLst>
          <pc:docMk/>
          <pc:sldMk cId="2377428067" sldId="268"/>
        </pc:sldMkLst>
        <pc:spChg chg="add mod">
          <ac:chgData name="Anand Boreda" userId="1ed2a0c065c5cd79" providerId="LiveId" clId="{8D33D7EC-A967-4AB3-AAF0-4CE0DB2B58E8}" dt="2020-05-20T06:04:55.944" v="177" actId="1076"/>
          <ac:spMkLst>
            <pc:docMk/>
            <pc:sldMk cId="2377428067" sldId="268"/>
            <ac:spMk id="2" creationId="{9AC7CDF7-A49F-43C7-947F-CF1C3A6829C4}"/>
          </ac:spMkLst>
        </pc:spChg>
        <pc:spChg chg="mod">
          <ac:chgData name="Anand Boreda" userId="1ed2a0c065c5cd79" providerId="LiveId" clId="{8D33D7EC-A967-4AB3-AAF0-4CE0DB2B58E8}" dt="2020-05-20T06:25:52.907" v="238" actId="14861"/>
          <ac:spMkLst>
            <pc:docMk/>
            <pc:sldMk cId="2377428067" sldId="268"/>
            <ac:spMk id="5" creationId="{08C0F4AD-E71B-4E40-AA6A-BD3FE383605F}"/>
          </ac:spMkLst>
        </pc:spChg>
        <pc:graphicFrameChg chg="del">
          <ac:chgData name="Anand Boreda" userId="1ed2a0c065c5cd79" providerId="LiveId" clId="{8D33D7EC-A967-4AB3-AAF0-4CE0DB2B58E8}" dt="2020-05-20T06:03:44.863" v="152" actId="478"/>
          <ac:graphicFrameMkLst>
            <pc:docMk/>
            <pc:sldMk cId="2377428067" sldId="268"/>
            <ac:graphicFrameMk id="7" creationId="{9268976E-2783-4734-A3BE-54D06692A64A}"/>
          </ac:graphicFrameMkLst>
        </pc:graphicFrameChg>
        <pc:picChg chg="del">
          <ac:chgData name="Anand Boreda" userId="1ed2a0c065c5cd79" providerId="LiveId" clId="{8D33D7EC-A967-4AB3-AAF0-4CE0DB2B58E8}" dt="2020-05-20T06:03:58.723" v="162" actId="478"/>
          <ac:picMkLst>
            <pc:docMk/>
            <pc:sldMk cId="2377428067" sldId="268"/>
            <ac:picMk id="4" creationId="{22C8404F-C83D-49AF-9889-65BB766DBBC3}"/>
          </ac:picMkLst>
        </pc:picChg>
      </pc:sldChg>
      <pc:sldChg chg="modSp add mod">
        <pc:chgData name="Anand Boreda" userId="1ed2a0c065c5cd79" providerId="LiveId" clId="{8D33D7EC-A967-4AB3-AAF0-4CE0DB2B58E8}" dt="2020-05-20T06:24:09.695" v="214" actId="20577"/>
        <pc:sldMkLst>
          <pc:docMk/>
          <pc:sldMk cId="1095952780" sldId="269"/>
        </pc:sldMkLst>
        <pc:spChg chg="mod">
          <ac:chgData name="Anand Boreda" userId="1ed2a0c065c5cd79" providerId="LiveId" clId="{8D33D7EC-A967-4AB3-AAF0-4CE0DB2B58E8}" dt="2020-05-20T06:24:09.695" v="214" actId="20577"/>
          <ac:spMkLst>
            <pc:docMk/>
            <pc:sldMk cId="1095952780" sldId="269"/>
            <ac:spMk id="2" creationId="{5FED6429-0166-471D-A18B-41A4B80FD604}"/>
          </ac:spMkLst>
        </pc:spChg>
      </pc:sldChg>
      <pc:sldChg chg="addSp delSp modSp new del mod">
        <pc:chgData name="Anand Boreda" userId="1ed2a0c065c5cd79" providerId="LiveId" clId="{8D33D7EC-A967-4AB3-AAF0-4CE0DB2B58E8}" dt="2020-05-20T06:25:24.765" v="229" actId="47"/>
        <pc:sldMkLst>
          <pc:docMk/>
          <pc:sldMk cId="2729217216" sldId="270"/>
        </pc:sldMkLst>
        <pc:picChg chg="add del mod">
          <ac:chgData name="Anand Boreda" userId="1ed2a0c065c5cd79" providerId="LiveId" clId="{8D33D7EC-A967-4AB3-AAF0-4CE0DB2B58E8}" dt="2020-05-20T06:25:21.637" v="227" actId="21"/>
          <ac:picMkLst>
            <pc:docMk/>
            <pc:sldMk cId="2729217216" sldId="270"/>
            <ac:picMk id="2" creationId="{6D3847DA-6469-4186-BFCD-6C65373336F2}"/>
          </ac:picMkLst>
        </pc:picChg>
        <pc:picChg chg="add del mod">
          <ac:chgData name="Anand Boreda" userId="1ed2a0c065c5cd79" providerId="LiveId" clId="{8D33D7EC-A967-4AB3-AAF0-4CE0DB2B58E8}" dt="2020-05-20T06:25:22.700" v="228" actId="21"/>
          <ac:picMkLst>
            <pc:docMk/>
            <pc:sldMk cId="2729217216" sldId="270"/>
            <ac:picMk id="3" creationId="{0C1D069B-776A-46E4-85BA-555CCEECE672}"/>
          </ac:picMkLst>
        </pc:picChg>
      </pc:sldChg>
      <pc:sldChg chg="addSp delSp modSp new mod">
        <pc:chgData name="Anand Boreda" userId="1ed2a0c065c5cd79" providerId="LiveId" clId="{8D33D7EC-A967-4AB3-AAF0-4CE0DB2B58E8}" dt="2020-05-20T06:27:55.066" v="265" actId="20577"/>
        <pc:sldMkLst>
          <pc:docMk/>
          <pc:sldMk cId="2046441135" sldId="271"/>
        </pc:sldMkLst>
        <pc:spChg chg="del">
          <ac:chgData name="Anand Boreda" userId="1ed2a0c065c5cd79" providerId="LiveId" clId="{8D33D7EC-A967-4AB3-AAF0-4CE0DB2B58E8}" dt="2020-05-20T06:25:39.432" v="237" actId="478"/>
          <ac:spMkLst>
            <pc:docMk/>
            <pc:sldMk cId="2046441135" sldId="271"/>
            <ac:spMk id="2" creationId="{83A0AD61-B158-4F65-A317-67DF51F4187D}"/>
          </ac:spMkLst>
        </pc:spChg>
        <pc:spChg chg="add mod">
          <ac:chgData name="Anand Boreda" userId="1ed2a0c065c5cd79" providerId="LiveId" clId="{8D33D7EC-A967-4AB3-AAF0-4CE0DB2B58E8}" dt="2020-05-20T06:27:55.066" v="265" actId="20577"/>
          <ac:spMkLst>
            <pc:docMk/>
            <pc:sldMk cId="2046441135" sldId="271"/>
            <ac:spMk id="6" creationId="{9102988A-825A-4CF0-888C-E26035C3E46F}"/>
          </ac:spMkLst>
        </pc:spChg>
        <pc:picChg chg="add mod">
          <ac:chgData name="Anand Boreda" userId="1ed2a0c065c5cd79" providerId="LiveId" clId="{8D33D7EC-A967-4AB3-AAF0-4CE0DB2B58E8}" dt="2020-05-20T06:25:36.146" v="236" actId="1076"/>
          <ac:picMkLst>
            <pc:docMk/>
            <pc:sldMk cId="2046441135" sldId="271"/>
            <ac:picMk id="3" creationId="{D2A3E305-2322-4DE8-824F-809DEA09B514}"/>
          </ac:picMkLst>
        </pc:picChg>
        <pc:picChg chg="add del mod">
          <ac:chgData name="Anand Boreda" userId="1ed2a0c065c5cd79" providerId="LiveId" clId="{8D33D7EC-A967-4AB3-AAF0-4CE0DB2B58E8}" dt="2020-05-20T06:25:30.368" v="233" actId="478"/>
          <ac:picMkLst>
            <pc:docMk/>
            <pc:sldMk cId="2046441135" sldId="271"/>
            <ac:picMk id="4" creationId="{3EF04EDD-7AD6-4EEF-A133-033C38E40D25}"/>
          </ac:picMkLst>
        </pc:picChg>
        <pc:picChg chg="add mod">
          <ac:chgData name="Anand Boreda" userId="1ed2a0c065c5cd79" providerId="LiveId" clId="{8D33D7EC-A967-4AB3-AAF0-4CE0DB2B58E8}" dt="2020-05-20T06:25:34.923" v="235" actId="1076"/>
          <ac:picMkLst>
            <pc:docMk/>
            <pc:sldMk cId="2046441135" sldId="271"/>
            <ac:picMk id="5" creationId="{B84DC519-6F15-40F8-9569-2A9898B7E9DC}"/>
          </ac:picMkLst>
        </pc:picChg>
      </pc:sldChg>
      <pc:sldChg chg="addSp delSp modSp add mod">
        <pc:chgData name="Anand Boreda" userId="1ed2a0c065c5cd79" providerId="LiveId" clId="{8D33D7EC-A967-4AB3-AAF0-4CE0DB2B58E8}" dt="2020-05-20T06:29:57.577" v="293" actId="20577"/>
        <pc:sldMkLst>
          <pc:docMk/>
          <pc:sldMk cId="4203692436" sldId="272"/>
        </pc:sldMkLst>
        <pc:spChg chg="mod">
          <ac:chgData name="Anand Boreda" userId="1ed2a0c065c5cd79" providerId="LiveId" clId="{8D33D7EC-A967-4AB3-AAF0-4CE0DB2B58E8}" dt="2020-05-20T06:29:57.577" v="293" actId="20577"/>
          <ac:spMkLst>
            <pc:docMk/>
            <pc:sldMk cId="4203692436" sldId="272"/>
            <ac:spMk id="6" creationId="{9102988A-825A-4CF0-888C-E26035C3E46F}"/>
          </ac:spMkLst>
        </pc:spChg>
        <pc:picChg chg="del">
          <ac:chgData name="Anand Boreda" userId="1ed2a0c065c5cd79" providerId="LiveId" clId="{8D33D7EC-A967-4AB3-AAF0-4CE0DB2B58E8}" dt="2020-05-20T06:29:23.167" v="268" actId="478"/>
          <ac:picMkLst>
            <pc:docMk/>
            <pc:sldMk cId="4203692436" sldId="272"/>
            <ac:picMk id="3" creationId="{D2A3E305-2322-4DE8-824F-809DEA09B514}"/>
          </ac:picMkLst>
        </pc:picChg>
        <pc:picChg chg="del">
          <ac:chgData name="Anand Boreda" userId="1ed2a0c065c5cd79" providerId="LiveId" clId="{8D33D7EC-A967-4AB3-AAF0-4CE0DB2B58E8}" dt="2020-05-20T06:29:22.740" v="267" actId="478"/>
          <ac:picMkLst>
            <pc:docMk/>
            <pc:sldMk cId="4203692436" sldId="272"/>
            <ac:picMk id="5" creationId="{B84DC519-6F15-40F8-9569-2A9898B7E9DC}"/>
          </ac:picMkLst>
        </pc:picChg>
        <pc:picChg chg="add mod">
          <ac:chgData name="Anand Boreda" userId="1ed2a0c065c5cd79" providerId="LiveId" clId="{8D33D7EC-A967-4AB3-AAF0-4CE0DB2B58E8}" dt="2020-05-20T06:29:44.667" v="277" actId="1076"/>
          <ac:picMkLst>
            <pc:docMk/>
            <pc:sldMk cId="4203692436" sldId="272"/>
            <ac:picMk id="7" creationId="{2B47F1A4-F849-413D-9F26-4492C20BB13B}"/>
          </ac:picMkLst>
        </pc:picChg>
      </pc:sldChg>
      <pc:sldChg chg="new del">
        <pc:chgData name="Anand Boreda" userId="1ed2a0c065c5cd79" providerId="LiveId" clId="{8D33D7EC-A967-4AB3-AAF0-4CE0DB2B58E8}" dt="2020-05-20T06:31:27.889" v="295" actId="47"/>
        <pc:sldMkLst>
          <pc:docMk/>
          <pc:sldMk cId="525388985" sldId="273"/>
        </pc:sldMkLst>
      </pc:sldChg>
      <pc:sldChg chg="addSp delSp modSp new mod">
        <pc:chgData name="Anand Boreda" userId="1ed2a0c065c5cd79" providerId="LiveId" clId="{8D33D7EC-A967-4AB3-AAF0-4CE0DB2B58E8}" dt="2020-05-20T06:34:28.988" v="356" actId="1076"/>
        <pc:sldMkLst>
          <pc:docMk/>
          <pc:sldMk cId="3831601514" sldId="273"/>
        </pc:sldMkLst>
        <pc:spChg chg="add del mod">
          <ac:chgData name="Anand Boreda" userId="1ed2a0c065c5cd79" providerId="LiveId" clId="{8D33D7EC-A967-4AB3-AAF0-4CE0DB2B58E8}" dt="2020-05-20T06:31:59.509" v="314" actId="478"/>
          <ac:spMkLst>
            <pc:docMk/>
            <pc:sldMk cId="3831601514" sldId="273"/>
            <ac:spMk id="2" creationId="{017F094E-7266-4472-A0EE-E33F93C13914}"/>
          </ac:spMkLst>
        </pc:spChg>
        <pc:spChg chg="add mod">
          <ac:chgData name="Anand Boreda" userId="1ed2a0c065c5cd79" providerId="LiveId" clId="{8D33D7EC-A967-4AB3-AAF0-4CE0DB2B58E8}" dt="2020-05-20T06:32:24.308" v="333" actId="1076"/>
          <ac:spMkLst>
            <pc:docMk/>
            <pc:sldMk cId="3831601514" sldId="273"/>
            <ac:spMk id="3" creationId="{C38E523D-5CD7-412B-AA04-1EF8A155128F}"/>
          </ac:spMkLst>
        </pc:spChg>
        <pc:graphicFrameChg chg="add del mod">
          <ac:chgData name="Anand Boreda" userId="1ed2a0c065c5cd79" providerId="LiveId" clId="{8D33D7EC-A967-4AB3-AAF0-4CE0DB2B58E8}" dt="2020-05-20T06:33:08.234" v="339" actId="478"/>
          <ac:graphicFrameMkLst>
            <pc:docMk/>
            <pc:sldMk cId="3831601514" sldId="273"/>
            <ac:graphicFrameMk id="4" creationId="{BC7669EF-8F46-4008-B5B5-6E7981706B16}"/>
          </ac:graphicFrameMkLst>
        </pc:graphicFrameChg>
        <pc:graphicFrameChg chg="add del mod">
          <ac:chgData name="Anand Boreda" userId="1ed2a0c065c5cd79" providerId="LiveId" clId="{8D33D7EC-A967-4AB3-AAF0-4CE0DB2B58E8}" dt="2020-05-20T06:33:08.234" v="339" actId="478"/>
          <ac:graphicFrameMkLst>
            <pc:docMk/>
            <pc:sldMk cId="3831601514" sldId="273"/>
            <ac:graphicFrameMk id="5" creationId="{28F72024-BFFA-4540-8E61-6E23F48D48F3}"/>
          </ac:graphicFrameMkLst>
        </pc:graphicFrameChg>
        <pc:graphicFrameChg chg="add mod">
          <ac:chgData name="Anand Boreda" userId="1ed2a0c065c5cd79" providerId="LiveId" clId="{8D33D7EC-A967-4AB3-AAF0-4CE0DB2B58E8}" dt="2020-05-20T06:34:28.988" v="356" actId="1076"/>
          <ac:graphicFrameMkLst>
            <pc:docMk/>
            <pc:sldMk cId="3831601514" sldId="273"/>
            <ac:graphicFrameMk id="6" creationId="{9C1C78C8-FC80-4A18-9AC7-66AC3C56F171}"/>
          </ac:graphicFrameMkLst>
        </pc:graphicFrameChg>
        <pc:graphicFrameChg chg="add mod modGraphic">
          <ac:chgData name="Anand Boreda" userId="1ed2a0c065c5cd79" providerId="LiveId" clId="{8D33D7EC-A967-4AB3-AAF0-4CE0DB2B58E8}" dt="2020-05-20T06:34:19.698" v="355" actId="1076"/>
          <ac:graphicFrameMkLst>
            <pc:docMk/>
            <pc:sldMk cId="3831601514" sldId="273"/>
            <ac:graphicFrameMk id="7" creationId="{CBDEB9C2-7F2D-4D2D-B09A-53CC3DB81138}"/>
          </ac:graphicFrameMkLst>
        </pc:graphicFrameChg>
      </pc:sldChg>
      <pc:sldChg chg="modSp add mod ord">
        <pc:chgData name="Anand Boreda" userId="1ed2a0c065c5cd79" providerId="LiveId" clId="{8D33D7EC-A967-4AB3-AAF0-4CE0DB2B58E8}" dt="2020-05-20T06:44:38.284" v="378" actId="14100"/>
        <pc:sldMkLst>
          <pc:docMk/>
          <pc:sldMk cId="2261185792" sldId="274"/>
        </pc:sldMkLst>
        <pc:spChg chg="mod">
          <ac:chgData name="Anand Boreda" userId="1ed2a0c065c5cd79" providerId="LiveId" clId="{8D33D7EC-A967-4AB3-AAF0-4CE0DB2B58E8}" dt="2020-05-20T06:44:38.284" v="378" actId="14100"/>
          <ac:spMkLst>
            <pc:docMk/>
            <pc:sldMk cId="2261185792" sldId="274"/>
            <ac:spMk id="2" creationId="{5FED6429-0166-471D-A18B-41A4B80FD604}"/>
          </ac:spMkLst>
        </pc:spChg>
      </pc:sldChg>
      <pc:sldChg chg="addSp delSp modSp new mod">
        <pc:chgData name="Anand Boreda" userId="1ed2a0c065c5cd79" providerId="LiveId" clId="{8D33D7EC-A967-4AB3-AAF0-4CE0DB2B58E8}" dt="2020-05-20T06:51:11.593" v="440" actId="14861"/>
        <pc:sldMkLst>
          <pc:docMk/>
          <pc:sldMk cId="2198282859" sldId="275"/>
        </pc:sldMkLst>
        <pc:spChg chg="del">
          <ac:chgData name="Anand Boreda" userId="1ed2a0c065c5cd79" providerId="LiveId" clId="{8D33D7EC-A967-4AB3-AAF0-4CE0DB2B58E8}" dt="2020-05-20T06:46:04.966" v="380" actId="478"/>
          <ac:spMkLst>
            <pc:docMk/>
            <pc:sldMk cId="2198282859" sldId="275"/>
            <ac:spMk id="2" creationId="{22FACFB7-A8F1-4EE5-A3C2-D39945061B79}"/>
          </ac:spMkLst>
        </pc:spChg>
        <pc:spChg chg="del">
          <ac:chgData name="Anand Boreda" userId="1ed2a0c065c5cd79" providerId="LiveId" clId="{8D33D7EC-A967-4AB3-AAF0-4CE0DB2B58E8}" dt="2020-05-20T06:46:06.087" v="381" actId="478"/>
          <ac:spMkLst>
            <pc:docMk/>
            <pc:sldMk cId="2198282859" sldId="275"/>
            <ac:spMk id="3" creationId="{5ACFCCBD-7BFD-4F8A-8C01-BB4AA27D1495}"/>
          </ac:spMkLst>
        </pc:spChg>
        <pc:spChg chg="del">
          <ac:chgData name="Anand Boreda" userId="1ed2a0c065c5cd79" providerId="LiveId" clId="{8D33D7EC-A967-4AB3-AAF0-4CE0DB2B58E8}" dt="2020-05-20T06:46:06.977" v="382" actId="478"/>
          <ac:spMkLst>
            <pc:docMk/>
            <pc:sldMk cId="2198282859" sldId="275"/>
            <ac:spMk id="4" creationId="{845048B0-7F9C-4015-8E85-572FCDFBFE5F}"/>
          </ac:spMkLst>
        </pc:spChg>
        <pc:spChg chg="add mod">
          <ac:chgData name="Anand Boreda" userId="1ed2a0c065c5cd79" providerId="LiveId" clId="{8D33D7EC-A967-4AB3-AAF0-4CE0DB2B58E8}" dt="2020-05-20T06:49:30.706" v="430" actId="1076"/>
          <ac:spMkLst>
            <pc:docMk/>
            <pc:sldMk cId="2198282859" sldId="275"/>
            <ac:spMk id="5" creationId="{02B44292-7AF7-4DAC-A67A-8F6D5398A58F}"/>
          </ac:spMkLst>
        </pc:spChg>
        <pc:spChg chg="add del mod">
          <ac:chgData name="Anand Boreda" userId="1ed2a0c065c5cd79" providerId="LiveId" clId="{8D33D7EC-A967-4AB3-AAF0-4CE0DB2B58E8}" dt="2020-05-20T06:49:05.691" v="425"/>
          <ac:spMkLst>
            <pc:docMk/>
            <pc:sldMk cId="2198282859" sldId="275"/>
            <ac:spMk id="7" creationId="{B30E3E32-0CC1-44BE-B263-5AEAB8E37F72}"/>
          </ac:spMkLst>
        </pc:spChg>
        <pc:picChg chg="add mod">
          <ac:chgData name="Anand Boreda" userId="1ed2a0c065c5cd79" providerId="LiveId" clId="{8D33D7EC-A967-4AB3-AAF0-4CE0DB2B58E8}" dt="2020-05-20T06:51:11.593" v="440" actId="14861"/>
          <ac:picMkLst>
            <pc:docMk/>
            <pc:sldMk cId="2198282859" sldId="275"/>
            <ac:picMk id="6" creationId="{89979503-47FE-4F4D-8E87-7668E783127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4B5C47-3F01-439B-96E8-966A2B65E313}" type="datetimeFigureOut">
              <a:rPr lang="en-IN" smtClean="0"/>
              <a:t>20-05-2020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29107E1-9666-4C34-A262-3F7BFEFCB76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148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B5C47-3F01-439B-96E8-966A2B65E313}"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107E1-9666-4C34-A262-3F7BFEFCB76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507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B5C47-3F01-439B-96E8-966A2B65E313}"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107E1-9666-4C34-A262-3F7BFEFCB76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751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B5C47-3F01-439B-96E8-966A2B65E313}"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107E1-9666-4C34-A262-3F7BFEFCB76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096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B5C47-3F01-439B-96E8-966A2B65E313}"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9107E1-9666-4C34-A262-3F7BFEFCB76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070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B5C47-3F01-439B-96E8-966A2B65E313}"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107E1-9666-4C34-A262-3F7BFEFCB76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820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B5C47-3F01-439B-96E8-966A2B65E313}" type="datetimeFigureOut">
              <a:rPr lang="en-IN" smtClean="0"/>
              <a:t>20-05-2020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9107E1-9666-4C34-A262-3F7BFEFCB76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205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4B5C47-3F01-439B-96E8-966A2B65E313}" type="datetimeFigureOut">
              <a:rPr lang="en-IN" smtClean="0"/>
              <a:t>20-05-2020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9107E1-9666-4C34-A262-3F7BFEFCB76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880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B5C47-3F01-439B-96E8-966A2B65E313}" type="datetimeFigureOut">
              <a:rPr lang="en-IN" smtClean="0"/>
              <a:t>20-05-2020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9107E1-9666-4C34-A262-3F7BFEFCB766}" type="slidenum">
              <a:rPr lang="en-IN" smtClean="0"/>
              <a:t>‹#›</a:t>
            </a:fld>
            <a:endParaRPr lang="en-IN"/>
          </a:p>
        </p:txBody>
      </p:sp>
    </p:spTree>
    <p:extLst>
      <p:ext uri="{BB962C8B-B14F-4D97-AF65-F5344CB8AC3E}">
        <p14:creationId xmlns:p14="http://schemas.microsoft.com/office/powerpoint/2010/main" val="220104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4B5C47-3F01-439B-96E8-966A2B65E313}"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9107E1-9666-4C34-A262-3F7BFEFCB76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646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C4B5C47-3F01-439B-96E8-966A2B65E313}" type="datetimeFigureOut">
              <a:rPr lang="en-IN" smtClean="0"/>
              <a:t>20-05-2020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29107E1-9666-4C34-A262-3F7BFEFCB76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2786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C4B5C47-3F01-439B-96E8-966A2B65E313}" type="datetimeFigureOut">
              <a:rPr lang="en-IN" smtClean="0"/>
              <a:t>20-05-2020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29107E1-9666-4C34-A262-3F7BFEFCB76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149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7/06/relationships/model3d" Target="../media/model3d2.glb"/><Relationship Id="rId1" Type="http://schemas.openxmlformats.org/officeDocument/2006/relationships/slideLayout" Target="../slideLayouts/slideLayout7.xml"/><Relationship Id="rId5" Type="http://schemas.openxmlformats.org/officeDocument/2006/relationships/image" Target="../media/image10.png"/><Relationship Id="rId4" Type="http://schemas.microsoft.com/office/2017/06/relationships/model3d" Target="../media/model3d3.glb"/></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7/06/relationships/model3d" Target="../media/model3d1.glb"/><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7/06/relationships/model3d" Target="../media/model3d1.glb"/><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7/06/relationships/model3d" Target="../media/model3d1.glb"/><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7/06/relationships/model3d" Target="../media/model3d1.glb"/><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7/06/relationships/model3d" Target="../media/model3d1.glb"/><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0ED07B-6566-497A-B84E-0FC0467B1C05}"/>
              </a:ext>
            </a:extLst>
          </p:cNvPr>
          <p:cNvSpPr>
            <a:spLocks noGrp="1"/>
          </p:cNvSpPr>
          <p:nvPr>
            <p:ph type="subTitle" idx="1"/>
          </p:nvPr>
        </p:nvSpPr>
        <p:spPr>
          <a:xfrm>
            <a:off x="773097" y="2751650"/>
            <a:ext cx="10645805" cy="1354699"/>
          </a:xfrm>
          <a:effectLst>
            <a:outerShdw blurRad="50800" dist="38100" dir="2700000" algn="tl" rotWithShape="0">
              <a:prstClr val="black">
                <a:alpha val="40000"/>
              </a:prstClr>
            </a:outerShdw>
          </a:effectLst>
        </p:spPr>
        <p:txBody>
          <a:bodyPr>
            <a:normAutofit/>
          </a:bodyPr>
          <a:lstStyle/>
          <a:p>
            <a:pPr algn="ctr"/>
            <a:r>
              <a:rPr lang="en-US" sz="2400" b="1" dirty="0">
                <a:solidFill>
                  <a:schemeClr val="accent1"/>
                </a:solidFill>
                <a:latin typeface="Book Antiqua" panose="02040602050305030304" pitchFamily="18" charset="0"/>
              </a:rPr>
              <a:t>DJANGO WEB FRAMEWORK</a:t>
            </a:r>
          </a:p>
          <a:p>
            <a:pPr algn="ctr"/>
            <a:r>
              <a:rPr lang="en-US" sz="2400" b="1" dirty="0">
                <a:solidFill>
                  <a:schemeClr val="accent1"/>
                </a:solidFill>
                <a:latin typeface="Book Antiqua" panose="02040602050305030304" pitchFamily="18" charset="0"/>
              </a:rPr>
              <a:t> SOFTWARE METRICS MEASUREMENT USING RADON AND PYLINT </a:t>
            </a:r>
            <a:endParaRPr lang="en-IN" sz="2400" dirty="0">
              <a:solidFill>
                <a:schemeClr val="accent1"/>
              </a:solidFill>
              <a:latin typeface="Book Antiqua" panose="02040602050305030304" pitchFamily="18" charset="0"/>
            </a:endParaRPr>
          </a:p>
          <a:p>
            <a:endParaRPr lang="en-IN" sz="2400" dirty="0">
              <a:solidFill>
                <a:schemeClr val="accent1"/>
              </a:solidFill>
              <a:latin typeface="Book Antiqua" panose="02040602050305030304" pitchFamily="18" charset="0"/>
            </a:endParaRPr>
          </a:p>
        </p:txBody>
      </p:sp>
      <p:pic>
        <p:nvPicPr>
          <p:cNvPr id="9" name="Picture 8">
            <a:extLst>
              <a:ext uri="{FF2B5EF4-FFF2-40B4-BE49-F238E27FC236}">
                <a16:creationId xmlns:a16="http://schemas.microsoft.com/office/drawing/2014/main" id="{F3427D05-8933-4E45-9866-2695F8937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4133" y="967111"/>
            <a:ext cx="1443731" cy="1443731"/>
          </a:xfrm>
          <a:prstGeom prst="rect">
            <a:avLst/>
          </a:prstGeom>
        </p:spPr>
      </p:pic>
      <p:sp>
        <p:nvSpPr>
          <p:cNvPr id="11" name="Rectangle 10">
            <a:extLst>
              <a:ext uri="{FF2B5EF4-FFF2-40B4-BE49-F238E27FC236}">
                <a16:creationId xmlns:a16="http://schemas.microsoft.com/office/drawing/2014/main" id="{24B43AC9-22D4-4F79-A25A-B989EA124FD8}"/>
              </a:ext>
            </a:extLst>
          </p:cNvPr>
          <p:cNvSpPr/>
          <p:nvPr/>
        </p:nvSpPr>
        <p:spPr>
          <a:xfrm>
            <a:off x="1263588" y="4781550"/>
            <a:ext cx="3397188" cy="1169551"/>
          </a:xfrm>
          <a:prstGeom prst="rect">
            <a:avLst/>
          </a:prstGeom>
        </p:spPr>
        <p:txBody>
          <a:bodyPr wrap="square">
            <a:spAutoFit/>
          </a:bodyPr>
          <a:lstStyle/>
          <a:p>
            <a:pPr algn="ctr"/>
            <a:r>
              <a:rPr lang="en-IN" sz="1400" b="1" dirty="0">
                <a:solidFill>
                  <a:srgbClr val="002060"/>
                </a:solidFill>
                <a:latin typeface="Bookman Old Style" panose="02050604050505020204" pitchFamily="18" charset="0"/>
              </a:rPr>
              <a:t>Name 		Roll No</a:t>
            </a:r>
          </a:p>
          <a:p>
            <a:pPr algn="ctr"/>
            <a:r>
              <a:rPr lang="en-IN" sz="1400" b="1" dirty="0">
                <a:solidFill>
                  <a:srgbClr val="FF0000"/>
                </a:solidFill>
                <a:latin typeface="Bookman Old Style" panose="02050604050505020204" pitchFamily="18" charset="0"/>
              </a:rPr>
              <a:t>BOREDA ANAND     </a:t>
            </a:r>
            <a:r>
              <a:rPr lang="en-IN" sz="1400" b="1" dirty="0">
                <a:solidFill>
                  <a:schemeClr val="accent6"/>
                </a:solidFill>
                <a:latin typeface="Bookman Old Style" panose="02050604050505020204" pitchFamily="18" charset="0"/>
              </a:rPr>
              <a:t>– 16L01A0507</a:t>
            </a:r>
          </a:p>
          <a:p>
            <a:pPr algn="ctr"/>
            <a:r>
              <a:rPr lang="en-IN" sz="1400" b="1" dirty="0">
                <a:solidFill>
                  <a:srgbClr val="FF0000"/>
                </a:solidFill>
                <a:latin typeface="Bookman Old Style" panose="02050604050505020204" pitchFamily="18" charset="0"/>
              </a:rPr>
              <a:t>A.ANIL KUMAR   </a:t>
            </a:r>
            <a:r>
              <a:rPr lang="en-IN" sz="1400" b="1" dirty="0">
                <a:solidFill>
                  <a:schemeClr val="accent6"/>
                </a:solidFill>
                <a:latin typeface="Bookman Old Style" panose="02050604050505020204" pitchFamily="18" charset="0"/>
              </a:rPr>
              <a:t>	– 16L01A0501</a:t>
            </a:r>
          </a:p>
          <a:p>
            <a:pPr algn="ctr"/>
            <a:r>
              <a:rPr lang="en-IN" sz="1400" b="1" dirty="0">
                <a:solidFill>
                  <a:srgbClr val="FF0000"/>
                </a:solidFill>
                <a:latin typeface="Bookman Old Style" panose="02050604050505020204" pitchFamily="18" charset="0"/>
              </a:rPr>
              <a:t>SYED MOIZUDDIN  </a:t>
            </a:r>
            <a:r>
              <a:rPr lang="en-IN" sz="1400" b="1" dirty="0">
                <a:solidFill>
                  <a:schemeClr val="accent6"/>
                </a:solidFill>
                <a:latin typeface="Bookman Old Style" panose="02050604050505020204" pitchFamily="18" charset="0"/>
              </a:rPr>
              <a:t>– 16L01A0546</a:t>
            </a:r>
          </a:p>
          <a:p>
            <a:pPr algn="ctr"/>
            <a:r>
              <a:rPr lang="en-IN" sz="1400" b="1" dirty="0">
                <a:solidFill>
                  <a:srgbClr val="FF0000"/>
                </a:solidFill>
                <a:latin typeface="Bookman Old Style" panose="02050604050505020204" pitchFamily="18" charset="0"/>
              </a:rPr>
              <a:t>M.YASHWANTH</a:t>
            </a:r>
            <a:r>
              <a:rPr lang="en-IN" sz="1400" b="1" dirty="0">
                <a:solidFill>
                  <a:schemeClr val="accent6"/>
                </a:solidFill>
                <a:latin typeface="Bookman Old Style" panose="02050604050505020204" pitchFamily="18" charset="0"/>
              </a:rPr>
              <a:t>	– 16L01A0525</a:t>
            </a:r>
          </a:p>
        </p:txBody>
      </p:sp>
      <p:sp>
        <p:nvSpPr>
          <p:cNvPr id="14" name="Rectangle 13">
            <a:extLst>
              <a:ext uri="{FF2B5EF4-FFF2-40B4-BE49-F238E27FC236}">
                <a16:creationId xmlns:a16="http://schemas.microsoft.com/office/drawing/2014/main" id="{B30C2295-2560-41B7-91D5-80B3B6F9526C}"/>
              </a:ext>
            </a:extLst>
          </p:cNvPr>
          <p:cNvSpPr/>
          <p:nvPr/>
        </p:nvSpPr>
        <p:spPr>
          <a:xfrm>
            <a:off x="7954393" y="4887540"/>
            <a:ext cx="2151354" cy="957570"/>
          </a:xfrm>
          <a:prstGeom prst="rect">
            <a:avLst/>
          </a:prstGeom>
        </p:spPr>
        <p:txBody>
          <a:bodyPr wrap="square">
            <a:spAutoFit/>
          </a:bodyPr>
          <a:lstStyle/>
          <a:p>
            <a:pPr algn="ctr">
              <a:lnSpc>
                <a:spcPct val="115000"/>
              </a:lnSpc>
              <a:spcAft>
                <a:spcPts val="0"/>
              </a:spcAft>
            </a:pPr>
            <a:r>
              <a:rPr lang="en-US" sz="1600" b="1" dirty="0">
                <a:solidFill>
                  <a:srgbClr val="FF0000"/>
                </a:solidFill>
                <a:effectLst/>
                <a:latin typeface="Bookman Old Style" panose="02050604050505020204" pitchFamily="18" charset="0"/>
                <a:ea typeface="Bookman Old Style" panose="02050604050505020204" pitchFamily="18" charset="0"/>
                <a:cs typeface="Bookman Old Style" panose="02050604050505020204" pitchFamily="18" charset="0"/>
              </a:rPr>
              <a:t>R. Vinod Kumar</a:t>
            </a:r>
            <a:endParaRPr lang="en-IN" sz="1400" b="1" dirty="0">
              <a:latin typeface="Calibri" panose="020F0502020204030204" pitchFamily="34" charset="0"/>
              <a:ea typeface="Bookman Old Style" panose="02050604050505020204" pitchFamily="18" charset="0"/>
              <a:cs typeface="Gautami" panose="020B0502040204020203" pitchFamily="34" charset="0"/>
            </a:endParaRPr>
          </a:p>
          <a:p>
            <a:pPr algn="ctr">
              <a:lnSpc>
                <a:spcPct val="115000"/>
              </a:lnSpc>
              <a:spcAft>
                <a:spcPts val="0"/>
              </a:spcAft>
            </a:pPr>
            <a:r>
              <a:rPr lang="en-US" sz="1600" dirty="0">
                <a:solidFill>
                  <a:srgbClr val="0000FF"/>
                </a:solidFill>
                <a:effectLst/>
                <a:latin typeface="Bookman Old Style" panose="02050604050505020204" pitchFamily="18" charset="0"/>
                <a:ea typeface="Bookman Old Style" panose="02050604050505020204" pitchFamily="18" charset="0"/>
                <a:cs typeface="Bookman Old Style" panose="02050604050505020204" pitchFamily="18" charset="0"/>
              </a:rPr>
              <a:t>B. Tech, M. Tech</a:t>
            </a:r>
          </a:p>
          <a:p>
            <a:pPr algn="ctr">
              <a:lnSpc>
                <a:spcPct val="115000"/>
              </a:lnSpc>
              <a:spcAft>
                <a:spcPts val="0"/>
              </a:spcAft>
            </a:pPr>
            <a:r>
              <a:rPr lang="en-US" dirty="0">
                <a:solidFill>
                  <a:srgbClr val="0000FF"/>
                </a:solidFill>
                <a:latin typeface="Bookman Old Style" panose="02050604050505020204" pitchFamily="18" charset="0"/>
                <a:ea typeface="Bookman Old Style" panose="02050604050505020204" pitchFamily="18" charset="0"/>
                <a:cs typeface="Bookman Old Style" panose="02050604050505020204" pitchFamily="18" charset="0"/>
              </a:rPr>
              <a:t> Internal Guide	</a:t>
            </a:r>
            <a:endParaRPr lang="en-IN" dirty="0"/>
          </a:p>
        </p:txBody>
      </p:sp>
    </p:spTree>
    <p:extLst>
      <p:ext uri="{BB962C8B-B14F-4D97-AF65-F5344CB8AC3E}">
        <p14:creationId xmlns:p14="http://schemas.microsoft.com/office/powerpoint/2010/main" val="292000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C0F4AD-E71B-4E40-AA6A-BD3FE383605F}"/>
              </a:ext>
            </a:extLst>
          </p:cNvPr>
          <p:cNvSpPr/>
          <p:nvPr/>
        </p:nvSpPr>
        <p:spPr>
          <a:xfrm>
            <a:off x="3512598" y="811853"/>
            <a:ext cx="5166804" cy="46166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2400" b="1" dirty="0">
                <a:solidFill>
                  <a:schemeClr val="accent1"/>
                </a:solidFill>
                <a:latin typeface="Book Antiqua" panose="02040602050305030304" pitchFamily="18" charset="0"/>
              </a:rPr>
              <a:t>SOFTWARE REQUIREMENTS</a:t>
            </a:r>
            <a:endParaRPr lang="en-IN" sz="2400" dirty="0"/>
          </a:p>
        </p:txBody>
      </p:sp>
      <p:sp>
        <p:nvSpPr>
          <p:cNvPr id="2" name="Rectangle 1">
            <a:extLst>
              <a:ext uri="{FF2B5EF4-FFF2-40B4-BE49-F238E27FC236}">
                <a16:creationId xmlns:a16="http://schemas.microsoft.com/office/drawing/2014/main" id="{9AC7CDF7-A49F-43C7-947F-CF1C3A6829C4}"/>
              </a:ext>
            </a:extLst>
          </p:cNvPr>
          <p:cNvSpPr/>
          <p:nvPr/>
        </p:nvSpPr>
        <p:spPr>
          <a:xfrm>
            <a:off x="3052439" y="1985248"/>
            <a:ext cx="6087122" cy="2638928"/>
          </a:xfrm>
          <a:prstGeom prst="rect">
            <a:avLst/>
          </a:prstGeom>
        </p:spPr>
        <p:txBody>
          <a:bodyPr wrap="square">
            <a:spAutoFit/>
          </a:bodyPr>
          <a:lstStyle/>
          <a:p>
            <a:pPr marL="342900" lvl="0" indent="-342900" algn="just">
              <a:lnSpc>
                <a:spcPct val="150000"/>
              </a:lnSpc>
              <a:spcAft>
                <a:spcPts val="1000"/>
              </a:spcAft>
              <a:buFont typeface="Wingdings" panose="05000000000000000000" pitchFamily="2" charset="2"/>
              <a:buChar char=""/>
              <a:tabLst>
                <a:tab pos="457200" algn="l"/>
              </a:tabLst>
            </a:pPr>
            <a:r>
              <a:rPr lang="en-US" dirty="0">
                <a:latin typeface="Bookman Old Style" panose="02050604050505020204" pitchFamily="18" charset="0"/>
                <a:ea typeface="Calibri" panose="020F0502020204030204" pitchFamily="34" charset="0"/>
                <a:cs typeface="Gautami" panose="020B0502040204020203" pitchFamily="34" charset="0"/>
              </a:rPr>
              <a:t>Operating system 	:   Windows 7 Ultimate.</a:t>
            </a:r>
            <a:endParaRPr lang="en-IN" sz="1600" dirty="0">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dirty="0">
                <a:latin typeface="Bookman Old Style" panose="02050604050505020204" pitchFamily="18" charset="0"/>
                <a:ea typeface="Calibri" panose="020F0502020204030204" pitchFamily="34" charset="0"/>
                <a:cs typeface="Gautami" panose="020B0502040204020203" pitchFamily="34" charset="0"/>
              </a:rPr>
              <a:t>Coding Language		:   Python.</a:t>
            </a:r>
            <a:endParaRPr lang="en-IN" sz="1600" dirty="0">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dirty="0">
                <a:latin typeface="Bookman Old Style" panose="02050604050505020204" pitchFamily="18" charset="0"/>
                <a:ea typeface="Calibri" panose="020F0502020204030204" pitchFamily="34" charset="0"/>
                <a:cs typeface="Gautami" panose="020B0502040204020203" pitchFamily="34" charset="0"/>
              </a:rPr>
              <a:t>Front-End			:   Python.</a:t>
            </a:r>
            <a:endParaRPr lang="en-IN" sz="1600" dirty="0">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dirty="0">
                <a:latin typeface="Bookman Old Style" panose="02050604050505020204" pitchFamily="18" charset="0"/>
                <a:ea typeface="Calibri" panose="020F0502020204030204" pitchFamily="34" charset="0"/>
                <a:cs typeface="Gautami" panose="020B0502040204020203" pitchFamily="34" charset="0"/>
              </a:rPr>
              <a:t>Designing			:   Html, CSS, JavaScript.</a:t>
            </a:r>
            <a:endParaRPr lang="en-IN" sz="1600" dirty="0">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dirty="0">
                <a:latin typeface="Bookman Old Style" panose="02050604050505020204" pitchFamily="18" charset="0"/>
                <a:ea typeface="Calibri" panose="020F0502020204030204" pitchFamily="34" charset="0"/>
                <a:cs typeface="Gautami" panose="020B0502040204020203" pitchFamily="34" charset="0"/>
              </a:rPr>
              <a:t>Data Base			:   MySQL.</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37742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ED6429-0166-471D-A18B-41A4B80FD604}"/>
              </a:ext>
            </a:extLst>
          </p:cNvPr>
          <p:cNvSpPr/>
          <p:nvPr/>
        </p:nvSpPr>
        <p:spPr>
          <a:xfrm>
            <a:off x="3927629" y="2967335"/>
            <a:ext cx="4336742"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4000" b="1" dirty="0">
                <a:solidFill>
                  <a:schemeClr val="accent1"/>
                </a:solidFill>
                <a:latin typeface="Book Antiqua" panose="02040602050305030304" pitchFamily="18" charset="0"/>
              </a:rPr>
              <a:t>DESIGN</a:t>
            </a:r>
            <a:endParaRPr lang="en-IN" sz="4000" dirty="0"/>
          </a:p>
        </p:txBody>
      </p:sp>
    </p:spTree>
    <p:extLst>
      <p:ext uri="{BB962C8B-B14F-4D97-AF65-F5344CB8AC3E}">
        <p14:creationId xmlns:p14="http://schemas.microsoft.com/office/powerpoint/2010/main" val="1095952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A3E305-2322-4DE8-824F-809DEA09B5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661211" y="2000435"/>
            <a:ext cx="4553079" cy="2592316"/>
          </a:xfrm>
          <a:prstGeom prst="rect">
            <a:avLst/>
          </a:prstGeom>
          <a:noFill/>
          <a:ln>
            <a:noFill/>
          </a:ln>
        </p:spPr>
      </p:pic>
      <p:pic>
        <p:nvPicPr>
          <p:cNvPr id="5" name="Picture 4">
            <a:extLst>
              <a:ext uri="{FF2B5EF4-FFF2-40B4-BE49-F238E27FC236}">
                <a16:creationId xmlns:a16="http://schemas.microsoft.com/office/drawing/2014/main" id="{B84DC519-6F15-40F8-9569-2A9898B7E9DC}"/>
              </a:ext>
            </a:extLst>
          </p:cNvPr>
          <p:cNvPicPr>
            <a:picLocks noChangeAspect="1"/>
          </p:cNvPicPr>
          <p:nvPr/>
        </p:nvPicPr>
        <p:blipFill>
          <a:blip r:embed="rId3"/>
          <a:stretch>
            <a:fillRect/>
          </a:stretch>
        </p:blipFill>
        <p:spPr>
          <a:xfrm>
            <a:off x="1451579" y="2000435"/>
            <a:ext cx="4552950" cy="2590800"/>
          </a:xfrm>
          <a:prstGeom prst="rect">
            <a:avLst/>
          </a:prstGeom>
        </p:spPr>
      </p:pic>
      <p:sp>
        <p:nvSpPr>
          <p:cNvPr id="6" name="Rectangle 5">
            <a:extLst>
              <a:ext uri="{FF2B5EF4-FFF2-40B4-BE49-F238E27FC236}">
                <a16:creationId xmlns:a16="http://schemas.microsoft.com/office/drawing/2014/main" id="{9102988A-825A-4CF0-888C-E26035C3E46F}"/>
              </a:ext>
            </a:extLst>
          </p:cNvPr>
          <p:cNvSpPr/>
          <p:nvPr/>
        </p:nvSpPr>
        <p:spPr>
          <a:xfrm>
            <a:off x="3512598" y="811853"/>
            <a:ext cx="5166804" cy="46166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2400" b="1" dirty="0">
                <a:solidFill>
                  <a:schemeClr val="accent1"/>
                </a:solidFill>
                <a:latin typeface="Book Antiqua" panose="02040602050305030304" pitchFamily="18" charset="0"/>
              </a:rPr>
              <a:t>USE CASE DIAGRAMS</a:t>
            </a:r>
            <a:endParaRPr lang="en-IN" sz="2400" dirty="0"/>
          </a:p>
        </p:txBody>
      </p:sp>
    </p:spTree>
    <p:extLst>
      <p:ext uri="{BB962C8B-B14F-4D97-AF65-F5344CB8AC3E}">
        <p14:creationId xmlns:p14="http://schemas.microsoft.com/office/powerpoint/2010/main" val="204644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02988A-825A-4CF0-888C-E26035C3E46F}"/>
              </a:ext>
            </a:extLst>
          </p:cNvPr>
          <p:cNvSpPr/>
          <p:nvPr/>
        </p:nvSpPr>
        <p:spPr>
          <a:xfrm>
            <a:off x="3512598" y="811853"/>
            <a:ext cx="5166804" cy="46166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2400" b="1" dirty="0">
                <a:solidFill>
                  <a:schemeClr val="accent1"/>
                </a:solidFill>
                <a:latin typeface="Book Antiqua" panose="02040602050305030304" pitchFamily="18" charset="0"/>
              </a:rPr>
              <a:t>ACTIVITY DIAGRAM</a:t>
            </a:r>
            <a:endParaRPr lang="en-IN" sz="2400" dirty="0"/>
          </a:p>
        </p:txBody>
      </p:sp>
      <p:pic>
        <p:nvPicPr>
          <p:cNvPr id="7" name="Picture 6">
            <a:extLst>
              <a:ext uri="{FF2B5EF4-FFF2-40B4-BE49-F238E27FC236}">
                <a16:creationId xmlns:a16="http://schemas.microsoft.com/office/drawing/2014/main" id="{2B47F1A4-F849-413D-9F26-4492C20BB1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79763" y="1983758"/>
            <a:ext cx="5032474" cy="3955403"/>
          </a:xfrm>
          <a:prstGeom prst="rect">
            <a:avLst/>
          </a:prstGeom>
          <a:noFill/>
          <a:ln>
            <a:noFill/>
          </a:ln>
        </p:spPr>
      </p:pic>
    </p:spTree>
    <p:extLst>
      <p:ext uri="{BB962C8B-B14F-4D97-AF65-F5344CB8AC3E}">
        <p14:creationId xmlns:p14="http://schemas.microsoft.com/office/powerpoint/2010/main" val="4203692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ED6429-0166-471D-A18B-41A4B80FD604}"/>
              </a:ext>
            </a:extLst>
          </p:cNvPr>
          <p:cNvSpPr/>
          <p:nvPr/>
        </p:nvSpPr>
        <p:spPr>
          <a:xfrm>
            <a:off x="3927628" y="2967335"/>
            <a:ext cx="5216371"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4000" b="1" dirty="0">
                <a:solidFill>
                  <a:schemeClr val="accent1"/>
                </a:solidFill>
                <a:latin typeface="Book Antiqua" panose="02040602050305030304" pitchFamily="18" charset="0"/>
              </a:rPr>
              <a:t>IMPLEMENTATION</a:t>
            </a:r>
            <a:endParaRPr lang="en-IN" sz="4000" dirty="0"/>
          </a:p>
        </p:txBody>
      </p:sp>
    </p:spTree>
    <p:extLst>
      <p:ext uri="{BB962C8B-B14F-4D97-AF65-F5344CB8AC3E}">
        <p14:creationId xmlns:p14="http://schemas.microsoft.com/office/powerpoint/2010/main" val="2261185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2B44292-7AF7-4DAC-A67A-8F6D5398A58F}"/>
              </a:ext>
            </a:extLst>
          </p:cNvPr>
          <p:cNvSpPr/>
          <p:nvPr/>
        </p:nvSpPr>
        <p:spPr>
          <a:xfrm>
            <a:off x="2792024" y="847364"/>
            <a:ext cx="6607947" cy="46166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2400" b="1" dirty="0">
                <a:solidFill>
                  <a:schemeClr val="accent1"/>
                </a:solidFill>
                <a:latin typeface="Book Antiqua" panose="02040602050305030304" pitchFamily="18" charset="0"/>
              </a:rPr>
              <a:t>SYSTEM ARCHITECTURE</a:t>
            </a:r>
            <a:endParaRPr lang="en-IN" sz="2400" dirty="0"/>
          </a:p>
        </p:txBody>
      </p:sp>
      <p:pic>
        <p:nvPicPr>
          <p:cNvPr id="6" name="Picture 5">
            <a:extLst>
              <a:ext uri="{FF2B5EF4-FFF2-40B4-BE49-F238E27FC236}">
                <a16:creationId xmlns:a16="http://schemas.microsoft.com/office/drawing/2014/main" id="{89979503-47FE-4F4D-8E87-7668E78312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8849" y="2205596"/>
            <a:ext cx="6854302" cy="3591523"/>
          </a:xfrm>
          <a:prstGeom prst="rect">
            <a:avLst/>
          </a:prstGeom>
          <a:noFill/>
          <a:ln>
            <a:noFill/>
          </a:ln>
          <a:effectLst>
            <a:outerShdw blurRad="63500" sx="102000" sy="102000" algn="ctr"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198282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8E523D-5CD7-412B-AA04-1EF8A155128F}"/>
              </a:ext>
            </a:extLst>
          </p:cNvPr>
          <p:cNvSpPr/>
          <p:nvPr/>
        </p:nvSpPr>
        <p:spPr>
          <a:xfrm>
            <a:off x="3927629" y="3075057"/>
            <a:ext cx="4336742"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4000" b="1" dirty="0">
                <a:solidFill>
                  <a:schemeClr val="accent1"/>
                </a:solidFill>
                <a:latin typeface="Book Antiqua" panose="02040602050305030304" pitchFamily="18" charset="0"/>
              </a:rPr>
              <a:t>THANK YOU</a:t>
            </a:r>
            <a:endParaRPr lang="en-IN" sz="4000" dirty="0"/>
          </a:p>
        </p:txBody>
      </p:sp>
      <mc:AlternateContent xmlns:mc="http://schemas.openxmlformats.org/markup-compatibility/2006">
        <mc:Choice xmlns:am3d="http://schemas.microsoft.com/office/drawing/2017/model3d" Requires="am3d">
          <p:graphicFrame>
            <p:nvGraphicFramePr>
              <p:cNvPr id="6" name="3D Model 5" descr="Smiling Face With Smiling Eyes Emoji">
                <a:extLst>
                  <a:ext uri="{FF2B5EF4-FFF2-40B4-BE49-F238E27FC236}">
                    <a16:creationId xmlns:a16="http://schemas.microsoft.com/office/drawing/2014/main" id="{9C1C78C8-FC80-4A18-9AC7-66AC3C56F171}"/>
                  </a:ext>
                </a:extLst>
              </p:cNvPr>
              <p:cNvGraphicFramePr>
                <a:graphicFrameLocks noChangeAspect="1"/>
              </p:cNvGraphicFramePr>
              <p:nvPr>
                <p:extLst>
                  <p:ext uri="{D42A27DB-BD31-4B8C-83A1-F6EECF244321}">
                    <p14:modId xmlns:p14="http://schemas.microsoft.com/office/powerpoint/2010/main" val="3011651680"/>
                  </p:ext>
                </p:extLst>
              </p:nvPr>
            </p:nvGraphicFramePr>
            <p:xfrm>
              <a:off x="8264371" y="3034234"/>
              <a:ext cx="813053" cy="813053"/>
            </p:xfrm>
            <a:graphic>
              <a:graphicData uri="http://schemas.microsoft.com/office/drawing/2017/model3d">
                <am3d:model3d r:embed="rId2">
                  <am3d:spPr>
                    <a:xfrm>
                      <a:off x="0" y="0"/>
                      <a:ext cx="813053" cy="813053"/>
                    </a:xfrm>
                    <a:prstGeom prst="rect">
                      <a:avLst/>
                    </a:prstGeom>
                  </am3d:spPr>
                  <am3d:camera>
                    <am3d:pos x="0" y="0" z="81358583"/>
                    <am3d:up dx="0" dy="36000000" dz="0"/>
                    <am3d:lookAt x="0" y="0" z="0"/>
                    <am3d:perspective fov="2700000"/>
                  </am3d:camera>
                  <am3d:trans>
                    <am3d:meterPerModelUnit n="95044" d="1000000"/>
                    <am3d:preTrans dx="3" dy="-17963324" dz="-36663"/>
                    <am3d:scale>
                      <am3d:sx n="1000000" d="1000000"/>
                      <am3d:sy n="1000000" d="1000000"/>
                      <am3d:sz n="1000000" d="1000000"/>
                    </am3d:scale>
                    <am3d:rot/>
                    <am3d:postTrans dx="0" dy="0" dz="0"/>
                  </am3d:trans>
                  <am3d:raster rName="Office3DRenderer" rVer="16.0.8326">
                    <am3d:blip r:embed="rId3"/>
                  </am3d:raster>
                  <am3d:objViewport viewportSz="14502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6" name="3D Model 5" descr="Smiling Face With Smiling Eyes Emoji">
                <a:extLst>
                  <a:ext uri="{FF2B5EF4-FFF2-40B4-BE49-F238E27FC236}">
                    <a16:creationId xmlns:a16="http://schemas.microsoft.com/office/drawing/2014/main" id="{9C1C78C8-FC80-4A18-9AC7-66AC3C56F171}"/>
                  </a:ext>
                </a:extLst>
              </p:cNvPr>
              <p:cNvPicPr>
                <a:picLocks noGrp="1" noRot="1" noChangeAspect="1" noMove="1" noResize="1" noEditPoints="1" noAdjustHandles="1" noChangeArrowheads="1" noChangeShapeType="1" noCrop="1"/>
              </p:cNvPicPr>
              <p:nvPr/>
            </p:nvPicPr>
            <p:blipFill>
              <a:blip r:embed="rId3"/>
              <a:stretch>
                <a:fillRect/>
              </a:stretch>
            </p:blipFill>
            <p:spPr>
              <a:xfrm>
                <a:off x="8264371" y="3034234"/>
                <a:ext cx="813053" cy="813053"/>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7" name="3D Model 6" descr="Face Blowing A Kiss With Heart Emoji">
                <a:extLst>
                  <a:ext uri="{FF2B5EF4-FFF2-40B4-BE49-F238E27FC236}">
                    <a16:creationId xmlns:a16="http://schemas.microsoft.com/office/drawing/2014/main" id="{CBDEB9C2-7F2D-4D2D-B09A-53CC3DB81138}"/>
                  </a:ext>
                </a:extLst>
              </p:cNvPr>
              <p:cNvGraphicFramePr>
                <a:graphicFrameLocks noChangeAspect="1"/>
              </p:cNvGraphicFramePr>
              <p:nvPr>
                <p:extLst>
                  <p:ext uri="{D42A27DB-BD31-4B8C-83A1-F6EECF244321}">
                    <p14:modId xmlns:p14="http://schemas.microsoft.com/office/powerpoint/2010/main" val="2790453619"/>
                  </p:ext>
                </p:extLst>
              </p:nvPr>
            </p:nvGraphicFramePr>
            <p:xfrm>
              <a:off x="2949164" y="3022473"/>
              <a:ext cx="862035" cy="843088"/>
            </p:xfrm>
            <a:graphic>
              <a:graphicData uri="http://schemas.microsoft.com/office/drawing/2017/model3d">
                <am3d:model3d r:embed="rId4">
                  <am3d:spPr>
                    <a:xfrm>
                      <a:off x="0" y="0"/>
                      <a:ext cx="862035" cy="843088"/>
                    </a:xfrm>
                    <a:prstGeom prst="rect">
                      <a:avLst/>
                    </a:prstGeom>
                  </am3d:spPr>
                  <am3d:camera>
                    <am3d:pos x="0" y="0" z="77440335"/>
                    <am3d:up dx="0" dy="36000000" dz="0"/>
                    <am3d:lookAt x="0" y="0" z="0"/>
                    <am3d:perspective fov="2700000"/>
                  </am3d:camera>
                  <am3d:trans>
                    <am3d:meterPerModelUnit n="88079" d="1000000"/>
                    <am3d:preTrans dx="3" dy="-16646939" dz="-1353051"/>
                    <am3d:scale>
                      <am3d:sx n="1000000" d="1000000"/>
                      <am3d:sy n="1000000" d="1000000"/>
                      <am3d:sz n="1000000" d="1000000"/>
                    </am3d:scale>
                    <am3d:rot/>
                    <am3d:postTrans dx="0" dy="0" dz="0"/>
                  </am3d:trans>
                  <am3d:raster rName="Office3DRenderer" rVer="16.0.8326">
                    <am3d:blip r:embed="rId5"/>
                  </am3d:raster>
                  <am3d:objViewport viewportSz="144935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descr="Face Blowing A Kiss With Heart Emoji">
                <a:extLst>
                  <a:ext uri="{FF2B5EF4-FFF2-40B4-BE49-F238E27FC236}">
                    <a16:creationId xmlns:a16="http://schemas.microsoft.com/office/drawing/2014/main" id="{CBDEB9C2-7F2D-4D2D-B09A-53CC3DB81138}"/>
                  </a:ext>
                </a:extLst>
              </p:cNvPr>
              <p:cNvPicPr>
                <a:picLocks noGrp="1" noRot="1" noChangeAspect="1" noMove="1" noResize="1" noEditPoints="1" noAdjustHandles="1" noChangeArrowheads="1" noChangeShapeType="1" noCrop="1"/>
              </p:cNvPicPr>
              <p:nvPr/>
            </p:nvPicPr>
            <p:blipFill>
              <a:blip r:embed="rId5"/>
              <a:stretch>
                <a:fillRect/>
              </a:stretch>
            </p:blipFill>
            <p:spPr>
              <a:xfrm>
                <a:off x="2949164" y="3022473"/>
                <a:ext cx="862035" cy="843088"/>
              </a:xfrm>
              <a:prstGeom prst="rect">
                <a:avLst/>
              </a:prstGeom>
            </p:spPr>
          </p:pic>
        </mc:Fallback>
      </mc:AlternateContent>
    </p:spTree>
    <p:extLst>
      <p:ext uri="{BB962C8B-B14F-4D97-AF65-F5344CB8AC3E}">
        <p14:creationId xmlns:p14="http://schemas.microsoft.com/office/powerpoint/2010/main" val="383160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C0F4AD-E71B-4E40-AA6A-BD3FE383605F}"/>
              </a:ext>
            </a:extLst>
          </p:cNvPr>
          <p:cNvSpPr/>
          <p:nvPr/>
        </p:nvSpPr>
        <p:spPr>
          <a:xfrm>
            <a:off x="4682971" y="802975"/>
            <a:ext cx="2914836" cy="461665"/>
          </a:xfrm>
          <a:prstGeom prst="rect">
            <a:avLst/>
          </a:prstGeom>
          <a:effectLst>
            <a:outerShdw blurRad="50800" dist="38100" dir="2700000" algn="tl" rotWithShape="0">
              <a:prstClr val="black">
                <a:alpha val="40000"/>
              </a:prstClr>
            </a:outerShdw>
          </a:effectLst>
        </p:spPr>
        <p:txBody>
          <a:bodyPr wrap="square">
            <a:spAutoFit/>
          </a:bodyPr>
          <a:lstStyle/>
          <a:p>
            <a:r>
              <a:rPr lang="en-US" sz="2400" b="1" dirty="0">
                <a:solidFill>
                  <a:schemeClr val="accent1"/>
                </a:solidFill>
                <a:latin typeface="Book Antiqua" panose="02040602050305030304" pitchFamily="18" charset="0"/>
              </a:rPr>
              <a:t>INTRODUCTION</a:t>
            </a:r>
            <a:endParaRPr lang="en-IN" sz="2400" dirty="0"/>
          </a:p>
        </p:txBody>
      </p:sp>
      <p:sp>
        <p:nvSpPr>
          <p:cNvPr id="6" name="Rectangle 5">
            <a:extLst>
              <a:ext uri="{FF2B5EF4-FFF2-40B4-BE49-F238E27FC236}">
                <a16:creationId xmlns:a16="http://schemas.microsoft.com/office/drawing/2014/main" id="{07861E66-84B5-427C-A061-F8BB17A237ED}"/>
              </a:ext>
            </a:extLst>
          </p:cNvPr>
          <p:cNvSpPr/>
          <p:nvPr/>
        </p:nvSpPr>
        <p:spPr>
          <a:xfrm>
            <a:off x="1980460" y="1948566"/>
            <a:ext cx="8106794" cy="646331"/>
          </a:xfrm>
          <a:prstGeom prst="rect">
            <a:avLst/>
          </a:prstGeom>
        </p:spPr>
        <p:txBody>
          <a:bodyPr wrap="square">
            <a:spAutoFit/>
          </a:bodyPr>
          <a:lstStyle/>
          <a:p>
            <a:r>
              <a:rPr lang="en-US" dirty="0">
                <a:latin typeface="Bookman Old Style" panose="02050604050505020204" pitchFamily="18" charset="0"/>
                <a:ea typeface="Calibri" panose="020F0502020204030204" pitchFamily="34" charset="0"/>
                <a:cs typeface="Times New Roman" panose="02020603050405020304" pitchFamily="18" charset="0"/>
              </a:rPr>
              <a:t>Django framework is a compact Python framework intended for quick development</a:t>
            </a:r>
            <a:endParaRPr lang="en-IN" dirty="0"/>
          </a:p>
        </p:txBody>
      </p:sp>
      <mc:AlternateContent xmlns:mc="http://schemas.openxmlformats.org/markup-compatibility/2006">
        <mc:Choice xmlns:am3d="http://schemas.microsoft.com/office/drawing/2017/model3d" Requires="am3d">
          <p:graphicFrame>
            <p:nvGraphicFramePr>
              <p:cNvPr id="7" name="3D Model 6" descr="Red heart">
                <a:extLst>
                  <a:ext uri="{FF2B5EF4-FFF2-40B4-BE49-F238E27FC236}">
                    <a16:creationId xmlns:a16="http://schemas.microsoft.com/office/drawing/2014/main" id="{9268976E-2783-4734-A3BE-54D06692A64A}"/>
                  </a:ext>
                </a:extLst>
              </p:cNvPr>
              <p:cNvGraphicFramePr>
                <a:graphicFrameLocks noChangeAspect="1"/>
              </p:cNvGraphicFramePr>
              <p:nvPr>
                <p:extLst>
                  <p:ext uri="{D42A27DB-BD31-4B8C-83A1-F6EECF244321}">
                    <p14:modId xmlns:p14="http://schemas.microsoft.com/office/powerpoint/2010/main" val="2091398407"/>
                  </p:ext>
                </p:extLst>
              </p:nvPr>
            </p:nvGraphicFramePr>
            <p:xfrm>
              <a:off x="1423563" y="2018068"/>
              <a:ext cx="372274" cy="342892"/>
            </p:xfrm>
            <a:graphic>
              <a:graphicData uri="http://schemas.microsoft.com/office/drawing/2017/model3d">
                <am3d:model3d r:embed="rId2">
                  <am3d:spPr>
                    <a:xfrm>
                      <a:off x="0" y="0"/>
                      <a:ext cx="372274" cy="342892"/>
                    </a:xfrm>
                    <a:prstGeom prst="rect">
                      <a:avLst/>
                    </a:prstGeom>
                  </am3d:spPr>
                  <am3d:camera>
                    <am3d:pos x="0" y="0" z="70350317"/>
                    <am3d:up dx="0" dy="36000000" dz="0"/>
                    <am3d:lookAt x="0" y="0" z="0"/>
                    <am3d:perspective fov="2700000"/>
                  </am3d:camera>
                  <am3d:trans>
                    <am3d:meterPerModelUnit n="673780" d="1000000"/>
                    <am3d:preTrans dx="0" dy="-16579315" dz="296057"/>
                    <am3d:scale>
                      <am3d:sx n="1000000" d="1000000"/>
                      <am3d:sy n="1000000" d="1000000"/>
                      <am3d:sz n="1000000" d="1000000"/>
                    </am3d:scale>
                    <am3d:rot/>
                    <am3d:postTrans dx="0" dy="0" dz="0"/>
                  </am3d:trans>
                  <am3d:raster rName="Office3DRenderer" rVer="16.0.8326">
                    <am3d:blip r:embed="rId3"/>
                  </am3d:raster>
                  <am3d:objViewport viewportSz="50654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descr="Red heart">
                <a:extLst>
                  <a:ext uri="{FF2B5EF4-FFF2-40B4-BE49-F238E27FC236}">
                    <a16:creationId xmlns:a16="http://schemas.microsoft.com/office/drawing/2014/main" id="{9268976E-2783-4734-A3BE-54D06692A64A}"/>
                  </a:ext>
                </a:extLst>
              </p:cNvPr>
              <p:cNvPicPr>
                <a:picLocks noGrp="1" noRot="1" noChangeAspect="1" noMove="1" noResize="1" noEditPoints="1" noAdjustHandles="1" noChangeArrowheads="1" noChangeShapeType="1" noCrop="1"/>
              </p:cNvPicPr>
              <p:nvPr/>
            </p:nvPicPr>
            <p:blipFill>
              <a:blip r:embed="rId3"/>
              <a:stretch>
                <a:fillRect/>
              </a:stretch>
            </p:blipFill>
            <p:spPr>
              <a:xfrm>
                <a:off x="1423563" y="2018068"/>
                <a:ext cx="372274" cy="342892"/>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Model 7" descr="Red heart">
                <a:extLst>
                  <a:ext uri="{FF2B5EF4-FFF2-40B4-BE49-F238E27FC236}">
                    <a16:creationId xmlns:a16="http://schemas.microsoft.com/office/drawing/2014/main" id="{41821447-4BC1-44B5-91C0-D23D9D50CA4F}"/>
                  </a:ext>
                </a:extLst>
              </p:cNvPr>
              <p:cNvGraphicFramePr>
                <a:graphicFrameLocks noChangeAspect="1"/>
              </p:cNvGraphicFramePr>
              <p:nvPr>
                <p:extLst>
                  <p:ext uri="{D42A27DB-BD31-4B8C-83A1-F6EECF244321}">
                    <p14:modId xmlns:p14="http://schemas.microsoft.com/office/powerpoint/2010/main" val="1321523416"/>
                  </p:ext>
                </p:extLst>
              </p:nvPr>
            </p:nvGraphicFramePr>
            <p:xfrm>
              <a:off x="1440274" y="2919844"/>
              <a:ext cx="370769" cy="339437"/>
            </p:xfrm>
            <a:graphic>
              <a:graphicData uri="http://schemas.microsoft.com/office/drawing/2017/model3d">
                <am3d:model3d r:embed="rId2">
                  <am3d:spPr>
                    <a:xfrm>
                      <a:off x="0" y="0"/>
                      <a:ext cx="370769" cy="339437"/>
                    </a:xfrm>
                    <a:prstGeom prst="rect">
                      <a:avLst/>
                    </a:prstGeom>
                  </am3d:spPr>
                  <am3d:camera>
                    <am3d:pos x="0" y="0" z="70350317"/>
                    <am3d:up dx="0" dy="36000000" dz="0"/>
                    <am3d:lookAt x="0" y="0" z="0"/>
                    <am3d:perspective fov="2700000"/>
                  </am3d:camera>
                  <am3d:trans>
                    <am3d:meterPerModelUnit n="673780" d="1000000"/>
                    <am3d:preTrans dx="0" dy="-16579315" dz="296057"/>
                    <am3d:scale>
                      <am3d:sx n="1000000" d="1000000"/>
                      <am3d:sy n="1000000" d="1000000"/>
                      <am3d:sz n="1000000" d="1000000"/>
                    </am3d:scale>
                    <am3d:rot/>
                    <am3d:postTrans dx="0" dy="0" dz="0"/>
                  </am3d:trans>
                  <am3d:raster rName="Office3DRenderer" rVer="16.0.8326">
                    <am3d:blip r:embed="rId4"/>
                  </am3d:raster>
                  <am3d:objViewport viewportSz="50654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Red heart">
                <a:extLst>
                  <a:ext uri="{FF2B5EF4-FFF2-40B4-BE49-F238E27FC236}">
                    <a16:creationId xmlns:a16="http://schemas.microsoft.com/office/drawing/2014/main" id="{41821447-4BC1-44B5-91C0-D23D9D50CA4F}"/>
                  </a:ext>
                </a:extLst>
              </p:cNvPr>
              <p:cNvPicPr>
                <a:picLocks noGrp="1" noRot="1" noChangeAspect="1" noMove="1" noResize="1" noEditPoints="1" noAdjustHandles="1" noChangeArrowheads="1" noChangeShapeType="1" noCrop="1"/>
              </p:cNvPicPr>
              <p:nvPr/>
            </p:nvPicPr>
            <p:blipFill>
              <a:blip r:embed="rId4"/>
              <a:stretch>
                <a:fillRect/>
              </a:stretch>
            </p:blipFill>
            <p:spPr>
              <a:xfrm>
                <a:off x="1440274" y="2919844"/>
                <a:ext cx="370769" cy="339437"/>
              </a:xfrm>
              <a:prstGeom prst="rect">
                <a:avLst/>
              </a:prstGeom>
            </p:spPr>
          </p:pic>
        </mc:Fallback>
      </mc:AlternateContent>
      <p:sp>
        <p:nvSpPr>
          <p:cNvPr id="10" name="Rectangle 9">
            <a:extLst>
              <a:ext uri="{FF2B5EF4-FFF2-40B4-BE49-F238E27FC236}">
                <a16:creationId xmlns:a16="http://schemas.microsoft.com/office/drawing/2014/main" id="{B7177C54-6529-42C9-ABA6-762C6368FEB7}"/>
              </a:ext>
            </a:extLst>
          </p:cNvPr>
          <p:cNvSpPr/>
          <p:nvPr/>
        </p:nvSpPr>
        <p:spPr>
          <a:xfrm>
            <a:off x="2018191" y="4497040"/>
            <a:ext cx="8031333" cy="646331"/>
          </a:xfrm>
          <a:prstGeom prst="rect">
            <a:avLst/>
          </a:prstGeom>
        </p:spPr>
        <p:txBody>
          <a:bodyPr wrap="square">
            <a:spAutoFit/>
          </a:bodyPr>
          <a:lstStyle/>
          <a:p>
            <a:pPr algn="just"/>
            <a:r>
              <a:rPr lang="en-US" dirty="0">
                <a:latin typeface="Bookman Old Style" panose="02050604050505020204" pitchFamily="18" charset="0"/>
                <a:ea typeface="Calibri" panose="020F0502020204030204" pitchFamily="34" charset="0"/>
                <a:cs typeface="Times New Roman" panose="02020603050405020304" pitchFamily="18" charset="0"/>
              </a:rPr>
              <a:t>Pylint is a source code analyzer that finds for errors in programming, assists to use a coding standard strictly.</a:t>
            </a:r>
            <a:endParaRPr lang="en-IN" dirty="0"/>
          </a:p>
        </p:txBody>
      </p:sp>
      <p:sp>
        <p:nvSpPr>
          <p:cNvPr id="11" name="Rectangle 10">
            <a:extLst>
              <a:ext uri="{FF2B5EF4-FFF2-40B4-BE49-F238E27FC236}">
                <a16:creationId xmlns:a16="http://schemas.microsoft.com/office/drawing/2014/main" id="{86D5FCD1-2C5A-49C7-B4DC-B28EFA0DC4FB}"/>
              </a:ext>
            </a:extLst>
          </p:cNvPr>
          <p:cNvSpPr/>
          <p:nvPr/>
        </p:nvSpPr>
        <p:spPr>
          <a:xfrm>
            <a:off x="2018191" y="2828835"/>
            <a:ext cx="8244396" cy="1200329"/>
          </a:xfrm>
          <a:prstGeom prst="rect">
            <a:avLst/>
          </a:prstGeom>
        </p:spPr>
        <p:txBody>
          <a:bodyPr wrap="square">
            <a:spAutoFit/>
          </a:bodyPr>
          <a:lstStyle/>
          <a:p>
            <a:r>
              <a:rPr lang="en-US" dirty="0">
                <a:latin typeface="Bookman Old Style" panose="02050604050505020204" pitchFamily="18" charset="0"/>
                <a:ea typeface="Calibri" panose="020F0502020204030204" pitchFamily="34" charset="0"/>
                <a:cs typeface="Times New Roman" panose="02020603050405020304" pitchFamily="18" charset="0"/>
              </a:rPr>
              <a:t>we will find out software metrics for Django using Radon that provides cyclomatic complexity raw metrics that consists SLOC, comment lines, number blank lines, Maintainability Index and Halstead metrics, also use Pylint</a:t>
            </a:r>
            <a:endParaRPr lang="en-IN" dirty="0"/>
          </a:p>
        </p:txBody>
      </p:sp>
      <mc:AlternateContent xmlns:mc="http://schemas.openxmlformats.org/markup-compatibility/2006">
        <mc:Choice xmlns:am3d="http://schemas.microsoft.com/office/drawing/2017/model3d" Requires="am3d">
          <p:graphicFrame>
            <p:nvGraphicFramePr>
              <p:cNvPr id="12" name="3D Model 11" descr="Red heart">
                <a:extLst>
                  <a:ext uri="{FF2B5EF4-FFF2-40B4-BE49-F238E27FC236}">
                    <a16:creationId xmlns:a16="http://schemas.microsoft.com/office/drawing/2014/main" id="{F964BE89-717B-49A6-AB90-D325B3AE39EB}"/>
                  </a:ext>
                </a:extLst>
              </p:cNvPr>
              <p:cNvGraphicFramePr>
                <a:graphicFrameLocks noChangeAspect="1"/>
              </p:cNvGraphicFramePr>
              <p:nvPr>
                <p:extLst>
                  <p:ext uri="{D42A27DB-BD31-4B8C-83A1-F6EECF244321}">
                    <p14:modId xmlns:p14="http://schemas.microsoft.com/office/powerpoint/2010/main" val="1492279985"/>
                  </p:ext>
                </p:extLst>
              </p:nvPr>
            </p:nvGraphicFramePr>
            <p:xfrm>
              <a:off x="1454543" y="4559184"/>
              <a:ext cx="370769" cy="339437"/>
            </p:xfrm>
            <a:graphic>
              <a:graphicData uri="http://schemas.microsoft.com/office/drawing/2017/model3d">
                <am3d:model3d r:embed="rId2">
                  <am3d:spPr>
                    <a:xfrm>
                      <a:off x="0" y="0"/>
                      <a:ext cx="370769" cy="339437"/>
                    </a:xfrm>
                    <a:prstGeom prst="rect">
                      <a:avLst/>
                    </a:prstGeom>
                  </am3d:spPr>
                  <am3d:camera>
                    <am3d:pos x="0" y="0" z="70350317"/>
                    <am3d:up dx="0" dy="36000000" dz="0"/>
                    <am3d:lookAt x="0" y="0" z="0"/>
                    <am3d:perspective fov="2700000"/>
                  </am3d:camera>
                  <am3d:trans>
                    <am3d:meterPerModelUnit n="673780" d="1000000"/>
                    <am3d:preTrans dx="0" dy="-16579315" dz="296057"/>
                    <am3d:scale>
                      <am3d:sx n="1000000" d="1000000"/>
                      <am3d:sy n="1000000" d="1000000"/>
                      <am3d:sz n="1000000" d="1000000"/>
                    </am3d:scale>
                    <am3d:rot/>
                    <am3d:postTrans dx="0" dy="0" dz="0"/>
                  </am3d:trans>
                  <am3d:raster rName="Office3DRenderer" rVer="16.0.8326">
                    <am3d:blip r:embed="rId4"/>
                  </am3d:raster>
                  <am3d:objViewport viewportSz="50654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2" name="3D Model 11" descr="Red heart">
                <a:extLst>
                  <a:ext uri="{FF2B5EF4-FFF2-40B4-BE49-F238E27FC236}">
                    <a16:creationId xmlns:a16="http://schemas.microsoft.com/office/drawing/2014/main" id="{F964BE89-717B-49A6-AB90-D325B3AE39EB}"/>
                  </a:ext>
                </a:extLst>
              </p:cNvPr>
              <p:cNvPicPr>
                <a:picLocks noGrp="1" noRot="1" noChangeAspect="1" noMove="1" noResize="1" noEditPoints="1" noAdjustHandles="1" noChangeArrowheads="1" noChangeShapeType="1" noCrop="1"/>
              </p:cNvPicPr>
              <p:nvPr/>
            </p:nvPicPr>
            <p:blipFill>
              <a:blip r:embed="rId4"/>
              <a:stretch>
                <a:fillRect/>
              </a:stretch>
            </p:blipFill>
            <p:spPr>
              <a:xfrm>
                <a:off x="1454543" y="4559184"/>
                <a:ext cx="370769" cy="339437"/>
              </a:xfrm>
              <a:prstGeom prst="rect">
                <a:avLst/>
              </a:prstGeom>
            </p:spPr>
          </p:pic>
        </mc:Fallback>
      </mc:AlternateContent>
    </p:spTree>
    <p:extLst>
      <p:ext uri="{BB962C8B-B14F-4D97-AF65-F5344CB8AC3E}">
        <p14:creationId xmlns:p14="http://schemas.microsoft.com/office/powerpoint/2010/main" val="340249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ED6429-0166-471D-A18B-41A4B80FD604}"/>
              </a:ext>
            </a:extLst>
          </p:cNvPr>
          <p:cNvSpPr/>
          <p:nvPr/>
        </p:nvSpPr>
        <p:spPr>
          <a:xfrm>
            <a:off x="3927629" y="2967335"/>
            <a:ext cx="4336742"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4000" b="1" dirty="0">
                <a:solidFill>
                  <a:schemeClr val="accent1"/>
                </a:solidFill>
                <a:latin typeface="Book Antiqua" panose="02040602050305030304" pitchFamily="18" charset="0"/>
              </a:rPr>
              <a:t>FEASIBILITY</a:t>
            </a:r>
            <a:endParaRPr lang="en-IN" sz="4000" dirty="0"/>
          </a:p>
        </p:txBody>
      </p:sp>
    </p:spTree>
    <p:extLst>
      <p:ext uri="{BB962C8B-B14F-4D97-AF65-F5344CB8AC3E}">
        <p14:creationId xmlns:p14="http://schemas.microsoft.com/office/powerpoint/2010/main" val="410504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C0F4AD-E71B-4E40-AA6A-BD3FE383605F}"/>
              </a:ext>
            </a:extLst>
          </p:cNvPr>
          <p:cNvSpPr/>
          <p:nvPr/>
        </p:nvSpPr>
        <p:spPr>
          <a:xfrm>
            <a:off x="4682971" y="802975"/>
            <a:ext cx="2914836" cy="46166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2400" b="1" dirty="0">
                <a:solidFill>
                  <a:schemeClr val="accent1"/>
                </a:solidFill>
                <a:latin typeface="Book Antiqua" panose="02040602050305030304" pitchFamily="18" charset="0"/>
              </a:rPr>
              <a:t>FEASIBILITY</a:t>
            </a:r>
            <a:endParaRPr lang="en-IN" sz="2400" dirty="0"/>
          </a:p>
        </p:txBody>
      </p:sp>
      <p:sp>
        <p:nvSpPr>
          <p:cNvPr id="6" name="Rectangle 5">
            <a:extLst>
              <a:ext uri="{FF2B5EF4-FFF2-40B4-BE49-F238E27FC236}">
                <a16:creationId xmlns:a16="http://schemas.microsoft.com/office/drawing/2014/main" id="{07861E66-84B5-427C-A061-F8BB17A237ED}"/>
              </a:ext>
            </a:extLst>
          </p:cNvPr>
          <p:cNvSpPr/>
          <p:nvPr/>
        </p:nvSpPr>
        <p:spPr>
          <a:xfrm>
            <a:off x="1980460" y="1948566"/>
            <a:ext cx="8106794" cy="646331"/>
          </a:xfrm>
          <a:prstGeom prst="rect">
            <a:avLst/>
          </a:prstGeom>
        </p:spPr>
        <p:txBody>
          <a:bodyPr wrap="square">
            <a:spAutoFit/>
          </a:bodyPr>
          <a:lstStyle/>
          <a:p>
            <a:r>
              <a:rPr lang="en-US" dirty="0">
                <a:latin typeface="Bookman Old Style" panose="02050604050505020204" pitchFamily="18" charset="0"/>
                <a:ea typeface="Bookman Old Style" panose="02050604050505020204" pitchFamily="18" charset="0"/>
                <a:cs typeface="Bookman Old Style" panose="02050604050505020204" pitchFamily="18" charset="0"/>
              </a:rPr>
              <a:t>Business proposal is put forth with a very general plan for the project and some cost estimates</a:t>
            </a:r>
            <a:endParaRPr lang="en-IN" dirty="0"/>
          </a:p>
        </p:txBody>
      </p:sp>
      <mc:AlternateContent xmlns:mc="http://schemas.openxmlformats.org/markup-compatibility/2006">
        <mc:Choice xmlns:am3d="http://schemas.microsoft.com/office/drawing/2017/model3d" Requires="am3d">
          <p:graphicFrame>
            <p:nvGraphicFramePr>
              <p:cNvPr id="7" name="3D Model 6" descr="Red heart">
                <a:extLst>
                  <a:ext uri="{FF2B5EF4-FFF2-40B4-BE49-F238E27FC236}">
                    <a16:creationId xmlns:a16="http://schemas.microsoft.com/office/drawing/2014/main" id="{9268976E-2783-4734-A3BE-54D06692A64A}"/>
                  </a:ext>
                </a:extLst>
              </p:cNvPr>
              <p:cNvGraphicFramePr>
                <a:graphicFrameLocks noChangeAspect="1"/>
              </p:cNvGraphicFramePr>
              <p:nvPr/>
            </p:nvGraphicFramePr>
            <p:xfrm>
              <a:off x="1423563" y="2018068"/>
              <a:ext cx="372274" cy="342892"/>
            </p:xfrm>
            <a:graphic>
              <a:graphicData uri="http://schemas.microsoft.com/office/drawing/2017/model3d">
                <am3d:model3d r:embed="rId2">
                  <am3d:spPr>
                    <a:xfrm>
                      <a:off x="0" y="0"/>
                      <a:ext cx="372274" cy="342892"/>
                    </a:xfrm>
                    <a:prstGeom prst="rect">
                      <a:avLst/>
                    </a:prstGeom>
                  </am3d:spPr>
                  <am3d:camera>
                    <am3d:pos x="0" y="0" z="70350317"/>
                    <am3d:up dx="0" dy="36000000" dz="0"/>
                    <am3d:lookAt x="0" y="0" z="0"/>
                    <am3d:perspective fov="2700000"/>
                  </am3d:camera>
                  <am3d:trans>
                    <am3d:meterPerModelUnit n="673780" d="1000000"/>
                    <am3d:preTrans dx="0" dy="-16579315" dz="296057"/>
                    <am3d:scale>
                      <am3d:sx n="1000000" d="1000000"/>
                      <am3d:sy n="1000000" d="1000000"/>
                      <am3d:sz n="1000000" d="1000000"/>
                    </am3d:scale>
                    <am3d:rot/>
                    <am3d:postTrans dx="0" dy="0" dz="0"/>
                  </am3d:trans>
                  <am3d:raster rName="Office3DRenderer" rVer="16.0.8326">
                    <am3d:blip r:embed="rId3"/>
                  </am3d:raster>
                  <am3d:objViewport viewportSz="50654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descr="Red heart">
                <a:extLst>
                  <a:ext uri="{FF2B5EF4-FFF2-40B4-BE49-F238E27FC236}">
                    <a16:creationId xmlns:a16="http://schemas.microsoft.com/office/drawing/2014/main" id="{9268976E-2783-4734-A3BE-54D06692A64A}"/>
                  </a:ext>
                </a:extLst>
              </p:cNvPr>
              <p:cNvPicPr>
                <a:picLocks noGrp="1" noRot="1" noChangeAspect="1" noMove="1" noResize="1" noEditPoints="1" noAdjustHandles="1" noChangeArrowheads="1" noChangeShapeType="1" noCrop="1"/>
              </p:cNvPicPr>
              <p:nvPr/>
            </p:nvPicPr>
            <p:blipFill>
              <a:blip r:embed="rId3"/>
              <a:stretch>
                <a:fillRect/>
              </a:stretch>
            </p:blipFill>
            <p:spPr>
              <a:xfrm>
                <a:off x="1423563" y="2018068"/>
                <a:ext cx="372274" cy="342892"/>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Model 7" descr="Red heart">
                <a:extLst>
                  <a:ext uri="{FF2B5EF4-FFF2-40B4-BE49-F238E27FC236}">
                    <a16:creationId xmlns:a16="http://schemas.microsoft.com/office/drawing/2014/main" id="{41821447-4BC1-44B5-91C0-D23D9D50CA4F}"/>
                  </a:ext>
                </a:extLst>
              </p:cNvPr>
              <p:cNvGraphicFramePr>
                <a:graphicFrameLocks noChangeAspect="1"/>
              </p:cNvGraphicFramePr>
              <p:nvPr>
                <p:extLst>
                  <p:ext uri="{D42A27DB-BD31-4B8C-83A1-F6EECF244321}">
                    <p14:modId xmlns:p14="http://schemas.microsoft.com/office/powerpoint/2010/main" val="701746482"/>
                  </p:ext>
                </p:extLst>
              </p:nvPr>
            </p:nvGraphicFramePr>
            <p:xfrm>
              <a:off x="1425068" y="3259281"/>
              <a:ext cx="370769" cy="339437"/>
            </p:xfrm>
            <a:graphic>
              <a:graphicData uri="http://schemas.microsoft.com/office/drawing/2017/model3d">
                <am3d:model3d r:embed="rId2">
                  <am3d:spPr>
                    <a:xfrm>
                      <a:off x="0" y="0"/>
                      <a:ext cx="370769" cy="339437"/>
                    </a:xfrm>
                    <a:prstGeom prst="rect">
                      <a:avLst/>
                    </a:prstGeom>
                  </am3d:spPr>
                  <am3d:camera>
                    <am3d:pos x="0" y="0" z="70350317"/>
                    <am3d:up dx="0" dy="36000000" dz="0"/>
                    <am3d:lookAt x="0" y="0" z="0"/>
                    <am3d:perspective fov="2700000"/>
                  </am3d:camera>
                  <am3d:trans>
                    <am3d:meterPerModelUnit n="673780" d="1000000"/>
                    <am3d:preTrans dx="0" dy="-16579315" dz="296057"/>
                    <am3d:scale>
                      <am3d:sx n="1000000" d="1000000"/>
                      <am3d:sy n="1000000" d="1000000"/>
                      <am3d:sz n="1000000" d="1000000"/>
                    </am3d:scale>
                    <am3d:rot/>
                    <am3d:postTrans dx="0" dy="0" dz="0"/>
                  </am3d:trans>
                  <am3d:raster rName="Office3DRenderer" rVer="16.0.8326">
                    <am3d:blip r:embed="rId4"/>
                  </am3d:raster>
                  <am3d:objViewport viewportSz="50654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Red heart">
                <a:extLst>
                  <a:ext uri="{FF2B5EF4-FFF2-40B4-BE49-F238E27FC236}">
                    <a16:creationId xmlns:a16="http://schemas.microsoft.com/office/drawing/2014/main" id="{41821447-4BC1-44B5-91C0-D23D9D50CA4F}"/>
                  </a:ext>
                </a:extLst>
              </p:cNvPr>
              <p:cNvPicPr>
                <a:picLocks noGrp="1" noRot="1" noChangeAspect="1" noMove="1" noResize="1" noEditPoints="1" noAdjustHandles="1" noChangeArrowheads="1" noChangeShapeType="1" noCrop="1"/>
              </p:cNvPicPr>
              <p:nvPr/>
            </p:nvPicPr>
            <p:blipFill>
              <a:blip r:embed="rId4"/>
              <a:stretch>
                <a:fillRect/>
              </a:stretch>
            </p:blipFill>
            <p:spPr>
              <a:xfrm>
                <a:off x="1425068" y="3259281"/>
                <a:ext cx="370769" cy="339437"/>
              </a:xfrm>
              <a:prstGeom prst="rect">
                <a:avLst/>
              </a:prstGeom>
            </p:spPr>
          </p:pic>
        </mc:Fallback>
      </mc:AlternateContent>
      <p:sp>
        <p:nvSpPr>
          <p:cNvPr id="11" name="Rectangle 10">
            <a:extLst>
              <a:ext uri="{FF2B5EF4-FFF2-40B4-BE49-F238E27FC236}">
                <a16:creationId xmlns:a16="http://schemas.microsoft.com/office/drawing/2014/main" id="{86D5FCD1-2C5A-49C7-B4DC-B28EFA0DC4FB}"/>
              </a:ext>
            </a:extLst>
          </p:cNvPr>
          <p:cNvSpPr/>
          <p:nvPr/>
        </p:nvSpPr>
        <p:spPr>
          <a:xfrm>
            <a:off x="2018191" y="3259281"/>
            <a:ext cx="8244396" cy="2122376"/>
          </a:xfrm>
          <a:prstGeom prst="rect">
            <a:avLst/>
          </a:prstGeom>
        </p:spPr>
        <p:txBody>
          <a:bodyPr wrap="square">
            <a:spAutoFit/>
          </a:bodyPr>
          <a:lstStyle/>
          <a:p>
            <a:pPr>
              <a:lnSpc>
                <a:spcPct val="150000"/>
              </a:lnSpc>
            </a:pPr>
            <a:r>
              <a:rPr lang="en-US" dirty="0">
                <a:latin typeface="Bookman Old Style" panose="02050604050505020204" pitchFamily="18" charset="0"/>
                <a:cs typeface="Times New Roman" panose="02020603050405020304" pitchFamily="18" charset="0"/>
              </a:rPr>
              <a:t>Requirements : </a:t>
            </a:r>
          </a:p>
          <a:p>
            <a:pPr marL="2114550" lvl="4" indent="-285750">
              <a:lnSpc>
                <a:spcPct val="150000"/>
              </a:lnSpc>
              <a:buFont typeface="Wingdings" panose="05000000000000000000" pitchFamily="2" charset="2"/>
              <a:buChar char="Ø"/>
            </a:pPr>
            <a:r>
              <a:rPr lang="en-US" dirty="0">
                <a:latin typeface="Bookman Old Style" panose="02050604050505020204" pitchFamily="18" charset="0"/>
                <a:cs typeface="Times New Roman" panose="02020603050405020304" pitchFamily="18" charset="0"/>
              </a:rPr>
              <a:t>Economical feasibility</a:t>
            </a:r>
          </a:p>
          <a:p>
            <a:pPr marL="2114550" lvl="4" indent="-285750">
              <a:lnSpc>
                <a:spcPct val="150000"/>
              </a:lnSpc>
              <a:buFont typeface="Wingdings" panose="05000000000000000000" pitchFamily="2" charset="2"/>
              <a:buChar char="Ø"/>
            </a:pPr>
            <a:r>
              <a:rPr lang="en-US" dirty="0">
                <a:latin typeface="Bookman Old Style" panose="02050604050505020204" pitchFamily="18" charset="0"/>
                <a:cs typeface="Times New Roman" panose="02020603050405020304" pitchFamily="18" charset="0"/>
              </a:rPr>
              <a:t>Technical feasibility</a:t>
            </a:r>
          </a:p>
          <a:p>
            <a:pPr marL="2114550" lvl="4" indent="-285750">
              <a:lnSpc>
                <a:spcPct val="150000"/>
              </a:lnSpc>
              <a:buFont typeface="Wingdings" panose="05000000000000000000" pitchFamily="2" charset="2"/>
              <a:buChar char="Ø"/>
            </a:pPr>
            <a:r>
              <a:rPr lang="en-US" dirty="0">
                <a:latin typeface="Bookman Old Style" panose="02050604050505020204" pitchFamily="18" charset="0"/>
                <a:cs typeface="Times New Roman" panose="02020603050405020304" pitchFamily="18" charset="0"/>
              </a:rPr>
              <a:t>Social feasibility</a:t>
            </a:r>
          </a:p>
          <a:p>
            <a:pPr>
              <a:lnSpc>
                <a:spcPct val="150000"/>
              </a:lnSpc>
            </a:pPr>
            <a:r>
              <a:rPr lang="en-US" dirty="0">
                <a:latin typeface="Bookman Old Style" panose="020506040505050202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54387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C0F4AD-E71B-4E40-AA6A-BD3FE383605F}"/>
              </a:ext>
            </a:extLst>
          </p:cNvPr>
          <p:cNvSpPr/>
          <p:nvPr/>
        </p:nvSpPr>
        <p:spPr>
          <a:xfrm>
            <a:off x="4682971" y="802975"/>
            <a:ext cx="2914836" cy="46166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2400" b="1" dirty="0">
                <a:solidFill>
                  <a:schemeClr val="accent1"/>
                </a:solidFill>
                <a:latin typeface="Book Antiqua" panose="02040602050305030304" pitchFamily="18" charset="0"/>
              </a:rPr>
              <a:t>FEASIBILITY</a:t>
            </a:r>
            <a:endParaRPr lang="en-IN" sz="2400" dirty="0"/>
          </a:p>
        </p:txBody>
      </p:sp>
      <p:sp>
        <p:nvSpPr>
          <p:cNvPr id="6" name="Rectangle 5">
            <a:extLst>
              <a:ext uri="{FF2B5EF4-FFF2-40B4-BE49-F238E27FC236}">
                <a16:creationId xmlns:a16="http://schemas.microsoft.com/office/drawing/2014/main" id="{07861E66-84B5-427C-A061-F8BB17A237ED}"/>
              </a:ext>
            </a:extLst>
          </p:cNvPr>
          <p:cNvSpPr/>
          <p:nvPr/>
        </p:nvSpPr>
        <p:spPr>
          <a:xfrm>
            <a:off x="1980460" y="1948566"/>
            <a:ext cx="8106794" cy="646331"/>
          </a:xfrm>
          <a:prstGeom prst="rect">
            <a:avLst/>
          </a:prstGeom>
        </p:spPr>
        <p:txBody>
          <a:bodyPr wrap="square">
            <a:spAutoFit/>
          </a:bodyPr>
          <a:lstStyle/>
          <a:p>
            <a:r>
              <a:rPr lang="en-US" dirty="0">
                <a:solidFill>
                  <a:srgbClr val="00B0F0"/>
                </a:solidFill>
                <a:latin typeface="Bookman Old Style" panose="02050604050505020204" pitchFamily="18" charset="0"/>
                <a:ea typeface="Bookman Old Style" panose="02050604050505020204" pitchFamily="18" charset="0"/>
                <a:cs typeface="Bookman Old Style" panose="02050604050505020204" pitchFamily="18" charset="0"/>
              </a:rPr>
              <a:t>Economic study </a:t>
            </a:r>
            <a:r>
              <a:rPr lang="en-US" dirty="0">
                <a:latin typeface="Bookman Old Style" panose="02050604050505020204" pitchFamily="18" charset="0"/>
                <a:ea typeface="Bookman Old Style" panose="02050604050505020204" pitchFamily="18" charset="0"/>
                <a:cs typeface="Bookman Old Style" panose="02050604050505020204" pitchFamily="18" charset="0"/>
              </a:rPr>
              <a:t>: carried out to check the economic impact that the system will have on the organization</a:t>
            </a:r>
            <a:endParaRPr lang="en-IN" dirty="0"/>
          </a:p>
        </p:txBody>
      </p:sp>
      <mc:AlternateContent xmlns:mc="http://schemas.openxmlformats.org/markup-compatibility/2006">
        <mc:Choice xmlns:am3d="http://schemas.microsoft.com/office/drawing/2017/model3d" Requires="am3d">
          <p:graphicFrame>
            <p:nvGraphicFramePr>
              <p:cNvPr id="7" name="3D Model 6" descr="Red heart">
                <a:extLst>
                  <a:ext uri="{FF2B5EF4-FFF2-40B4-BE49-F238E27FC236}">
                    <a16:creationId xmlns:a16="http://schemas.microsoft.com/office/drawing/2014/main" id="{9268976E-2783-4734-A3BE-54D06692A64A}"/>
                  </a:ext>
                </a:extLst>
              </p:cNvPr>
              <p:cNvGraphicFramePr>
                <a:graphicFrameLocks noChangeAspect="1"/>
              </p:cNvGraphicFramePr>
              <p:nvPr/>
            </p:nvGraphicFramePr>
            <p:xfrm>
              <a:off x="1423563" y="2018068"/>
              <a:ext cx="372274" cy="342892"/>
            </p:xfrm>
            <a:graphic>
              <a:graphicData uri="http://schemas.microsoft.com/office/drawing/2017/model3d">
                <am3d:model3d r:embed="rId2">
                  <am3d:spPr>
                    <a:xfrm>
                      <a:off x="0" y="0"/>
                      <a:ext cx="372274" cy="342892"/>
                    </a:xfrm>
                    <a:prstGeom prst="rect">
                      <a:avLst/>
                    </a:prstGeom>
                  </am3d:spPr>
                  <am3d:camera>
                    <am3d:pos x="0" y="0" z="70350317"/>
                    <am3d:up dx="0" dy="36000000" dz="0"/>
                    <am3d:lookAt x="0" y="0" z="0"/>
                    <am3d:perspective fov="2700000"/>
                  </am3d:camera>
                  <am3d:trans>
                    <am3d:meterPerModelUnit n="673780" d="1000000"/>
                    <am3d:preTrans dx="0" dy="-16579315" dz="296057"/>
                    <am3d:scale>
                      <am3d:sx n="1000000" d="1000000"/>
                      <am3d:sy n="1000000" d="1000000"/>
                      <am3d:sz n="1000000" d="1000000"/>
                    </am3d:scale>
                    <am3d:rot/>
                    <am3d:postTrans dx="0" dy="0" dz="0"/>
                  </am3d:trans>
                  <am3d:raster rName="Office3DRenderer" rVer="16.0.8326">
                    <am3d:blip r:embed="rId3"/>
                  </am3d:raster>
                  <am3d:objViewport viewportSz="50654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descr="Red heart">
                <a:extLst>
                  <a:ext uri="{FF2B5EF4-FFF2-40B4-BE49-F238E27FC236}">
                    <a16:creationId xmlns:a16="http://schemas.microsoft.com/office/drawing/2014/main" id="{9268976E-2783-4734-A3BE-54D06692A64A}"/>
                  </a:ext>
                </a:extLst>
              </p:cNvPr>
              <p:cNvPicPr>
                <a:picLocks noGrp="1" noRot="1" noChangeAspect="1" noMove="1" noResize="1" noEditPoints="1" noAdjustHandles="1" noChangeArrowheads="1" noChangeShapeType="1" noCrop="1"/>
              </p:cNvPicPr>
              <p:nvPr/>
            </p:nvPicPr>
            <p:blipFill>
              <a:blip r:embed="rId3"/>
              <a:stretch>
                <a:fillRect/>
              </a:stretch>
            </p:blipFill>
            <p:spPr>
              <a:xfrm>
                <a:off x="1423563" y="2018068"/>
                <a:ext cx="372274" cy="342892"/>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Model 7" descr="Red heart">
                <a:extLst>
                  <a:ext uri="{FF2B5EF4-FFF2-40B4-BE49-F238E27FC236}">
                    <a16:creationId xmlns:a16="http://schemas.microsoft.com/office/drawing/2014/main" id="{41821447-4BC1-44B5-91C0-D23D9D50CA4F}"/>
                  </a:ext>
                </a:extLst>
              </p:cNvPr>
              <p:cNvGraphicFramePr>
                <a:graphicFrameLocks noChangeAspect="1"/>
              </p:cNvGraphicFramePr>
              <p:nvPr>
                <p:extLst>
                  <p:ext uri="{D42A27DB-BD31-4B8C-83A1-F6EECF244321}">
                    <p14:modId xmlns:p14="http://schemas.microsoft.com/office/powerpoint/2010/main" val="3163940521"/>
                  </p:ext>
                </p:extLst>
              </p:nvPr>
            </p:nvGraphicFramePr>
            <p:xfrm>
              <a:off x="1425068" y="2874840"/>
              <a:ext cx="370769" cy="339437"/>
            </p:xfrm>
            <a:graphic>
              <a:graphicData uri="http://schemas.microsoft.com/office/drawing/2017/model3d">
                <am3d:model3d r:embed="rId2">
                  <am3d:spPr>
                    <a:xfrm>
                      <a:off x="0" y="0"/>
                      <a:ext cx="370769" cy="339437"/>
                    </a:xfrm>
                    <a:prstGeom prst="rect">
                      <a:avLst/>
                    </a:prstGeom>
                  </am3d:spPr>
                  <am3d:camera>
                    <am3d:pos x="0" y="0" z="70350317"/>
                    <am3d:up dx="0" dy="36000000" dz="0"/>
                    <am3d:lookAt x="0" y="0" z="0"/>
                    <am3d:perspective fov="2700000"/>
                  </am3d:camera>
                  <am3d:trans>
                    <am3d:meterPerModelUnit n="673780" d="1000000"/>
                    <am3d:preTrans dx="0" dy="-16579315" dz="296057"/>
                    <am3d:scale>
                      <am3d:sx n="1000000" d="1000000"/>
                      <am3d:sy n="1000000" d="1000000"/>
                      <am3d:sz n="1000000" d="1000000"/>
                    </am3d:scale>
                    <am3d:rot/>
                    <am3d:postTrans dx="0" dy="0" dz="0"/>
                  </am3d:trans>
                  <am3d:raster rName="Office3DRenderer" rVer="16.0.8326">
                    <am3d:blip r:embed="rId4"/>
                  </am3d:raster>
                  <am3d:objViewport viewportSz="50654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Red heart">
                <a:extLst>
                  <a:ext uri="{FF2B5EF4-FFF2-40B4-BE49-F238E27FC236}">
                    <a16:creationId xmlns:a16="http://schemas.microsoft.com/office/drawing/2014/main" id="{41821447-4BC1-44B5-91C0-D23D9D50CA4F}"/>
                  </a:ext>
                </a:extLst>
              </p:cNvPr>
              <p:cNvPicPr>
                <a:picLocks noGrp="1" noRot="1" noChangeAspect="1" noMove="1" noResize="1" noEditPoints="1" noAdjustHandles="1" noChangeArrowheads="1" noChangeShapeType="1" noCrop="1"/>
              </p:cNvPicPr>
              <p:nvPr/>
            </p:nvPicPr>
            <p:blipFill>
              <a:blip r:embed="rId4"/>
              <a:stretch>
                <a:fillRect/>
              </a:stretch>
            </p:blipFill>
            <p:spPr>
              <a:xfrm>
                <a:off x="1425068" y="2874840"/>
                <a:ext cx="370769" cy="339437"/>
              </a:xfrm>
              <a:prstGeom prst="rect">
                <a:avLst/>
              </a:prstGeom>
            </p:spPr>
          </p:pic>
        </mc:Fallback>
      </mc:AlternateContent>
      <p:sp>
        <p:nvSpPr>
          <p:cNvPr id="9" name="Rectangle 8">
            <a:extLst>
              <a:ext uri="{FF2B5EF4-FFF2-40B4-BE49-F238E27FC236}">
                <a16:creationId xmlns:a16="http://schemas.microsoft.com/office/drawing/2014/main" id="{485BE0FC-7E10-49FF-B442-49447A306850}"/>
              </a:ext>
            </a:extLst>
          </p:cNvPr>
          <p:cNvSpPr/>
          <p:nvPr/>
        </p:nvSpPr>
        <p:spPr>
          <a:xfrm>
            <a:off x="1980460" y="2854865"/>
            <a:ext cx="8106794" cy="646331"/>
          </a:xfrm>
          <a:prstGeom prst="rect">
            <a:avLst/>
          </a:prstGeom>
        </p:spPr>
        <p:txBody>
          <a:bodyPr wrap="square">
            <a:spAutoFit/>
          </a:bodyPr>
          <a:lstStyle/>
          <a:p>
            <a:r>
              <a:rPr lang="en-US">
                <a:solidFill>
                  <a:srgbClr val="00B0F0"/>
                </a:solidFill>
                <a:latin typeface="Bookman Old Style" panose="02050604050505020204" pitchFamily="18" charset="0"/>
                <a:ea typeface="Bookman Old Style" panose="02050604050505020204" pitchFamily="18" charset="0"/>
                <a:cs typeface="Bookman Old Style" panose="02050604050505020204" pitchFamily="18" charset="0"/>
              </a:rPr>
              <a:t>Technical study </a:t>
            </a:r>
            <a:r>
              <a:rPr lang="en-US">
                <a:latin typeface="Bookman Old Style" panose="02050604050505020204" pitchFamily="18" charset="0"/>
                <a:ea typeface="Bookman Old Style" panose="02050604050505020204" pitchFamily="18" charset="0"/>
                <a:cs typeface="Bookman Old Style" panose="02050604050505020204" pitchFamily="18" charset="0"/>
              </a:rPr>
              <a:t>: carried out to check the technical feasibility, that is, the technical requirements of the system</a:t>
            </a:r>
            <a:endParaRPr lang="en-IN" dirty="0"/>
          </a:p>
        </p:txBody>
      </p:sp>
      <p:sp>
        <p:nvSpPr>
          <p:cNvPr id="12" name="Rectangle 11">
            <a:extLst>
              <a:ext uri="{FF2B5EF4-FFF2-40B4-BE49-F238E27FC236}">
                <a16:creationId xmlns:a16="http://schemas.microsoft.com/office/drawing/2014/main" id="{FB341F39-CCFB-49D9-BD64-E3DD53A57B94}"/>
              </a:ext>
            </a:extLst>
          </p:cNvPr>
          <p:cNvSpPr/>
          <p:nvPr/>
        </p:nvSpPr>
        <p:spPr>
          <a:xfrm>
            <a:off x="1980460" y="3859522"/>
            <a:ext cx="8106794" cy="646331"/>
          </a:xfrm>
          <a:prstGeom prst="rect">
            <a:avLst/>
          </a:prstGeom>
        </p:spPr>
        <p:txBody>
          <a:bodyPr wrap="square">
            <a:spAutoFit/>
          </a:bodyPr>
          <a:lstStyle/>
          <a:p>
            <a:r>
              <a:rPr lang="en-US" dirty="0">
                <a:solidFill>
                  <a:srgbClr val="00B0F0"/>
                </a:solidFill>
                <a:latin typeface="Bookman Old Style" panose="02050604050505020204" pitchFamily="18" charset="0"/>
                <a:ea typeface="Bookman Old Style" panose="02050604050505020204" pitchFamily="18" charset="0"/>
                <a:cs typeface="Bookman Old Style" panose="02050604050505020204" pitchFamily="18" charset="0"/>
              </a:rPr>
              <a:t>Social Feasibility</a:t>
            </a:r>
            <a:r>
              <a:rPr lang="en-US" dirty="0">
                <a:latin typeface="Bookman Old Style" panose="02050604050505020204" pitchFamily="18" charset="0"/>
                <a:ea typeface="Bookman Old Style" panose="02050604050505020204" pitchFamily="18" charset="0"/>
                <a:cs typeface="Bookman Old Style" panose="02050604050505020204" pitchFamily="18" charset="0"/>
              </a:rPr>
              <a:t>: study is to check the level of acceptance of the system by the user</a:t>
            </a:r>
            <a:endParaRPr lang="en-IN" dirty="0"/>
          </a:p>
        </p:txBody>
      </p:sp>
      <mc:AlternateContent xmlns:mc="http://schemas.openxmlformats.org/markup-compatibility/2006">
        <mc:Choice xmlns:am3d="http://schemas.microsoft.com/office/drawing/2017/model3d" Requires="am3d">
          <p:graphicFrame>
            <p:nvGraphicFramePr>
              <p:cNvPr id="13" name="3D Model 12" descr="Red heart">
                <a:extLst>
                  <a:ext uri="{FF2B5EF4-FFF2-40B4-BE49-F238E27FC236}">
                    <a16:creationId xmlns:a16="http://schemas.microsoft.com/office/drawing/2014/main" id="{0765CD37-7C24-4CB7-AFFE-25443F7F8970}"/>
                  </a:ext>
                </a:extLst>
              </p:cNvPr>
              <p:cNvGraphicFramePr>
                <a:graphicFrameLocks noChangeAspect="1"/>
              </p:cNvGraphicFramePr>
              <p:nvPr>
                <p:extLst>
                  <p:ext uri="{D42A27DB-BD31-4B8C-83A1-F6EECF244321}">
                    <p14:modId xmlns:p14="http://schemas.microsoft.com/office/powerpoint/2010/main" val="472629364"/>
                  </p:ext>
                </p:extLst>
              </p:nvPr>
            </p:nvGraphicFramePr>
            <p:xfrm>
              <a:off x="1423563" y="3859522"/>
              <a:ext cx="370769" cy="339437"/>
            </p:xfrm>
            <a:graphic>
              <a:graphicData uri="http://schemas.microsoft.com/office/drawing/2017/model3d">
                <am3d:model3d r:embed="rId2">
                  <am3d:spPr>
                    <a:xfrm>
                      <a:off x="0" y="0"/>
                      <a:ext cx="370769" cy="339437"/>
                    </a:xfrm>
                    <a:prstGeom prst="rect">
                      <a:avLst/>
                    </a:prstGeom>
                  </am3d:spPr>
                  <am3d:camera>
                    <am3d:pos x="0" y="0" z="70350317"/>
                    <am3d:up dx="0" dy="36000000" dz="0"/>
                    <am3d:lookAt x="0" y="0" z="0"/>
                    <am3d:perspective fov="2700000"/>
                  </am3d:camera>
                  <am3d:trans>
                    <am3d:meterPerModelUnit n="673780" d="1000000"/>
                    <am3d:preTrans dx="0" dy="-16579315" dz="296057"/>
                    <am3d:scale>
                      <am3d:sx n="1000000" d="1000000"/>
                      <am3d:sy n="1000000" d="1000000"/>
                      <am3d:sz n="1000000" d="1000000"/>
                    </am3d:scale>
                    <am3d:rot/>
                    <am3d:postTrans dx="0" dy="0" dz="0"/>
                  </am3d:trans>
                  <am3d:raster rName="Office3DRenderer" rVer="16.0.8326">
                    <am3d:blip r:embed="rId4"/>
                  </am3d:raster>
                  <am3d:objViewport viewportSz="50654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3" name="3D Model 12" descr="Red heart">
                <a:extLst>
                  <a:ext uri="{FF2B5EF4-FFF2-40B4-BE49-F238E27FC236}">
                    <a16:creationId xmlns:a16="http://schemas.microsoft.com/office/drawing/2014/main" id="{0765CD37-7C24-4CB7-AFFE-25443F7F8970}"/>
                  </a:ext>
                </a:extLst>
              </p:cNvPr>
              <p:cNvPicPr>
                <a:picLocks noGrp="1" noRot="1" noChangeAspect="1" noMove="1" noResize="1" noEditPoints="1" noAdjustHandles="1" noChangeArrowheads="1" noChangeShapeType="1" noCrop="1"/>
              </p:cNvPicPr>
              <p:nvPr/>
            </p:nvPicPr>
            <p:blipFill>
              <a:blip r:embed="rId4"/>
              <a:stretch>
                <a:fillRect/>
              </a:stretch>
            </p:blipFill>
            <p:spPr>
              <a:xfrm>
                <a:off x="1423563" y="3859522"/>
                <a:ext cx="370769" cy="339437"/>
              </a:xfrm>
              <a:prstGeom prst="rect">
                <a:avLst/>
              </a:prstGeom>
            </p:spPr>
          </p:pic>
        </mc:Fallback>
      </mc:AlternateContent>
    </p:spTree>
    <p:extLst>
      <p:ext uri="{BB962C8B-B14F-4D97-AF65-F5344CB8AC3E}">
        <p14:creationId xmlns:p14="http://schemas.microsoft.com/office/powerpoint/2010/main" val="3624385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ED6429-0166-471D-A18B-41A4B80FD604}"/>
              </a:ext>
            </a:extLst>
          </p:cNvPr>
          <p:cNvSpPr/>
          <p:nvPr/>
        </p:nvSpPr>
        <p:spPr>
          <a:xfrm>
            <a:off x="3927629" y="2967335"/>
            <a:ext cx="4336742" cy="707886"/>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4000" b="1" dirty="0">
                <a:solidFill>
                  <a:schemeClr val="accent1"/>
                </a:solidFill>
                <a:latin typeface="Book Antiqua" panose="02040602050305030304" pitchFamily="18" charset="0"/>
              </a:rPr>
              <a:t>ANALYSIS</a:t>
            </a:r>
            <a:endParaRPr lang="en-IN" sz="4000" dirty="0"/>
          </a:p>
        </p:txBody>
      </p:sp>
    </p:spTree>
    <p:extLst>
      <p:ext uri="{BB962C8B-B14F-4D97-AF65-F5344CB8AC3E}">
        <p14:creationId xmlns:p14="http://schemas.microsoft.com/office/powerpoint/2010/main" val="1895938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C0F4AD-E71B-4E40-AA6A-BD3FE383605F}"/>
              </a:ext>
            </a:extLst>
          </p:cNvPr>
          <p:cNvSpPr/>
          <p:nvPr/>
        </p:nvSpPr>
        <p:spPr>
          <a:xfrm>
            <a:off x="4325644" y="801230"/>
            <a:ext cx="3540712" cy="46166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2400" b="1" dirty="0">
                <a:solidFill>
                  <a:schemeClr val="accent1"/>
                </a:solidFill>
                <a:latin typeface="Book Antiqua" panose="02040602050305030304" pitchFamily="18" charset="0"/>
              </a:rPr>
              <a:t>EXISTING SYSTEM</a:t>
            </a:r>
            <a:endParaRPr lang="en-IN" sz="2400" dirty="0"/>
          </a:p>
        </p:txBody>
      </p:sp>
      <p:sp>
        <p:nvSpPr>
          <p:cNvPr id="6" name="Rectangle 5">
            <a:extLst>
              <a:ext uri="{FF2B5EF4-FFF2-40B4-BE49-F238E27FC236}">
                <a16:creationId xmlns:a16="http://schemas.microsoft.com/office/drawing/2014/main" id="{07861E66-84B5-427C-A061-F8BB17A237ED}"/>
              </a:ext>
            </a:extLst>
          </p:cNvPr>
          <p:cNvSpPr/>
          <p:nvPr/>
        </p:nvSpPr>
        <p:spPr>
          <a:xfrm>
            <a:off x="1980460" y="1948566"/>
            <a:ext cx="8106794" cy="923330"/>
          </a:xfrm>
          <a:prstGeom prst="rect">
            <a:avLst/>
          </a:prstGeom>
        </p:spPr>
        <p:txBody>
          <a:bodyPr wrap="square">
            <a:spAutoFit/>
          </a:bodyPr>
          <a:lstStyle/>
          <a:p>
            <a:r>
              <a:rPr lang="en-US" dirty="0">
                <a:latin typeface="Bookman Old Style" panose="02050604050505020204" pitchFamily="18" charset="0"/>
                <a:ea typeface="Calibri" panose="020F0502020204030204" pitchFamily="34" charset="0"/>
                <a:cs typeface="Times New Roman" panose="02020603050405020304" pitchFamily="18" charset="0"/>
              </a:rPr>
              <a:t>Flask framework is a Python micro-framework with a moderate approach and powerful by itself. Flask perfect for stand-alone applications and rapid prototyping.</a:t>
            </a:r>
          </a:p>
        </p:txBody>
      </p:sp>
      <mc:AlternateContent xmlns:mc="http://schemas.openxmlformats.org/markup-compatibility/2006">
        <mc:Choice xmlns:am3d="http://schemas.microsoft.com/office/drawing/2017/model3d" Requires="am3d">
          <p:graphicFrame>
            <p:nvGraphicFramePr>
              <p:cNvPr id="7" name="3D Model 6" descr="Red heart">
                <a:extLst>
                  <a:ext uri="{FF2B5EF4-FFF2-40B4-BE49-F238E27FC236}">
                    <a16:creationId xmlns:a16="http://schemas.microsoft.com/office/drawing/2014/main" id="{9268976E-2783-4734-A3BE-54D06692A64A}"/>
                  </a:ext>
                </a:extLst>
              </p:cNvPr>
              <p:cNvGraphicFramePr>
                <a:graphicFrameLocks noChangeAspect="1"/>
              </p:cNvGraphicFramePr>
              <p:nvPr/>
            </p:nvGraphicFramePr>
            <p:xfrm>
              <a:off x="1423563" y="2018068"/>
              <a:ext cx="372274" cy="342892"/>
            </p:xfrm>
            <a:graphic>
              <a:graphicData uri="http://schemas.microsoft.com/office/drawing/2017/model3d">
                <am3d:model3d r:embed="rId2">
                  <am3d:spPr>
                    <a:xfrm>
                      <a:off x="0" y="0"/>
                      <a:ext cx="372274" cy="342892"/>
                    </a:xfrm>
                    <a:prstGeom prst="rect">
                      <a:avLst/>
                    </a:prstGeom>
                  </am3d:spPr>
                  <am3d:camera>
                    <am3d:pos x="0" y="0" z="70350317"/>
                    <am3d:up dx="0" dy="36000000" dz="0"/>
                    <am3d:lookAt x="0" y="0" z="0"/>
                    <am3d:perspective fov="2700000"/>
                  </am3d:camera>
                  <am3d:trans>
                    <am3d:meterPerModelUnit n="673780" d="1000000"/>
                    <am3d:preTrans dx="0" dy="-16579315" dz="296057"/>
                    <am3d:scale>
                      <am3d:sx n="1000000" d="1000000"/>
                      <am3d:sy n="1000000" d="1000000"/>
                      <am3d:sz n="1000000" d="1000000"/>
                    </am3d:scale>
                    <am3d:rot/>
                    <am3d:postTrans dx="0" dy="0" dz="0"/>
                  </am3d:trans>
                  <am3d:raster rName="Office3DRenderer" rVer="16.0.8326">
                    <am3d:blip r:embed="rId3"/>
                  </am3d:raster>
                  <am3d:objViewport viewportSz="50654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descr="Red heart">
                <a:extLst>
                  <a:ext uri="{FF2B5EF4-FFF2-40B4-BE49-F238E27FC236}">
                    <a16:creationId xmlns:a16="http://schemas.microsoft.com/office/drawing/2014/main" id="{9268976E-2783-4734-A3BE-54D06692A64A}"/>
                  </a:ext>
                </a:extLst>
              </p:cNvPr>
              <p:cNvPicPr>
                <a:picLocks noGrp="1" noRot="1" noChangeAspect="1" noMove="1" noResize="1" noEditPoints="1" noAdjustHandles="1" noChangeArrowheads="1" noChangeShapeType="1" noCrop="1"/>
              </p:cNvPicPr>
              <p:nvPr/>
            </p:nvPicPr>
            <p:blipFill>
              <a:blip r:embed="rId3"/>
              <a:stretch>
                <a:fillRect/>
              </a:stretch>
            </p:blipFill>
            <p:spPr>
              <a:xfrm>
                <a:off x="1423563" y="2018068"/>
                <a:ext cx="372274" cy="342892"/>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Model 7" descr="Red heart">
                <a:extLst>
                  <a:ext uri="{FF2B5EF4-FFF2-40B4-BE49-F238E27FC236}">
                    <a16:creationId xmlns:a16="http://schemas.microsoft.com/office/drawing/2014/main" id="{41821447-4BC1-44B5-91C0-D23D9D50CA4F}"/>
                  </a:ext>
                </a:extLst>
              </p:cNvPr>
              <p:cNvGraphicFramePr>
                <a:graphicFrameLocks noChangeAspect="1"/>
              </p:cNvGraphicFramePr>
              <p:nvPr>
                <p:extLst>
                  <p:ext uri="{D42A27DB-BD31-4B8C-83A1-F6EECF244321}">
                    <p14:modId xmlns:p14="http://schemas.microsoft.com/office/powerpoint/2010/main" val="1410189209"/>
                  </p:ext>
                </p:extLst>
              </p:nvPr>
            </p:nvGraphicFramePr>
            <p:xfrm>
              <a:off x="1425068" y="3145346"/>
              <a:ext cx="370769" cy="339437"/>
            </p:xfrm>
            <a:graphic>
              <a:graphicData uri="http://schemas.microsoft.com/office/drawing/2017/model3d">
                <am3d:model3d r:embed="rId2">
                  <am3d:spPr>
                    <a:xfrm>
                      <a:off x="0" y="0"/>
                      <a:ext cx="370769" cy="339437"/>
                    </a:xfrm>
                    <a:prstGeom prst="rect">
                      <a:avLst/>
                    </a:prstGeom>
                  </am3d:spPr>
                  <am3d:camera>
                    <am3d:pos x="0" y="0" z="70350317"/>
                    <am3d:up dx="0" dy="36000000" dz="0"/>
                    <am3d:lookAt x="0" y="0" z="0"/>
                    <am3d:perspective fov="2700000"/>
                  </am3d:camera>
                  <am3d:trans>
                    <am3d:meterPerModelUnit n="673780" d="1000000"/>
                    <am3d:preTrans dx="0" dy="-16579315" dz="296057"/>
                    <am3d:scale>
                      <am3d:sx n="1000000" d="1000000"/>
                      <am3d:sy n="1000000" d="1000000"/>
                      <am3d:sz n="1000000" d="1000000"/>
                    </am3d:scale>
                    <am3d:rot/>
                    <am3d:postTrans dx="0" dy="0" dz="0"/>
                  </am3d:trans>
                  <am3d:raster rName="Office3DRenderer" rVer="16.0.8326">
                    <am3d:blip r:embed="rId4"/>
                  </am3d:raster>
                  <am3d:objViewport viewportSz="50654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Red heart">
                <a:extLst>
                  <a:ext uri="{FF2B5EF4-FFF2-40B4-BE49-F238E27FC236}">
                    <a16:creationId xmlns:a16="http://schemas.microsoft.com/office/drawing/2014/main" id="{41821447-4BC1-44B5-91C0-D23D9D50CA4F}"/>
                  </a:ext>
                </a:extLst>
              </p:cNvPr>
              <p:cNvPicPr>
                <a:picLocks noGrp="1" noRot="1" noChangeAspect="1" noMove="1" noResize="1" noEditPoints="1" noAdjustHandles="1" noChangeArrowheads="1" noChangeShapeType="1" noCrop="1"/>
              </p:cNvPicPr>
              <p:nvPr/>
            </p:nvPicPr>
            <p:blipFill>
              <a:blip r:embed="rId4"/>
              <a:stretch>
                <a:fillRect/>
              </a:stretch>
            </p:blipFill>
            <p:spPr>
              <a:xfrm>
                <a:off x="1425068" y="3145346"/>
                <a:ext cx="370769" cy="339437"/>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3" name="3D Model 12" descr="Red heart">
                <a:extLst>
                  <a:ext uri="{FF2B5EF4-FFF2-40B4-BE49-F238E27FC236}">
                    <a16:creationId xmlns:a16="http://schemas.microsoft.com/office/drawing/2014/main" id="{0765CD37-7C24-4CB7-AFFE-25443F7F8970}"/>
                  </a:ext>
                </a:extLst>
              </p:cNvPr>
              <p:cNvGraphicFramePr>
                <a:graphicFrameLocks noChangeAspect="1"/>
              </p:cNvGraphicFramePr>
              <p:nvPr>
                <p:extLst>
                  <p:ext uri="{D42A27DB-BD31-4B8C-83A1-F6EECF244321}">
                    <p14:modId xmlns:p14="http://schemas.microsoft.com/office/powerpoint/2010/main" val="1182343144"/>
                  </p:ext>
                </p:extLst>
              </p:nvPr>
            </p:nvGraphicFramePr>
            <p:xfrm>
              <a:off x="1425068" y="4525588"/>
              <a:ext cx="370769" cy="339437"/>
            </p:xfrm>
            <a:graphic>
              <a:graphicData uri="http://schemas.microsoft.com/office/drawing/2017/model3d">
                <am3d:model3d r:embed="rId2">
                  <am3d:spPr>
                    <a:xfrm>
                      <a:off x="0" y="0"/>
                      <a:ext cx="370769" cy="339437"/>
                    </a:xfrm>
                    <a:prstGeom prst="rect">
                      <a:avLst/>
                    </a:prstGeom>
                  </am3d:spPr>
                  <am3d:camera>
                    <am3d:pos x="0" y="0" z="70350317"/>
                    <am3d:up dx="0" dy="36000000" dz="0"/>
                    <am3d:lookAt x="0" y="0" z="0"/>
                    <am3d:perspective fov="2700000"/>
                  </am3d:camera>
                  <am3d:trans>
                    <am3d:meterPerModelUnit n="673780" d="1000000"/>
                    <am3d:preTrans dx="0" dy="-16579315" dz="296057"/>
                    <am3d:scale>
                      <am3d:sx n="1000000" d="1000000"/>
                      <am3d:sy n="1000000" d="1000000"/>
                      <am3d:sz n="1000000" d="1000000"/>
                    </am3d:scale>
                    <am3d:rot/>
                    <am3d:postTrans dx="0" dy="0" dz="0"/>
                  </am3d:trans>
                  <am3d:raster rName="Office3DRenderer" rVer="16.0.8326">
                    <am3d:blip r:embed="rId4"/>
                  </am3d:raster>
                  <am3d:objViewport viewportSz="50654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3" name="3D Model 12" descr="Red heart">
                <a:extLst>
                  <a:ext uri="{FF2B5EF4-FFF2-40B4-BE49-F238E27FC236}">
                    <a16:creationId xmlns:a16="http://schemas.microsoft.com/office/drawing/2014/main" id="{0765CD37-7C24-4CB7-AFFE-25443F7F8970}"/>
                  </a:ext>
                </a:extLst>
              </p:cNvPr>
              <p:cNvPicPr>
                <a:picLocks noGrp="1" noRot="1" noChangeAspect="1" noMove="1" noResize="1" noEditPoints="1" noAdjustHandles="1" noChangeArrowheads="1" noChangeShapeType="1" noCrop="1"/>
              </p:cNvPicPr>
              <p:nvPr/>
            </p:nvPicPr>
            <p:blipFill>
              <a:blip r:embed="rId4"/>
              <a:stretch>
                <a:fillRect/>
              </a:stretch>
            </p:blipFill>
            <p:spPr>
              <a:xfrm>
                <a:off x="1425068" y="4525588"/>
                <a:ext cx="370769" cy="339437"/>
              </a:xfrm>
              <a:prstGeom prst="rect">
                <a:avLst/>
              </a:prstGeom>
            </p:spPr>
          </p:pic>
        </mc:Fallback>
      </mc:AlternateContent>
      <p:sp>
        <p:nvSpPr>
          <p:cNvPr id="2" name="Rectangle 1">
            <a:extLst>
              <a:ext uri="{FF2B5EF4-FFF2-40B4-BE49-F238E27FC236}">
                <a16:creationId xmlns:a16="http://schemas.microsoft.com/office/drawing/2014/main" id="{7B7324D2-4973-4A53-8D8A-F29FC28A3A8F}"/>
              </a:ext>
            </a:extLst>
          </p:cNvPr>
          <p:cNvSpPr/>
          <p:nvPr/>
        </p:nvSpPr>
        <p:spPr>
          <a:xfrm>
            <a:off x="1978955" y="3145346"/>
            <a:ext cx="8106794" cy="923330"/>
          </a:xfrm>
          <a:prstGeom prst="rect">
            <a:avLst/>
          </a:prstGeom>
        </p:spPr>
        <p:txBody>
          <a:bodyPr wrap="square">
            <a:spAutoFit/>
          </a:bodyPr>
          <a:lstStyle/>
          <a:p>
            <a:r>
              <a:rPr lang="en-US">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Pyramid known as Pylons is a framework that gives reproducibility with NoSQL integration. Pyramid best for APIs, prototyping, and extensive web apps, like content management systems development.</a:t>
            </a:r>
            <a:endParaRPr lang="en-IN" dirty="0">
              <a:effectLst/>
            </a:endParaRPr>
          </a:p>
        </p:txBody>
      </p:sp>
      <p:sp>
        <p:nvSpPr>
          <p:cNvPr id="3" name="Rectangle 2">
            <a:extLst>
              <a:ext uri="{FF2B5EF4-FFF2-40B4-BE49-F238E27FC236}">
                <a16:creationId xmlns:a16="http://schemas.microsoft.com/office/drawing/2014/main" id="{819DEAB8-B0BF-4BDB-A429-6877F82DB0A7}"/>
              </a:ext>
            </a:extLst>
          </p:cNvPr>
          <p:cNvSpPr/>
          <p:nvPr/>
        </p:nvSpPr>
        <p:spPr>
          <a:xfrm>
            <a:off x="1978955" y="4525588"/>
            <a:ext cx="8106794" cy="954107"/>
          </a:xfrm>
          <a:prstGeom prst="rect">
            <a:avLst/>
          </a:prstGeom>
        </p:spPr>
        <p:txBody>
          <a:bodyPr wrap="square">
            <a:spAutoFit/>
          </a:bodyPr>
          <a:lstStyle/>
          <a:p>
            <a:r>
              <a:rPr lang="en-US"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Tornado is an event-based, non-blocking Python web server and web application framework serve high-traffic volume. The Bottle is a light and simple microframework</a:t>
            </a:r>
            <a:r>
              <a:rPr lang="en-US" sz="2000" dirty="0">
                <a:solidFill>
                  <a:srgbClr val="000000"/>
                </a:solidFill>
                <a:latin typeface="Times New Roman" panose="02020603050405020304" pitchFamily="18" charset="0"/>
                <a:ea typeface="Calibri" panose="020F0502020204030204" pitchFamily="34" charset="0"/>
              </a:rPr>
              <a:t>.</a:t>
            </a:r>
            <a:endParaRPr lang="en-IN" dirty="0">
              <a:effectLst/>
            </a:endParaRPr>
          </a:p>
        </p:txBody>
      </p:sp>
    </p:spTree>
    <p:extLst>
      <p:ext uri="{BB962C8B-B14F-4D97-AF65-F5344CB8AC3E}">
        <p14:creationId xmlns:p14="http://schemas.microsoft.com/office/powerpoint/2010/main" val="2576007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C0F4AD-E71B-4E40-AA6A-BD3FE383605F}"/>
              </a:ext>
            </a:extLst>
          </p:cNvPr>
          <p:cNvSpPr/>
          <p:nvPr/>
        </p:nvSpPr>
        <p:spPr>
          <a:xfrm>
            <a:off x="4261996" y="820730"/>
            <a:ext cx="3540712" cy="46166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2400" b="1" dirty="0">
                <a:solidFill>
                  <a:schemeClr val="accent1"/>
                </a:solidFill>
                <a:latin typeface="Book Antiqua" panose="02040602050305030304" pitchFamily="18" charset="0"/>
              </a:rPr>
              <a:t>PROPOSED SYSTEM</a:t>
            </a:r>
            <a:endParaRPr lang="en-IN" sz="2400" dirty="0"/>
          </a:p>
        </p:txBody>
      </p:sp>
      <p:sp>
        <p:nvSpPr>
          <p:cNvPr id="6" name="Rectangle 5">
            <a:extLst>
              <a:ext uri="{FF2B5EF4-FFF2-40B4-BE49-F238E27FC236}">
                <a16:creationId xmlns:a16="http://schemas.microsoft.com/office/drawing/2014/main" id="{07861E66-84B5-427C-A061-F8BB17A237ED}"/>
              </a:ext>
            </a:extLst>
          </p:cNvPr>
          <p:cNvSpPr/>
          <p:nvPr/>
        </p:nvSpPr>
        <p:spPr>
          <a:xfrm>
            <a:off x="1980460" y="1948566"/>
            <a:ext cx="8106794" cy="646331"/>
          </a:xfrm>
          <a:prstGeom prst="rect">
            <a:avLst/>
          </a:prstGeom>
        </p:spPr>
        <p:txBody>
          <a:bodyPr wrap="square">
            <a:spAutoFit/>
          </a:bodyPr>
          <a:lstStyle/>
          <a:p>
            <a:r>
              <a:rPr lang="en-US" dirty="0">
                <a:latin typeface="Bookman Old Style" panose="02050604050505020204" pitchFamily="18" charset="0"/>
                <a:ea typeface="Calibri" panose="020F0502020204030204" pitchFamily="34" charset="0"/>
                <a:cs typeface="Times New Roman" panose="02020603050405020304" pitchFamily="18" charset="0"/>
              </a:rPr>
              <a:t>Django is a framework for web development using python and created for the quick development of database driven sites</a:t>
            </a:r>
          </a:p>
        </p:txBody>
      </p:sp>
      <mc:AlternateContent xmlns:mc="http://schemas.openxmlformats.org/markup-compatibility/2006">
        <mc:Choice xmlns:am3d="http://schemas.microsoft.com/office/drawing/2017/model3d" Requires="am3d">
          <p:graphicFrame>
            <p:nvGraphicFramePr>
              <p:cNvPr id="7" name="3D Model 6" descr="Red heart">
                <a:extLst>
                  <a:ext uri="{FF2B5EF4-FFF2-40B4-BE49-F238E27FC236}">
                    <a16:creationId xmlns:a16="http://schemas.microsoft.com/office/drawing/2014/main" id="{9268976E-2783-4734-A3BE-54D06692A64A}"/>
                  </a:ext>
                </a:extLst>
              </p:cNvPr>
              <p:cNvGraphicFramePr>
                <a:graphicFrameLocks noChangeAspect="1"/>
              </p:cNvGraphicFramePr>
              <p:nvPr/>
            </p:nvGraphicFramePr>
            <p:xfrm>
              <a:off x="1423563" y="2018068"/>
              <a:ext cx="372274" cy="342892"/>
            </p:xfrm>
            <a:graphic>
              <a:graphicData uri="http://schemas.microsoft.com/office/drawing/2017/model3d">
                <am3d:model3d r:embed="rId2">
                  <am3d:spPr>
                    <a:xfrm>
                      <a:off x="0" y="0"/>
                      <a:ext cx="372274" cy="342892"/>
                    </a:xfrm>
                    <a:prstGeom prst="rect">
                      <a:avLst/>
                    </a:prstGeom>
                  </am3d:spPr>
                  <am3d:camera>
                    <am3d:pos x="0" y="0" z="70350317"/>
                    <am3d:up dx="0" dy="36000000" dz="0"/>
                    <am3d:lookAt x="0" y="0" z="0"/>
                    <am3d:perspective fov="2700000"/>
                  </am3d:camera>
                  <am3d:trans>
                    <am3d:meterPerModelUnit n="673780" d="1000000"/>
                    <am3d:preTrans dx="0" dy="-16579315" dz="296057"/>
                    <am3d:scale>
                      <am3d:sx n="1000000" d="1000000"/>
                      <am3d:sy n="1000000" d="1000000"/>
                      <am3d:sz n="1000000" d="1000000"/>
                    </am3d:scale>
                    <am3d:rot/>
                    <am3d:postTrans dx="0" dy="0" dz="0"/>
                  </am3d:trans>
                  <am3d:raster rName="Office3DRenderer" rVer="16.0.8326">
                    <am3d:blip r:embed="rId3"/>
                  </am3d:raster>
                  <am3d:objViewport viewportSz="50654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descr="Red heart">
                <a:extLst>
                  <a:ext uri="{FF2B5EF4-FFF2-40B4-BE49-F238E27FC236}">
                    <a16:creationId xmlns:a16="http://schemas.microsoft.com/office/drawing/2014/main" id="{9268976E-2783-4734-A3BE-54D06692A64A}"/>
                  </a:ext>
                </a:extLst>
              </p:cNvPr>
              <p:cNvPicPr>
                <a:picLocks noGrp="1" noRot="1" noChangeAspect="1" noMove="1" noResize="1" noEditPoints="1" noAdjustHandles="1" noChangeArrowheads="1" noChangeShapeType="1" noCrop="1"/>
              </p:cNvPicPr>
              <p:nvPr/>
            </p:nvPicPr>
            <p:blipFill>
              <a:blip r:embed="rId3"/>
              <a:stretch>
                <a:fillRect/>
              </a:stretch>
            </p:blipFill>
            <p:spPr>
              <a:xfrm>
                <a:off x="1423563" y="2018068"/>
                <a:ext cx="372274" cy="342892"/>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8" name="3D Model 7" descr="Red heart">
                <a:extLst>
                  <a:ext uri="{FF2B5EF4-FFF2-40B4-BE49-F238E27FC236}">
                    <a16:creationId xmlns:a16="http://schemas.microsoft.com/office/drawing/2014/main" id="{41821447-4BC1-44B5-91C0-D23D9D50CA4F}"/>
                  </a:ext>
                </a:extLst>
              </p:cNvPr>
              <p:cNvGraphicFramePr>
                <a:graphicFrameLocks noChangeAspect="1"/>
              </p:cNvGraphicFramePr>
              <p:nvPr/>
            </p:nvGraphicFramePr>
            <p:xfrm>
              <a:off x="1425068" y="3145346"/>
              <a:ext cx="370769" cy="339437"/>
            </p:xfrm>
            <a:graphic>
              <a:graphicData uri="http://schemas.microsoft.com/office/drawing/2017/model3d">
                <am3d:model3d r:embed="rId2">
                  <am3d:spPr>
                    <a:xfrm>
                      <a:off x="0" y="0"/>
                      <a:ext cx="370769" cy="339437"/>
                    </a:xfrm>
                    <a:prstGeom prst="rect">
                      <a:avLst/>
                    </a:prstGeom>
                  </am3d:spPr>
                  <am3d:camera>
                    <am3d:pos x="0" y="0" z="70350317"/>
                    <am3d:up dx="0" dy="36000000" dz="0"/>
                    <am3d:lookAt x="0" y="0" z="0"/>
                    <am3d:perspective fov="2700000"/>
                  </am3d:camera>
                  <am3d:trans>
                    <am3d:meterPerModelUnit n="673780" d="1000000"/>
                    <am3d:preTrans dx="0" dy="-16579315" dz="296057"/>
                    <am3d:scale>
                      <am3d:sx n="1000000" d="1000000"/>
                      <am3d:sy n="1000000" d="1000000"/>
                      <am3d:sz n="1000000" d="1000000"/>
                    </am3d:scale>
                    <am3d:rot/>
                    <am3d:postTrans dx="0" dy="0" dz="0"/>
                  </am3d:trans>
                  <am3d:raster rName="Office3DRenderer" rVer="16.0.8326">
                    <am3d:blip r:embed="rId4"/>
                  </am3d:raster>
                  <am3d:objViewport viewportSz="50654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Red heart">
                <a:extLst>
                  <a:ext uri="{FF2B5EF4-FFF2-40B4-BE49-F238E27FC236}">
                    <a16:creationId xmlns:a16="http://schemas.microsoft.com/office/drawing/2014/main" id="{41821447-4BC1-44B5-91C0-D23D9D50CA4F}"/>
                  </a:ext>
                </a:extLst>
              </p:cNvPr>
              <p:cNvPicPr>
                <a:picLocks noGrp="1" noRot="1" noChangeAspect="1" noMove="1" noResize="1" noEditPoints="1" noAdjustHandles="1" noChangeArrowheads="1" noChangeShapeType="1" noCrop="1"/>
              </p:cNvPicPr>
              <p:nvPr/>
            </p:nvPicPr>
            <p:blipFill>
              <a:blip r:embed="rId4"/>
              <a:stretch>
                <a:fillRect/>
              </a:stretch>
            </p:blipFill>
            <p:spPr>
              <a:xfrm>
                <a:off x="1425068" y="3145346"/>
                <a:ext cx="370769" cy="339437"/>
              </a:xfrm>
              <a:prstGeom prst="rect">
                <a:avLst/>
              </a:prstGeom>
            </p:spPr>
          </p:pic>
        </mc:Fallback>
      </mc:AlternateContent>
      <p:sp>
        <p:nvSpPr>
          <p:cNvPr id="2" name="Rectangle 1">
            <a:extLst>
              <a:ext uri="{FF2B5EF4-FFF2-40B4-BE49-F238E27FC236}">
                <a16:creationId xmlns:a16="http://schemas.microsoft.com/office/drawing/2014/main" id="{7B7324D2-4973-4A53-8D8A-F29FC28A3A8F}"/>
              </a:ext>
            </a:extLst>
          </p:cNvPr>
          <p:cNvSpPr/>
          <p:nvPr/>
        </p:nvSpPr>
        <p:spPr>
          <a:xfrm>
            <a:off x="1978955" y="3145346"/>
            <a:ext cx="8106794" cy="646331"/>
          </a:xfrm>
          <a:prstGeom prst="rect">
            <a:avLst/>
          </a:prstGeom>
        </p:spPr>
        <p:txBody>
          <a:bodyPr wrap="square">
            <a:spAutoFit/>
          </a:bodyPr>
          <a:lstStyle/>
          <a:p>
            <a:r>
              <a:rPr lang="en-US" dirty="0">
                <a:solidFill>
                  <a:srgbClr val="000000"/>
                </a:solidFill>
                <a:latin typeface="Bookman Old Style" panose="02050604050505020204" pitchFamily="18" charset="0"/>
                <a:ea typeface="Calibri" panose="020F0502020204030204" pitchFamily="34" charset="0"/>
                <a:cs typeface="Times New Roman" panose="02020603050405020304" pitchFamily="18" charset="0"/>
              </a:rPr>
              <a:t>It focuses inefficiency, giving developer to do almost all tasks with as little coding effort as possible.</a:t>
            </a:r>
            <a:endParaRPr lang="en-IN" dirty="0">
              <a:effectLst/>
            </a:endParaRPr>
          </a:p>
        </p:txBody>
      </p:sp>
    </p:spTree>
    <p:extLst>
      <p:ext uri="{BB962C8B-B14F-4D97-AF65-F5344CB8AC3E}">
        <p14:creationId xmlns:p14="http://schemas.microsoft.com/office/powerpoint/2010/main" val="119526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8C0F4AD-E71B-4E40-AA6A-BD3FE383605F}"/>
              </a:ext>
            </a:extLst>
          </p:cNvPr>
          <p:cNvSpPr/>
          <p:nvPr/>
        </p:nvSpPr>
        <p:spPr>
          <a:xfrm>
            <a:off x="3512598" y="811853"/>
            <a:ext cx="5166804" cy="461665"/>
          </a:xfrm>
          <a:prstGeom prst="rect">
            <a:avLst/>
          </a:prstGeom>
          <a:effectLst>
            <a:outerShdw blurRad="50800" dist="38100" dir="2700000" algn="tl" rotWithShape="0">
              <a:prstClr val="black">
                <a:alpha val="40000"/>
              </a:prstClr>
            </a:outerShdw>
          </a:effectLst>
        </p:spPr>
        <p:txBody>
          <a:bodyPr wrap="square">
            <a:spAutoFit/>
          </a:bodyPr>
          <a:lstStyle/>
          <a:p>
            <a:pPr algn="ctr"/>
            <a:r>
              <a:rPr lang="en-US" sz="2400" b="1" dirty="0">
                <a:solidFill>
                  <a:schemeClr val="accent1"/>
                </a:solidFill>
                <a:latin typeface="Book Antiqua" panose="02040602050305030304" pitchFamily="18" charset="0"/>
              </a:rPr>
              <a:t>HARDWARE REQUIREMENTS</a:t>
            </a:r>
            <a:endParaRPr lang="en-IN" sz="2400" dirty="0"/>
          </a:p>
        </p:txBody>
      </p:sp>
      <p:sp>
        <p:nvSpPr>
          <p:cNvPr id="9" name="Rectangle 8">
            <a:extLst>
              <a:ext uri="{FF2B5EF4-FFF2-40B4-BE49-F238E27FC236}">
                <a16:creationId xmlns:a16="http://schemas.microsoft.com/office/drawing/2014/main" id="{20616969-BA41-4D8B-A755-FB10A82B41D5}"/>
              </a:ext>
            </a:extLst>
          </p:cNvPr>
          <p:cNvSpPr/>
          <p:nvPr/>
        </p:nvSpPr>
        <p:spPr>
          <a:xfrm>
            <a:off x="3048000" y="1961954"/>
            <a:ext cx="6096000" cy="3182666"/>
          </a:xfrm>
          <a:prstGeom prst="rect">
            <a:avLst/>
          </a:prstGeom>
        </p:spPr>
        <p:txBody>
          <a:bodyPr>
            <a:spAutoFit/>
          </a:bodyPr>
          <a:lstStyle/>
          <a:p>
            <a:pPr marL="342900" lvl="0" indent="-342900" algn="just">
              <a:lnSpc>
                <a:spcPct val="150000"/>
              </a:lnSpc>
              <a:spcAft>
                <a:spcPts val="1000"/>
              </a:spcAft>
              <a:buFont typeface="Wingdings" panose="05000000000000000000" pitchFamily="2" charset="2"/>
              <a:buChar char=""/>
              <a:tabLst>
                <a:tab pos="679450" algn="l"/>
              </a:tabLst>
            </a:pPr>
            <a:r>
              <a:rPr lang="en-GB" dirty="0">
                <a:latin typeface="Bookman Old Style" panose="02050604050505020204" pitchFamily="18" charset="0"/>
                <a:ea typeface="Calibri" panose="020F0502020204030204" pitchFamily="34" charset="0"/>
                <a:cs typeface="Gautami" panose="020B0502040204020203" pitchFamily="34" charset="0"/>
              </a:rPr>
              <a:t>System			:   Pentium IV 2.4 GHz.</a:t>
            </a:r>
            <a:endParaRPr lang="en-IN" sz="1600" dirty="0">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tabLst>
                <a:tab pos="679450" algn="l"/>
              </a:tabLst>
            </a:pPr>
            <a:r>
              <a:rPr lang="en-GB" dirty="0">
                <a:latin typeface="Bookman Old Style" panose="02050604050505020204" pitchFamily="18" charset="0"/>
                <a:ea typeface="Calibri" panose="020F0502020204030204" pitchFamily="34" charset="0"/>
                <a:cs typeface="Gautami" panose="020B0502040204020203" pitchFamily="34" charset="0"/>
              </a:rPr>
              <a:t>Hard Disk	 	:   40 GB.</a:t>
            </a:r>
            <a:endParaRPr lang="en-IN" sz="1600" dirty="0">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tabLst>
                <a:tab pos="679450" algn="l"/>
              </a:tabLst>
            </a:pPr>
            <a:r>
              <a:rPr lang="en-GB" dirty="0">
                <a:latin typeface="Bookman Old Style" panose="02050604050505020204" pitchFamily="18" charset="0"/>
                <a:ea typeface="Calibri" panose="020F0502020204030204" pitchFamily="34" charset="0"/>
                <a:cs typeface="Gautami" panose="020B0502040204020203" pitchFamily="34" charset="0"/>
              </a:rPr>
              <a:t>Floppy Drive		:   1.44 Mb.</a:t>
            </a:r>
            <a:endParaRPr lang="en-IN" sz="1600" dirty="0">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tabLst>
                <a:tab pos="679450" algn="l"/>
              </a:tabLst>
            </a:pPr>
            <a:r>
              <a:rPr lang="en-GB" dirty="0">
                <a:latin typeface="Bookman Old Style" panose="02050604050505020204" pitchFamily="18" charset="0"/>
                <a:ea typeface="Calibri" panose="020F0502020204030204" pitchFamily="34" charset="0"/>
                <a:cs typeface="Gautami" panose="020B0502040204020203" pitchFamily="34" charset="0"/>
              </a:rPr>
              <a:t>Monitor	          	:   14’ Colour Monitor.</a:t>
            </a:r>
            <a:endParaRPr lang="en-IN" sz="1600" dirty="0">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tabLst>
                <a:tab pos="679450" algn="l"/>
              </a:tabLst>
            </a:pPr>
            <a:r>
              <a:rPr lang="en-GB" dirty="0">
                <a:latin typeface="Bookman Old Style" panose="02050604050505020204" pitchFamily="18" charset="0"/>
                <a:ea typeface="Calibri" panose="020F0502020204030204" pitchFamily="34" charset="0"/>
                <a:cs typeface="Gautami" panose="020B0502040204020203" pitchFamily="34" charset="0"/>
              </a:rPr>
              <a:t>Mouse			:   Optical Mouse.</a:t>
            </a:r>
            <a:endParaRPr lang="en-IN" sz="1600" dirty="0">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1000"/>
              </a:spcAft>
              <a:buFont typeface="Wingdings" panose="05000000000000000000" pitchFamily="2" charset="2"/>
              <a:buChar char=""/>
              <a:tabLst>
                <a:tab pos="679450" algn="l"/>
              </a:tabLst>
            </a:pPr>
            <a:r>
              <a:rPr lang="en-GB" dirty="0">
                <a:latin typeface="Bookman Old Style" panose="02050604050505020204" pitchFamily="18" charset="0"/>
                <a:ea typeface="Calibri" panose="020F0502020204030204" pitchFamily="34" charset="0"/>
                <a:cs typeface="Gautami" panose="020B0502040204020203" pitchFamily="34" charset="0"/>
              </a:rPr>
              <a:t>Ram				:   512 Mb.</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42125399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231</TotalTime>
  <Words>440</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 Antiqua</vt:lpstr>
      <vt:lpstr>Bookman Old Style</vt:lpstr>
      <vt:lpstr>Calibri</vt:lpstr>
      <vt:lpstr>Gill Sans MT</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Boreda</dc:creator>
  <cp:lastModifiedBy>Anand Boreda</cp:lastModifiedBy>
  <cp:revision>15</cp:revision>
  <dcterms:created xsi:type="dcterms:W3CDTF">2020-05-19T11:10:03Z</dcterms:created>
  <dcterms:modified xsi:type="dcterms:W3CDTF">2020-05-20T06:53:26Z</dcterms:modified>
</cp:coreProperties>
</file>