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8" r:id="rId3"/>
    <p:sldId id="259" r:id="rId4"/>
    <p:sldId id="257" r:id="rId5"/>
    <p:sldId id="264" r:id="rId6"/>
    <p:sldId id="265" r:id="rId7"/>
    <p:sldId id="266" r:id="rId8"/>
    <p:sldId id="261" r:id="rId9"/>
    <p:sldId id="268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Boreda" userId="1ed2a0c065c5cd79" providerId="LiveId" clId="{0781984F-FA02-46F9-BD1C-A36EFFF55B3A}"/>
    <pc:docChg chg="undo custSel addSld delSld modSld sldOrd">
      <pc:chgData name="Anand Boreda" userId="1ed2a0c065c5cd79" providerId="LiveId" clId="{0781984F-FA02-46F9-BD1C-A36EFFF55B3A}" dt="2020-05-19T06:24:37.687" v="82" actId="255"/>
      <pc:docMkLst>
        <pc:docMk/>
      </pc:docMkLst>
      <pc:sldChg chg="modSp mod">
        <pc:chgData name="Anand Boreda" userId="1ed2a0c065c5cd79" providerId="LiveId" clId="{0781984F-FA02-46F9-BD1C-A36EFFF55B3A}" dt="2020-05-19T06:19:06.195" v="15" actId="20577"/>
        <pc:sldMkLst>
          <pc:docMk/>
          <pc:sldMk cId="2207186512" sldId="256"/>
        </pc:sldMkLst>
        <pc:spChg chg="mod">
          <ac:chgData name="Anand Boreda" userId="1ed2a0c065c5cd79" providerId="LiveId" clId="{0781984F-FA02-46F9-BD1C-A36EFFF55B3A}" dt="2020-05-19T06:19:06.195" v="15" actId="20577"/>
          <ac:spMkLst>
            <pc:docMk/>
            <pc:sldMk cId="2207186512" sldId="256"/>
            <ac:spMk id="2" creationId="{19E00BA6-6555-48E4-B6C9-1500035BA906}"/>
          </ac:spMkLst>
        </pc:spChg>
      </pc:sldChg>
      <pc:sldChg chg="modSp mod">
        <pc:chgData name="Anand Boreda" userId="1ed2a0c065c5cd79" providerId="LiveId" clId="{0781984F-FA02-46F9-BD1C-A36EFFF55B3A}" dt="2020-05-19T06:13:20.372" v="7"/>
        <pc:sldMkLst>
          <pc:docMk/>
          <pc:sldMk cId="4115197990" sldId="258"/>
        </pc:sldMkLst>
        <pc:spChg chg="mod">
          <ac:chgData name="Anand Boreda" userId="1ed2a0c065c5cd79" providerId="LiveId" clId="{0781984F-FA02-46F9-BD1C-A36EFFF55B3A}" dt="2020-05-19T06:13:20.372" v="7"/>
          <ac:spMkLst>
            <pc:docMk/>
            <pc:sldMk cId="4115197990" sldId="258"/>
            <ac:spMk id="3" creationId="{013EEF64-3559-4B50-AF39-56EE01EF7D77}"/>
          </ac:spMkLst>
        </pc:spChg>
      </pc:sldChg>
      <pc:sldChg chg="modSp mod">
        <pc:chgData name="Anand Boreda" userId="1ed2a0c065c5cd79" providerId="LiveId" clId="{0781984F-FA02-46F9-BD1C-A36EFFF55B3A}" dt="2020-05-19T06:13:20.372" v="7"/>
        <pc:sldMkLst>
          <pc:docMk/>
          <pc:sldMk cId="295243763" sldId="259"/>
        </pc:sldMkLst>
        <pc:spChg chg="mod">
          <ac:chgData name="Anand Boreda" userId="1ed2a0c065c5cd79" providerId="LiveId" clId="{0781984F-FA02-46F9-BD1C-A36EFFF55B3A}" dt="2020-05-19T06:13:20.372" v="7"/>
          <ac:spMkLst>
            <pc:docMk/>
            <pc:sldMk cId="295243763" sldId="259"/>
            <ac:spMk id="3" creationId="{1B651B54-9042-4BE0-A076-685E7CE6CE23}"/>
          </ac:spMkLst>
        </pc:spChg>
      </pc:sldChg>
      <pc:sldChg chg="modSp mod">
        <pc:chgData name="Anand Boreda" userId="1ed2a0c065c5cd79" providerId="LiveId" clId="{0781984F-FA02-46F9-BD1C-A36EFFF55B3A}" dt="2020-05-19T06:22:13.002" v="17" actId="1076"/>
        <pc:sldMkLst>
          <pc:docMk/>
          <pc:sldMk cId="3048712466" sldId="262"/>
        </pc:sldMkLst>
        <pc:picChg chg="mod">
          <ac:chgData name="Anand Boreda" userId="1ed2a0c065c5cd79" providerId="LiveId" clId="{0781984F-FA02-46F9-BD1C-A36EFFF55B3A}" dt="2020-05-19T06:22:13.002" v="17" actId="1076"/>
          <ac:picMkLst>
            <pc:docMk/>
            <pc:sldMk cId="3048712466" sldId="262"/>
            <ac:picMk id="7" creationId="{655FB5C2-76D5-4225-BDBA-FB3D9AECED8C}"/>
          </ac:picMkLst>
        </pc:picChg>
      </pc:sldChg>
      <pc:sldChg chg="modSp mod">
        <pc:chgData name="Anand Boreda" userId="1ed2a0c065c5cd79" providerId="LiveId" clId="{0781984F-FA02-46F9-BD1C-A36EFFF55B3A}" dt="2020-05-19T06:13:53.418" v="12" actId="1076"/>
        <pc:sldMkLst>
          <pc:docMk/>
          <pc:sldMk cId="4189473497" sldId="263"/>
        </pc:sldMkLst>
        <pc:spChg chg="mod">
          <ac:chgData name="Anand Boreda" userId="1ed2a0c065c5cd79" providerId="LiveId" clId="{0781984F-FA02-46F9-BD1C-A36EFFF55B3A}" dt="2020-05-19T06:13:46.254" v="10" actId="1076"/>
          <ac:spMkLst>
            <pc:docMk/>
            <pc:sldMk cId="4189473497" sldId="263"/>
            <ac:spMk id="2" creationId="{3361B6B5-379A-4B09-83FF-CFBCD56B9920}"/>
          </ac:spMkLst>
        </pc:spChg>
        <pc:picChg chg="mod">
          <ac:chgData name="Anand Boreda" userId="1ed2a0c065c5cd79" providerId="LiveId" clId="{0781984F-FA02-46F9-BD1C-A36EFFF55B3A}" dt="2020-05-19T06:13:53.418" v="12" actId="1076"/>
          <ac:picMkLst>
            <pc:docMk/>
            <pc:sldMk cId="4189473497" sldId="263"/>
            <ac:picMk id="4" creationId="{89AF3CCB-BCBF-4962-B683-55C82E8A2B65}"/>
          </ac:picMkLst>
        </pc:picChg>
      </pc:sldChg>
      <pc:sldChg chg="modSp mod">
        <pc:chgData name="Anand Boreda" userId="1ed2a0c065c5cd79" providerId="LiveId" clId="{0781984F-FA02-46F9-BD1C-A36EFFF55B3A}" dt="2020-05-19T06:22:02.982" v="16" actId="1076"/>
        <pc:sldMkLst>
          <pc:docMk/>
          <pc:sldMk cId="2616696878" sldId="266"/>
        </pc:sldMkLst>
        <pc:picChg chg="mod">
          <ac:chgData name="Anand Boreda" userId="1ed2a0c065c5cd79" providerId="LiveId" clId="{0781984F-FA02-46F9-BD1C-A36EFFF55B3A}" dt="2020-05-19T06:22:02.982" v="16" actId="1076"/>
          <ac:picMkLst>
            <pc:docMk/>
            <pc:sldMk cId="2616696878" sldId="266"/>
            <ac:picMk id="5" creationId="{D240F4CB-CE90-48A5-A898-ADEB63F5C916}"/>
          </ac:picMkLst>
        </pc:picChg>
      </pc:sldChg>
      <pc:sldChg chg="delSp modSp new mod">
        <pc:chgData name="Anand Boreda" userId="1ed2a0c065c5cd79" providerId="LiveId" clId="{0781984F-FA02-46F9-BD1C-A36EFFF55B3A}" dt="2020-05-19T06:24:37.687" v="82" actId="255"/>
        <pc:sldMkLst>
          <pc:docMk/>
          <pc:sldMk cId="1970733219" sldId="268"/>
        </pc:sldMkLst>
        <pc:spChg chg="mod">
          <ac:chgData name="Anand Boreda" userId="1ed2a0c065c5cd79" providerId="LiveId" clId="{0781984F-FA02-46F9-BD1C-A36EFFF55B3A}" dt="2020-05-19T06:24:37.687" v="82" actId="255"/>
          <ac:spMkLst>
            <pc:docMk/>
            <pc:sldMk cId="1970733219" sldId="268"/>
            <ac:spMk id="2" creationId="{BF62D1BB-2605-443E-9DB4-15EDA94FCC20}"/>
          </ac:spMkLst>
        </pc:spChg>
        <pc:spChg chg="del">
          <ac:chgData name="Anand Boreda" userId="1ed2a0c065c5cd79" providerId="LiveId" clId="{0781984F-FA02-46F9-BD1C-A36EFFF55B3A}" dt="2020-05-19T06:23:09.907" v="23" actId="478"/>
          <ac:spMkLst>
            <pc:docMk/>
            <pc:sldMk cId="1970733219" sldId="268"/>
            <ac:spMk id="3" creationId="{FFC5A0C5-BCD9-4D35-B8C0-E3006A1C6902}"/>
          </ac:spMkLst>
        </pc:spChg>
      </pc:sldChg>
      <pc:sldChg chg="new del ord">
        <pc:chgData name="Anand Boreda" userId="1ed2a0c065c5cd79" providerId="LiveId" clId="{0781984F-FA02-46F9-BD1C-A36EFFF55B3A}" dt="2020-05-19T06:22:59.907" v="21" actId="47"/>
        <pc:sldMkLst>
          <pc:docMk/>
          <pc:sldMk cId="2318191662" sldId="268"/>
        </pc:sldMkLst>
      </pc:sldChg>
    </pc:docChg>
  </pc:docChgLst>
  <pc:docChgLst>
    <pc:chgData name="Anand Boreda" userId="1ed2a0c065c5cd79" providerId="LiveId" clId="{B9B13938-3012-41B4-9770-F2FA6544F74C}"/>
    <pc:docChg chg="undo redo custSel addSld delSld modSld sldOrd">
      <pc:chgData name="Anand Boreda" userId="1ed2a0c065c5cd79" providerId="LiveId" clId="{B9B13938-3012-41B4-9770-F2FA6544F74C}" dt="2020-03-24T11:19:51.961" v="1104" actId="1076"/>
      <pc:docMkLst>
        <pc:docMk/>
      </pc:docMkLst>
      <pc:sldChg chg="modSp mod">
        <pc:chgData name="Anand Boreda" userId="1ed2a0c065c5cd79" providerId="LiveId" clId="{B9B13938-3012-41B4-9770-F2FA6544F74C}" dt="2020-03-17T17:48:25.794" v="685"/>
        <pc:sldMkLst>
          <pc:docMk/>
          <pc:sldMk cId="2207186512" sldId="256"/>
        </pc:sldMkLst>
        <pc:spChg chg="mod">
          <ac:chgData name="Anand Boreda" userId="1ed2a0c065c5cd79" providerId="LiveId" clId="{B9B13938-3012-41B4-9770-F2FA6544F74C}" dt="2020-03-17T17:48:25.794" v="685"/>
          <ac:spMkLst>
            <pc:docMk/>
            <pc:sldMk cId="2207186512" sldId="256"/>
            <ac:spMk id="2" creationId="{19E00BA6-6555-48E4-B6C9-1500035BA906}"/>
          </ac:spMkLst>
        </pc:spChg>
      </pc:sldChg>
      <pc:sldChg chg="addSp delSp modSp add mod ord">
        <pc:chgData name="Anand Boreda" userId="1ed2a0c065c5cd79" providerId="LiveId" clId="{B9B13938-3012-41B4-9770-F2FA6544F74C}" dt="2020-03-17T18:40:20.412" v="1078" actId="1076"/>
        <pc:sldMkLst>
          <pc:docMk/>
          <pc:sldMk cId="1966297713" sldId="257"/>
        </pc:sldMkLst>
        <pc:spChg chg="mod">
          <ac:chgData name="Anand Boreda" userId="1ed2a0c065c5cd79" providerId="LiveId" clId="{B9B13938-3012-41B4-9770-F2FA6544F74C}" dt="2020-03-17T18:40:15.965" v="1077" actId="14100"/>
          <ac:spMkLst>
            <pc:docMk/>
            <pc:sldMk cId="1966297713" sldId="257"/>
            <ac:spMk id="2" creationId="{F8F1ECCE-F567-4B29-BC4B-2241729EA1B9}"/>
          </ac:spMkLst>
        </pc:spChg>
        <pc:spChg chg="mod">
          <ac:chgData name="Anand Boreda" userId="1ed2a0c065c5cd79" providerId="LiveId" clId="{B9B13938-3012-41B4-9770-F2FA6544F74C}" dt="2020-03-17T18:40:20.412" v="1078" actId="1076"/>
          <ac:spMkLst>
            <pc:docMk/>
            <pc:sldMk cId="1966297713" sldId="257"/>
            <ac:spMk id="3" creationId="{0979BA7D-4E17-4C9C-B9E0-E2E603F2922F}"/>
          </ac:spMkLst>
        </pc:spChg>
        <pc:picChg chg="add del mod">
          <ac:chgData name="Anand Boreda" userId="1ed2a0c065c5cd79" providerId="LiveId" clId="{B9B13938-3012-41B4-9770-F2FA6544F74C}" dt="2020-03-17T17:51:46.894" v="705"/>
          <ac:picMkLst>
            <pc:docMk/>
            <pc:sldMk cId="1966297713" sldId="257"/>
            <ac:picMk id="4" creationId="{4C5030B9-DD2B-4DD1-85CA-F7250D630A61}"/>
          </ac:picMkLst>
        </pc:picChg>
        <pc:picChg chg="add del mod">
          <ac:chgData name="Anand Boreda" userId="1ed2a0c065c5cd79" providerId="LiveId" clId="{B9B13938-3012-41B4-9770-F2FA6544F74C}" dt="2020-03-17T17:51:45.900" v="704"/>
          <ac:picMkLst>
            <pc:docMk/>
            <pc:sldMk cId="1966297713" sldId="257"/>
            <ac:picMk id="5" creationId="{CCF6DEBE-54F2-4C3E-87B9-F0C858CA4231}"/>
          </ac:picMkLst>
        </pc:picChg>
      </pc:sldChg>
      <pc:sldChg chg="modSp add mod ord">
        <pc:chgData name="Anand Boreda" userId="1ed2a0c065c5cd79" providerId="LiveId" clId="{B9B13938-3012-41B4-9770-F2FA6544F74C}" dt="2020-03-18T11:10:19.248" v="1103"/>
        <pc:sldMkLst>
          <pc:docMk/>
          <pc:sldMk cId="4115197990" sldId="258"/>
        </pc:sldMkLst>
        <pc:spChg chg="mod">
          <ac:chgData name="Anand Boreda" userId="1ed2a0c065c5cd79" providerId="LiveId" clId="{B9B13938-3012-41B4-9770-F2FA6544F74C}" dt="2020-03-17T18:39:12.461" v="1067" actId="1076"/>
          <ac:spMkLst>
            <pc:docMk/>
            <pc:sldMk cId="4115197990" sldId="258"/>
            <ac:spMk id="2" creationId="{DFE7B011-9116-4294-8F2F-B66169995E32}"/>
          </ac:spMkLst>
        </pc:spChg>
        <pc:spChg chg="mod">
          <ac:chgData name="Anand Boreda" userId="1ed2a0c065c5cd79" providerId="LiveId" clId="{B9B13938-3012-41B4-9770-F2FA6544F74C}" dt="2020-03-18T11:10:19.248" v="1103"/>
          <ac:spMkLst>
            <pc:docMk/>
            <pc:sldMk cId="4115197990" sldId="258"/>
            <ac:spMk id="3" creationId="{013EEF64-3559-4B50-AF39-56EE01EF7D77}"/>
          </ac:spMkLst>
        </pc:spChg>
      </pc:sldChg>
      <pc:sldChg chg="modSp add mod ord">
        <pc:chgData name="Anand Boreda" userId="1ed2a0c065c5cd79" providerId="LiveId" clId="{B9B13938-3012-41B4-9770-F2FA6544F74C}" dt="2020-03-18T11:10:19.248" v="1103"/>
        <pc:sldMkLst>
          <pc:docMk/>
          <pc:sldMk cId="295243763" sldId="259"/>
        </pc:sldMkLst>
        <pc:spChg chg="mod">
          <ac:chgData name="Anand Boreda" userId="1ed2a0c065c5cd79" providerId="LiveId" clId="{B9B13938-3012-41B4-9770-F2FA6544F74C}" dt="2020-03-17T18:39:48.932" v="1073" actId="1076"/>
          <ac:spMkLst>
            <pc:docMk/>
            <pc:sldMk cId="295243763" sldId="259"/>
            <ac:spMk id="2" creationId="{5FFE92C1-E1D3-40DB-885A-7C63CC06E3D6}"/>
          </ac:spMkLst>
        </pc:spChg>
        <pc:spChg chg="mod">
          <ac:chgData name="Anand Boreda" userId="1ed2a0c065c5cd79" providerId="LiveId" clId="{B9B13938-3012-41B4-9770-F2FA6544F74C}" dt="2020-03-18T11:10:19.248" v="1103"/>
          <ac:spMkLst>
            <pc:docMk/>
            <pc:sldMk cId="295243763" sldId="259"/>
            <ac:spMk id="3" creationId="{1B651B54-9042-4BE0-A076-685E7CE6CE23}"/>
          </ac:spMkLst>
        </pc:spChg>
      </pc:sldChg>
      <pc:sldChg chg="modSp add del mod ord">
        <pc:chgData name="Anand Boreda" userId="1ed2a0c065c5cd79" providerId="LiveId" clId="{B9B13938-3012-41B4-9770-F2FA6544F74C}" dt="2020-03-17T17:01:54.851" v="494" actId="47"/>
        <pc:sldMkLst>
          <pc:docMk/>
          <pc:sldMk cId="1085992495" sldId="260"/>
        </pc:sldMkLst>
        <pc:spChg chg="mod">
          <ac:chgData name="Anand Boreda" userId="1ed2a0c065c5cd79" providerId="LiveId" clId="{B9B13938-3012-41B4-9770-F2FA6544F74C}" dt="2020-03-17T16:20:03.057" v="490" actId="1076"/>
          <ac:spMkLst>
            <pc:docMk/>
            <pc:sldMk cId="1085992495" sldId="260"/>
            <ac:spMk id="2" creationId="{28106C9C-CC9E-4792-B483-B4391E69CC11}"/>
          </ac:spMkLst>
        </pc:spChg>
        <pc:spChg chg="mod">
          <ac:chgData name="Anand Boreda" userId="1ed2a0c065c5cd79" providerId="LiveId" clId="{B9B13938-3012-41B4-9770-F2FA6544F74C}" dt="2020-03-17T16:19:22.169" v="485" actId="1076"/>
          <ac:spMkLst>
            <pc:docMk/>
            <pc:sldMk cId="1085992495" sldId="260"/>
            <ac:spMk id="3" creationId="{186EF012-ACCD-4CBA-9347-FBEA0CE63BD9}"/>
          </ac:spMkLst>
        </pc:spChg>
      </pc:sldChg>
      <pc:sldChg chg="modSp add mod">
        <pc:chgData name="Anand Boreda" userId="1ed2a0c065c5cd79" providerId="LiveId" clId="{B9B13938-3012-41B4-9770-F2FA6544F74C}" dt="2020-03-17T18:41:09.012" v="1089" actId="14100"/>
        <pc:sldMkLst>
          <pc:docMk/>
          <pc:sldMk cId="2201879098" sldId="261"/>
        </pc:sldMkLst>
        <pc:spChg chg="mod">
          <ac:chgData name="Anand Boreda" userId="1ed2a0c065c5cd79" providerId="LiveId" clId="{B9B13938-3012-41B4-9770-F2FA6544F74C}" dt="2020-03-17T18:40:54.511" v="1085" actId="1076"/>
          <ac:spMkLst>
            <pc:docMk/>
            <pc:sldMk cId="2201879098" sldId="261"/>
            <ac:spMk id="2" creationId="{8113E9D0-0690-4DA3-9BBE-B865E482F017}"/>
          </ac:spMkLst>
        </pc:spChg>
        <pc:spChg chg="mod">
          <ac:chgData name="Anand Boreda" userId="1ed2a0c065c5cd79" providerId="LiveId" clId="{B9B13938-3012-41B4-9770-F2FA6544F74C}" dt="2020-03-17T18:41:09.012" v="1089" actId="14100"/>
          <ac:spMkLst>
            <pc:docMk/>
            <pc:sldMk cId="2201879098" sldId="261"/>
            <ac:spMk id="3" creationId="{8FC0F85F-8293-457F-BD6E-C0BEF7A3A3E5}"/>
          </ac:spMkLst>
        </pc:spChg>
      </pc:sldChg>
      <pc:sldChg chg="add del">
        <pc:chgData name="Anand Boreda" userId="1ed2a0c065c5cd79" providerId="LiveId" clId="{B9B13938-3012-41B4-9770-F2FA6544F74C}" dt="2020-03-17T17:17:59.278" v="561" actId="47"/>
        <pc:sldMkLst>
          <pc:docMk/>
          <pc:sldMk cId="2039608884" sldId="262"/>
        </pc:sldMkLst>
      </pc:sldChg>
      <pc:sldChg chg="addSp delSp modSp add mod">
        <pc:chgData name="Anand Boreda" userId="1ed2a0c065c5cd79" providerId="LiveId" clId="{B9B13938-3012-41B4-9770-F2FA6544F74C}" dt="2020-03-17T18:41:20.204" v="1091" actId="1076"/>
        <pc:sldMkLst>
          <pc:docMk/>
          <pc:sldMk cId="3048712466" sldId="262"/>
        </pc:sldMkLst>
        <pc:spChg chg="mod">
          <ac:chgData name="Anand Boreda" userId="1ed2a0c065c5cd79" providerId="LiveId" clId="{B9B13938-3012-41B4-9770-F2FA6544F74C}" dt="2020-03-17T17:34:49.986" v="612" actId="20577"/>
          <ac:spMkLst>
            <pc:docMk/>
            <pc:sldMk cId="3048712466" sldId="262"/>
            <ac:spMk id="2" creationId="{8029AB30-01AE-4CF1-9658-F00BA7860164}"/>
          </ac:spMkLst>
        </pc:spChg>
        <pc:spChg chg="del">
          <ac:chgData name="Anand Boreda" userId="1ed2a0c065c5cd79" providerId="LiveId" clId="{B9B13938-3012-41B4-9770-F2FA6544F74C}" dt="2020-03-17T17:28:06.420" v="564"/>
          <ac:spMkLst>
            <pc:docMk/>
            <pc:sldMk cId="3048712466" sldId="262"/>
            <ac:spMk id="3" creationId="{73DC8912-616C-4FAB-851F-62561EE9A930}"/>
          </ac:spMkLst>
        </pc:spChg>
        <pc:spChg chg="add del mod">
          <ac:chgData name="Anand Boreda" userId="1ed2a0c065c5cd79" providerId="LiveId" clId="{B9B13938-3012-41B4-9770-F2FA6544F74C}" dt="2020-03-17T17:31:02.148" v="573"/>
          <ac:spMkLst>
            <pc:docMk/>
            <pc:sldMk cId="3048712466" sldId="262"/>
            <ac:spMk id="6" creationId="{31CEBE7D-EF06-4654-8602-B3AE21DD1B86}"/>
          </ac:spMkLst>
        </pc:spChg>
        <pc:picChg chg="add del mod">
          <ac:chgData name="Anand Boreda" userId="1ed2a0c065c5cd79" providerId="LiveId" clId="{B9B13938-3012-41B4-9770-F2FA6544F74C}" dt="2020-03-17T17:30:08.551" v="572" actId="478"/>
          <ac:picMkLst>
            <pc:docMk/>
            <pc:sldMk cId="3048712466" sldId="262"/>
            <ac:picMk id="4" creationId="{AFA76113-4AB2-4EBB-AED0-CC253B3BCD9A}"/>
          </ac:picMkLst>
        </pc:picChg>
        <pc:picChg chg="add mod">
          <ac:chgData name="Anand Boreda" userId="1ed2a0c065c5cd79" providerId="LiveId" clId="{B9B13938-3012-41B4-9770-F2FA6544F74C}" dt="2020-03-17T18:41:20.204" v="1091" actId="1076"/>
          <ac:picMkLst>
            <pc:docMk/>
            <pc:sldMk cId="3048712466" sldId="262"/>
            <ac:picMk id="7" creationId="{655FB5C2-76D5-4225-BDBA-FB3D9AECED8C}"/>
          </ac:picMkLst>
        </pc:picChg>
      </pc:sldChg>
      <pc:sldChg chg="add del">
        <pc:chgData name="Anand Boreda" userId="1ed2a0c065c5cd79" providerId="LiveId" clId="{B9B13938-3012-41B4-9770-F2FA6544F74C}" dt="2020-03-17T17:12:03.192" v="517"/>
        <pc:sldMkLst>
          <pc:docMk/>
          <pc:sldMk cId="3326573826" sldId="262"/>
        </pc:sldMkLst>
      </pc:sldChg>
      <pc:sldChg chg="addSp delSp modSp add mod">
        <pc:chgData name="Anand Boreda" userId="1ed2a0c065c5cd79" providerId="LiveId" clId="{B9B13938-3012-41B4-9770-F2FA6544F74C}" dt="2020-03-17T18:41:34.911" v="1097" actId="20577"/>
        <pc:sldMkLst>
          <pc:docMk/>
          <pc:sldMk cId="4189473497" sldId="263"/>
        </pc:sldMkLst>
        <pc:spChg chg="mod">
          <ac:chgData name="Anand Boreda" userId="1ed2a0c065c5cd79" providerId="LiveId" clId="{B9B13938-3012-41B4-9770-F2FA6544F74C}" dt="2020-03-17T18:41:34.911" v="1097" actId="20577"/>
          <ac:spMkLst>
            <pc:docMk/>
            <pc:sldMk cId="4189473497" sldId="263"/>
            <ac:spMk id="2" creationId="{3361B6B5-379A-4B09-83FF-CFBCD56B9920}"/>
          </ac:spMkLst>
        </pc:spChg>
        <pc:spChg chg="del">
          <ac:chgData name="Anand Boreda" userId="1ed2a0c065c5cd79" providerId="LiveId" clId="{B9B13938-3012-41B4-9770-F2FA6544F74C}" dt="2020-03-17T17:35:55.652" v="616"/>
          <ac:spMkLst>
            <pc:docMk/>
            <pc:sldMk cId="4189473497" sldId="263"/>
            <ac:spMk id="3" creationId="{6F284F0B-CBBA-4A21-8B47-B0158DFB9391}"/>
          </ac:spMkLst>
        </pc:spChg>
        <pc:picChg chg="add mod">
          <ac:chgData name="Anand Boreda" userId="1ed2a0c065c5cd79" providerId="LiveId" clId="{B9B13938-3012-41B4-9770-F2FA6544F74C}" dt="2020-03-17T18:41:27.380" v="1093" actId="1076"/>
          <ac:picMkLst>
            <pc:docMk/>
            <pc:sldMk cId="4189473497" sldId="263"/>
            <ac:picMk id="4" creationId="{89AF3CCB-BCBF-4962-B683-55C82E8A2B65}"/>
          </ac:picMkLst>
        </pc:picChg>
      </pc:sldChg>
      <pc:sldChg chg="addSp delSp modSp add mod">
        <pc:chgData name="Anand Boreda" userId="1ed2a0c065c5cd79" providerId="LiveId" clId="{B9B13938-3012-41B4-9770-F2FA6544F74C}" dt="2020-03-17T18:40:26.564" v="1079" actId="1076"/>
        <pc:sldMkLst>
          <pc:docMk/>
          <pc:sldMk cId="227668450" sldId="264"/>
        </pc:sldMkLst>
        <pc:spChg chg="del mod">
          <ac:chgData name="Anand Boreda" userId="1ed2a0c065c5cd79" providerId="LiveId" clId="{B9B13938-3012-41B4-9770-F2FA6544F74C}" dt="2020-03-17T17:53:10.543" v="726" actId="478"/>
          <ac:spMkLst>
            <pc:docMk/>
            <pc:sldMk cId="227668450" sldId="264"/>
            <ac:spMk id="2" creationId="{FB14D2FC-6328-48CA-9659-A1291840B241}"/>
          </ac:spMkLst>
        </pc:spChg>
        <pc:spChg chg="del">
          <ac:chgData name="Anand Boreda" userId="1ed2a0c065c5cd79" providerId="LiveId" clId="{B9B13938-3012-41B4-9770-F2FA6544F74C}" dt="2020-03-17T17:51:49.899" v="706"/>
          <ac:spMkLst>
            <pc:docMk/>
            <pc:sldMk cId="227668450" sldId="264"/>
            <ac:spMk id="3" creationId="{1731B332-2E1F-4D10-A788-96E62D18C9D4}"/>
          </ac:spMkLst>
        </pc:spChg>
        <pc:spChg chg="add del mod">
          <ac:chgData name="Anand Boreda" userId="1ed2a0c065c5cd79" providerId="LiveId" clId="{B9B13938-3012-41B4-9770-F2FA6544F74C}" dt="2020-03-17T17:54:49.707" v="733" actId="478"/>
          <ac:spMkLst>
            <pc:docMk/>
            <pc:sldMk cId="227668450" sldId="264"/>
            <ac:spMk id="8" creationId="{BAF6C7B9-ABD7-4EDE-9A8C-2B374D8FA30D}"/>
          </ac:spMkLst>
        </pc:spChg>
        <pc:spChg chg="add del mod">
          <ac:chgData name="Anand Boreda" userId="1ed2a0c065c5cd79" providerId="LiveId" clId="{B9B13938-3012-41B4-9770-F2FA6544F74C}" dt="2020-03-17T18:40:26.564" v="1079" actId="1076"/>
          <ac:spMkLst>
            <pc:docMk/>
            <pc:sldMk cId="227668450" sldId="264"/>
            <ac:spMk id="10" creationId="{D389882F-8BBE-41EF-BA05-362C4FC91E06}"/>
          </ac:spMkLst>
        </pc:spChg>
        <pc:spChg chg="add del mod">
          <ac:chgData name="Anand Boreda" userId="1ed2a0c065c5cd79" providerId="LiveId" clId="{B9B13938-3012-41B4-9770-F2FA6544F74C}" dt="2020-03-17T18:03:02.453" v="859"/>
          <ac:spMkLst>
            <pc:docMk/>
            <pc:sldMk cId="227668450" sldId="264"/>
            <ac:spMk id="11" creationId="{375A1E51-6109-4F6E-A4DE-E6E08555177A}"/>
          </ac:spMkLst>
        </pc:spChg>
        <pc:spChg chg="add del mod">
          <ac:chgData name="Anand Boreda" userId="1ed2a0c065c5cd79" providerId="LiveId" clId="{B9B13938-3012-41B4-9770-F2FA6544F74C}" dt="2020-03-17T18:08:47.310" v="921"/>
          <ac:spMkLst>
            <pc:docMk/>
            <pc:sldMk cId="227668450" sldId="264"/>
            <ac:spMk id="13" creationId="{5828E941-0BBF-421C-B672-AD3244246151}"/>
          </ac:spMkLst>
        </pc:spChg>
        <pc:picChg chg="add del mod">
          <ac:chgData name="Anand Boreda" userId="1ed2a0c065c5cd79" providerId="LiveId" clId="{B9B13938-3012-41B4-9770-F2FA6544F74C}" dt="2020-03-17T17:54:42.753" v="731" actId="478"/>
          <ac:picMkLst>
            <pc:docMk/>
            <pc:sldMk cId="227668450" sldId="264"/>
            <ac:picMk id="4" creationId="{4A8AD80C-2C67-4A91-A755-A7BCFF9614D3}"/>
          </ac:picMkLst>
        </pc:picChg>
        <pc:picChg chg="add del mod">
          <ac:chgData name="Anand Boreda" userId="1ed2a0c065c5cd79" providerId="LiveId" clId="{B9B13938-3012-41B4-9770-F2FA6544F74C}" dt="2020-03-17T17:52:03.623" v="714"/>
          <ac:picMkLst>
            <pc:docMk/>
            <pc:sldMk cId="227668450" sldId="264"/>
            <ac:picMk id="5" creationId="{C67A0FA2-661E-46D7-98F4-ED6A33BEFC88}"/>
          </ac:picMkLst>
        </pc:picChg>
        <pc:picChg chg="add del mod">
          <ac:chgData name="Anand Boreda" userId="1ed2a0c065c5cd79" providerId="LiveId" clId="{B9B13938-3012-41B4-9770-F2FA6544F74C}" dt="2020-03-17T18:03:02.453" v="857" actId="478"/>
          <ac:picMkLst>
            <pc:docMk/>
            <pc:sldMk cId="227668450" sldId="264"/>
            <ac:picMk id="6" creationId="{913BB4AA-740D-4A36-A877-F26CF6087812}"/>
          </ac:picMkLst>
        </pc:picChg>
        <pc:picChg chg="add mod">
          <ac:chgData name="Anand Boreda" userId="1ed2a0c065c5cd79" providerId="LiveId" clId="{B9B13938-3012-41B4-9770-F2FA6544F74C}" dt="2020-03-17T18:12:01.101" v="959" actId="1076"/>
          <ac:picMkLst>
            <pc:docMk/>
            <pc:sldMk cId="227668450" sldId="264"/>
            <ac:picMk id="9" creationId="{87B94AFC-0BA8-41EE-9B95-29E30B5EC2D5}"/>
          </ac:picMkLst>
        </pc:picChg>
        <pc:picChg chg="add del mod">
          <ac:chgData name="Anand Boreda" userId="1ed2a0c065c5cd79" providerId="LiveId" clId="{B9B13938-3012-41B4-9770-F2FA6544F74C}" dt="2020-03-17T18:08:41.441" v="920"/>
          <ac:picMkLst>
            <pc:docMk/>
            <pc:sldMk cId="227668450" sldId="264"/>
            <ac:picMk id="12" creationId="{528D0B87-1289-43A1-AEA9-FEA69A5DDA70}"/>
          </ac:picMkLst>
        </pc:picChg>
      </pc:sldChg>
      <pc:sldChg chg="addSp delSp modSp add mod">
        <pc:chgData name="Anand Boreda" userId="1ed2a0c065c5cd79" providerId="LiveId" clId="{B9B13938-3012-41B4-9770-F2FA6544F74C}" dt="2020-03-24T11:19:51.961" v="1104" actId="1076"/>
        <pc:sldMkLst>
          <pc:docMk/>
          <pc:sldMk cId="584336021" sldId="265"/>
        </pc:sldMkLst>
        <pc:spChg chg="del">
          <ac:chgData name="Anand Boreda" userId="1ed2a0c065c5cd79" providerId="LiveId" clId="{B9B13938-3012-41B4-9770-F2FA6544F74C}" dt="2020-03-17T18:07:39.515" v="912" actId="478"/>
          <ac:spMkLst>
            <pc:docMk/>
            <pc:sldMk cId="584336021" sldId="265"/>
            <ac:spMk id="2" creationId="{B1491FCE-18B4-402D-8B63-0C28655FD2D7}"/>
          </ac:spMkLst>
        </pc:spChg>
        <pc:spChg chg="del">
          <ac:chgData name="Anand Boreda" userId="1ed2a0c065c5cd79" providerId="LiveId" clId="{B9B13938-3012-41B4-9770-F2FA6544F74C}" dt="2020-03-17T18:07:37.985" v="911" actId="478"/>
          <ac:spMkLst>
            <pc:docMk/>
            <pc:sldMk cId="584336021" sldId="265"/>
            <ac:spMk id="3" creationId="{1DBB1B83-7588-4FC6-8C9F-57A5A0DA46DC}"/>
          </ac:spMkLst>
        </pc:spChg>
        <pc:spChg chg="add mod">
          <ac:chgData name="Anand Boreda" userId="1ed2a0c065c5cd79" providerId="LiveId" clId="{B9B13938-3012-41B4-9770-F2FA6544F74C}" dt="2020-03-17T18:40:40.020" v="1082" actId="1076"/>
          <ac:spMkLst>
            <pc:docMk/>
            <pc:sldMk cId="584336021" sldId="265"/>
            <ac:spMk id="5" creationId="{F39E37B9-76FC-45A3-8724-72905B8EE84C}"/>
          </ac:spMkLst>
        </pc:spChg>
        <pc:picChg chg="add mod">
          <ac:chgData name="Anand Boreda" userId="1ed2a0c065c5cd79" providerId="LiveId" clId="{B9B13938-3012-41B4-9770-F2FA6544F74C}" dt="2020-03-24T11:19:51.961" v="1104" actId="1076"/>
          <ac:picMkLst>
            <pc:docMk/>
            <pc:sldMk cId="584336021" sldId="265"/>
            <ac:picMk id="4" creationId="{421C4650-9718-4E52-97DB-49A76D7B3C0B}"/>
          </ac:picMkLst>
        </pc:picChg>
        <pc:picChg chg="add del mod">
          <ac:chgData name="Anand Boreda" userId="1ed2a0c065c5cd79" providerId="LiveId" clId="{B9B13938-3012-41B4-9770-F2FA6544F74C}" dt="2020-03-17T18:09:06.791" v="927" actId="478"/>
          <ac:picMkLst>
            <pc:docMk/>
            <pc:sldMk cId="584336021" sldId="265"/>
            <ac:picMk id="6" creationId="{F255ADB4-B133-43E5-A753-C4241DABF721}"/>
          </ac:picMkLst>
        </pc:picChg>
        <pc:picChg chg="add del mod">
          <ac:chgData name="Anand Boreda" userId="1ed2a0c065c5cd79" providerId="LiveId" clId="{B9B13938-3012-41B4-9770-F2FA6544F74C}" dt="2020-03-17T18:09:41.858" v="938" actId="478"/>
          <ac:picMkLst>
            <pc:docMk/>
            <pc:sldMk cId="584336021" sldId="265"/>
            <ac:picMk id="7" creationId="{3BFBDF72-EF7C-415E-A209-E3AA5D359385}"/>
          </ac:picMkLst>
        </pc:picChg>
      </pc:sldChg>
      <pc:sldChg chg="addSp delSp modSp add mod">
        <pc:chgData name="Anand Boreda" userId="1ed2a0c065c5cd79" providerId="LiveId" clId="{B9B13938-3012-41B4-9770-F2FA6544F74C}" dt="2020-03-17T18:40:46.679" v="1084" actId="1076"/>
        <pc:sldMkLst>
          <pc:docMk/>
          <pc:sldMk cId="2616696878" sldId="266"/>
        </pc:sldMkLst>
        <pc:spChg chg="del">
          <ac:chgData name="Anand Boreda" userId="1ed2a0c065c5cd79" providerId="LiveId" clId="{B9B13938-3012-41B4-9770-F2FA6544F74C}" dt="2020-03-17T18:10:36.862" v="945" actId="478"/>
          <ac:spMkLst>
            <pc:docMk/>
            <pc:sldMk cId="2616696878" sldId="266"/>
            <ac:spMk id="2" creationId="{9F7ABE77-4008-4477-81A3-2DA70857F41C}"/>
          </ac:spMkLst>
        </pc:spChg>
        <pc:spChg chg="del">
          <ac:chgData name="Anand Boreda" userId="1ed2a0c065c5cd79" providerId="LiveId" clId="{B9B13938-3012-41B4-9770-F2FA6544F74C}" dt="2020-03-17T18:10:35.271" v="944" actId="478"/>
          <ac:spMkLst>
            <pc:docMk/>
            <pc:sldMk cId="2616696878" sldId="266"/>
            <ac:spMk id="3" creationId="{343C8758-4834-4442-9CE9-F81BC54ED8E9}"/>
          </ac:spMkLst>
        </pc:spChg>
        <pc:spChg chg="add mod">
          <ac:chgData name="Anand Boreda" userId="1ed2a0c065c5cd79" providerId="LiveId" clId="{B9B13938-3012-41B4-9770-F2FA6544F74C}" dt="2020-03-17T18:40:46.679" v="1084" actId="1076"/>
          <ac:spMkLst>
            <pc:docMk/>
            <pc:sldMk cId="2616696878" sldId="266"/>
            <ac:spMk id="6" creationId="{B905A578-A922-4DAE-9A8E-9469FDC03E3D}"/>
          </ac:spMkLst>
        </pc:spChg>
        <pc:picChg chg="add del">
          <ac:chgData name="Anand Boreda" userId="1ed2a0c065c5cd79" providerId="LiveId" clId="{B9B13938-3012-41B4-9770-F2FA6544F74C}" dt="2020-03-17T18:10:44.825" v="947" actId="478"/>
          <ac:picMkLst>
            <pc:docMk/>
            <pc:sldMk cId="2616696878" sldId="266"/>
            <ac:picMk id="4" creationId="{AED6686B-8258-4DE4-BDDF-5606CF3BD3AF}"/>
          </ac:picMkLst>
        </pc:picChg>
        <pc:picChg chg="add mod">
          <ac:chgData name="Anand Boreda" userId="1ed2a0c065c5cd79" providerId="LiveId" clId="{B9B13938-3012-41B4-9770-F2FA6544F74C}" dt="2020-03-17T18:40:43.958" v="1083" actId="1076"/>
          <ac:picMkLst>
            <pc:docMk/>
            <pc:sldMk cId="2616696878" sldId="266"/>
            <ac:picMk id="5" creationId="{D240F4CB-CE90-48A5-A898-ADEB63F5C916}"/>
          </ac:picMkLst>
        </pc:picChg>
      </pc:sldChg>
      <pc:sldChg chg="delSp modSp add mod">
        <pc:chgData name="Anand Boreda" userId="1ed2a0c065c5cd79" providerId="LiveId" clId="{B9B13938-3012-41B4-9770-F2FA6544F74C}" dt="2020-03-17T18:31:58.919" v="1052" actId="207"/>
        <pc:sldMkLst>
          <pc:docMk/>
          <pc:sldMk cId="2885944472" sldId="267"/>
        </pc:sldMkLst>
        <pc:spChg chg="mod">
          <ac:chgData name="Anand Boreda" userId="1ed2a0c065c5cd79" providerId="LiveId" clId="{B9B13938-3012-41B4-9770-F2FA6544F74C}" dt="2020-03-17T18:31:58.919" v="1052" actId="207"/>
          <ac:spMkLst>
            <pc:docMk/>
            <pc:sldMk cId="2885944472" sldId="267"/>
            <ac:spMk id="2" creationId="{2D5F8107-30E0-4ACC-A78B-790711DD9001}"/>
          </ac:spMkLst>
        </pc:spChg>
        <pc:spChg chg="del">
          <ac:chgData name="Anand Boreda" userId="1ed2a0c065c5cd79" providerId="LiveId" clId="{B9B13938-3012-41B4-9770-F2FA6544F74C}" dt="2020-03-17T18:27:16.989" v="1031" actId="478"/>
          <ac:spMkLst>
            <pc:docMk/>
            <pc:sldMk cId="2885944472" sldId="267"/>
            <ac:spMk id="3" creationId="{E3932F9C-5781-4CD1-A7D0-F825A70C64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4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0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51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44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47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06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7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44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0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1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1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8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8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3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6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73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0BA6-6555-48E4-B6C9-1500035BA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24" y="1726045"/>
            <a:ext cx="8791575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Django web framework software metrics measurement using radon and Pylint</a:t>
            </a:r>
          </a:p>
        </p:txBody>
      </p:sp>
    </p:spTree>
    <p:extLst>
      <p:ext uri="{BB962C8B-B14F-4D97-AF65-F5344CB8AC3E}">
        <p14:creationId xmlns:p14="http://schemas.microsoft.com/office/powerpoint/2010/main" val="220718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AB30-01AE-4CF1-9658-F00BA786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12" y="266330"/>
            <a:ext cx="9905998" cy="967666"/>
          </a:xfrm>
        </p:spPr>
        <p:txBody>
          <a:bodyPr/>
          <a:lstStyle/>
          <a:p>
            <a:pPr algn="ctr"/>
            <a:r>
              <a:rPr lang="en-IN" dirty="0"/>
              <a:t>Upload python file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5FB5C2-76D5-4225-BDBA-FB3D9AECE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191" y="1233996"/>
            <a:ext cx="9017618" cy="4820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71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B6B5-379A-4B09-83FF-CFBCD56B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9943"/>
            <a:ext cx="9905998" cy="1068240"/>
          </a:xfrm>
        </p:spPr>
        <p:txBody>
          <a:bodyPr/>
          <a:lstStyle/>
          <a:p>
            <a:pPr algn="ctr"/>
            <a:r>
              <a:rPr lang="en-IN" dirty="0"/>
              <a:t>Metrics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AF3CCB-BCBF-4962-B683-55C82E8A2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093" y="1438183"/>
            <a:ext cx="8030635" cy="46839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9473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8107-30E0-4ACC-A78B-790711DD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877" y="2379975"/>
            <a:ext cx="7407784" cy="1863551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594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B011-9116-4294-8F2F-B6616999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47" y="707294"/>
            <a:ext cx="5863068" cy="1245792"/>
          </a:xfrm>
        </p:spPr>
        <p:txBody>
          <a:bodyPr/>
          <a:lstStyle/>
          <a:p>
            <a:r>
              <a:rPr lang="en-IN" dirty="0"/>
              <a:t>Python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EEF64-3559-4B50-AF39-56EE01EF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194" y="1811044"/>
            <a:ext cx="6626548" cy="383515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Django</a:t>
            </a:r>
          </a:p>
          <a:p>
            <a:r>
              <a:rPr lang="en-IN" dirty="0" err="1"/>
              <a:t>CherryPy</a:t>
            </a:r>
            <a:endParaRPr lang="en-IN" dirty="0"/>
          </a:p>
          <a:p>
            <a:r>
              <a:rPr lang="en-IN" dirty="0"/>
              <a:t>Pylons</a:t>
            </a:r>
          </a:p>
          <a:p>
            <a:r>
              <a:rPr lang="en-IN" dirty="0"/>
              <a:t>Flask</a:t>
            </a:r>
          </a:p>
          <a:p>
            <a:r>
              <a:rPr lang="en-IN" dirty="0"/>
              <a:t>Bottle</a:t>
            </a:r>
          </a:p>
          <a:p>
            <a:r>
              <a:rPr lang="en-IN" dirty="0"/>
              <a:t>Pyramid</a:t>
            </a:r>
          </a:p>
          <a:p>
            <a:r>
              <a:rPr lang="en-IN" dirty="0"/>
              <a:t>Tornado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19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92C1-E1D3-40DB-885A-7C63CC06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300" y="651029"/>
            <a:ext cx="9905998" cy="1478570"/>
          </a:xfrm>
        </p:spPr>
        <p:txBody>
          <a:bodyPr/>
          <a:lstStyle/>
          <a:p>
            <a:r>
              <a:rPr lang="en-IN" dirty="0"/>
              <a:t>Django </a:t>
            </a:r>
            <a:r>
              <a:rPr lang="en-IN" dirty="0">
                <a:latin typeface="Bookman Old Style" panose="020506040505050202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1B54-9042-4BE0-A076-685E7CE6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277" y="1819922"/>
            <a:ext cx="9215021" cy="42168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Django framework is a compact Python framework </a:t>
            </a:r>
            <a:endParaRPr lang="en-IN" dirty="0"/>
          </a:p>
          <a:p>
            <a:r>
              <a:rPr lang="en-IN" dirty="0"/>
              <a:t>Develop Web application</a:t>
            </a:r>
          </a:p>
          <a:p>
            <a:r>
              <a:rPr lang="en-IN" dirty="0"/>
              <a:t>Fast and Quick development</a:t>
            </a:r>
          </a:p>
          <a:p>
            <a:r>
              <a:rPr lang="en-IN" dirty="0"/>
              <a:t>Follows MVC architecture</a:t>
            </a:r>
          </a:p>
          <a:p>
            <a:r>
              <a:rPr lang="en-IN" dirty="0"/>
              <a:t>Admin interface</a:t>
            </a:r>
          </a:p>
          <a:p>
            <a:r>
              <a:rPr lang="en-IN" dirty="0"/>
              <a:t>Django forms</a:t>
            </a:r>
          </a:p>
          <a:p>
            <a:r>
              <a:rPr lang="en-IN" dirty="0"/>
              <a:t>Templates</a:t>
            </a:r>
          </a:p>
          <a:p>
            <a:r>
              <a:rPr lang="en-IN" dirty="0"/>
              <a:t>Views</a:t>
            </a:r>
          </a:p>
          <a:p>
            <a:r>
              <a:rPr lang="en-IN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9524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ECCE-F567-4B29-BC4B-2241729E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956" y="822743"/>
            <a:ext cx="8508615" cy="147857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Radon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BA7D-4E17-4C9C-B9E0-E2E603F29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9810" y="2301313"/>
            <a:ext cx="4128964" cy="3541714"/>
          </a:xfrm>
        </p:spPr>
        <p:txBody>
          <a:bodyPr/>
          <a:lstStyle/>
          <a:p>
            <a:r>
              <a:rPr lang="en-IN" dirty="0"/>
              <a:t>Cyclomatic Complexity</a:t>
            </a:r>
          </a:p>
          <a:p>
            <a:r>
              <a:rPr lang="en-IN" dirty="0"/>
              <a:t>Maintainability Index</a:t>
            </a:r>
          </a:p>
          <a:p>
            <a:r>
              <a:rPr lang="en-US" dirty="0"/>
              <a:t>Halstead metrics</a:t>
            </a:r>
            <a:endParaRPr lang="en-IN" dirty="0"/>
          </a:p>
          <a:p>
            <a:r>
              <a:rPr lang="en-IN" dirty="0"/>
              <a:t>(Lines of Code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29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B94AFC-0BA8-41EE-9B95-29E30B5E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18" y="2725461"/>
            <a:ext cx="4829896" cy="23010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89882F-8BBE-41EF-BA05-362C4FC91E06}"/>
              </a:ext>
            </a:extLst>
          </p:cNvPr>
          <p:cNvSpPr txBox="1"/>
          <p:nvPr/>
        </p:nvSpPr>
        <p:spPr>
          <a:xfrm>
            <a:off x="1875080" y="1211807"/>
            <a:ext cx="8068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Formula for Maintainability Index : </a:t>
            </a:r>
          </a:p>
        </p:txBody>
      </p:sp>
    </p:spTree>
    <p:extLst>
      <p:ext uri="{BB962C8B-B14F-4D97-AF65-F5344CB8AC3E}">
        <p14:creationId xmlns:p14="http://schemas.microsoft.com/office/powerpoint/2010/main" val="22766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1C4650-9718-4E52-97DB-49A76D7B3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99" y="1444737"/>
            <a:ext cx="5664202" cy="47896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E37B9-76FC-45A3-8724-72905B8EE84C}"/>
              </a:ext>
            </a:extLst>
          </p:cNvPr>
          <p:cNvSpPr txBox="1"/>
          <p:nvPr/>
        </p:nvSpPr>
        <p:spPr>
          <a:xfrm>
            <a:off x="1743336" y="623580"/>
            <a:ext cx="870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Cyclomatic Complexity Count</a:t>
            </a:r>
          </a:p>
        </p:txBody>
      </p:sp>
    </p:spTree>
    <p:extLst>
      <p:ext uri="{BB962C8B-B14F-4D97-AF65-F5344CB8AC3E}">
        <p14:creationId xmlns:p14="http://schemas.microsoft.com/office/powerpoint/2010/main" val="58433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40F4CB-CE90-48A5-A898-ADEB63F5C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817" y="2413478"/>
            <a:ext cx="5872366" cy="2031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05A578-A922-4DAE-9A8E-9469FDC03E3D}"/>
              </a:ext>
            </a:extLst>
          </p:cNvPr>
          <p:cNvSpPr txBox="1"/>
          <p:nvPr/>
        </p:nvSpPr>
        <p:spPr>
          <a:xfrm>
            <a:off x="2027775" y="881032"/>
            <a:ext cx="7693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Cyclomatic Complexity Rank</a:t>
            </a:r>
          </a:p>
        </p:txBody>
      </p:sp>
    </p:spTree>
    <p:extLst>
      <p:ext uri="{BB962C8B-B14F-4D97-AF65-F5344CB8AC3E}">
        <p14:creationId xmlns:p14="http://schemas.microsoft.com/office/powerpoint/2010/main" val="261669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E9D0-0690-4DA3-9BBE-B865E482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502" y="921184"/>
            <a:ext cx="8419682" cy="1478570"/>
          </a:xfrm>
        </p:spPr>
        <p:txBody>
          <a:bodyPr/>
          <a:lstStyle/>
          <a:p>
            <a:pPr marL="742950" indent="-742950">
              <a:buFont typeface="Wingdings" panose="05000000000000000000" pitchFamily="2" charset="2"/>
              <a:buChar char="q"/>
            </a:pPr>
            <a:r>
              <a:rPr lang="en-IN" dirty="0"/>
              <a:t>Pylint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0F85F-8293-457F-BD6E-C0BEF7A3A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777" y="2106791"/>
            <a:ext cx="8105469" cy="1541931"/>
          </a:xfrm>
        </p:spPr>
        <p:txBody>
          <a:bodyPr/>
          <a:lstStyle/>
          <a:p>
            <a:r>
              <a:rPr lang="en-US" dirty="0"/>
              <a:t>Pylint is a source code analyzer that finds for errors in programming, assists to use a coding standard strictly. </a:t>
            </a:r>
            <a:endParaRPr lang="en-IN" dirty="0"/>
          </a:p>
          <a:p>
            <a:r>
              <a:rPr lang="en-IN" dirty="0" err="1"/>
              <a:t>PyLint</a:t>
            </a:r>
            <a:r>
              <a:rPr lang="en-IN" dirty="0"/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220187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D1BB-2605-443E-9DB4-15EDA94F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5854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cap="none" dirty="0"/>
              <a:t>Anandboreda.pythonanywhere.com</a:t>
            </a:r>
          </a:p>
        </p:txBody>
      </p:sp>
    </p:spTree>
    <p:extLst>
      <p:ext uri="{BB962C8B-B14F-4D97-AF65-F5344CB8AC3E}">
        <p14:creationId xmlns:p14="http://schemas.microsoft.com/office/powerpoint/2010/main" val="1970733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161</TotalTime>
  <Words>103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Tw Cen MT</vt:lpstr>
      <vt:lpstr>Wingdings</vt:lpstr>
      <vt:lpstr>Circuit</vt:lpstr>
      <vt:lpstr>Django web framework software metrics measurement using radon and Pylint</vt:lpstr>
      <vt:lpstr>Python frameworks</vt:lpstr>
      <vt:lpstr>Django ?</vt:lpstr>
      <vt:lpstr>Radon</vt:lpstr>
      <vt:lpstr>PowerPoint Presentation</vt:lpstr>
      <vt:lpstr>PowerPoint Presentation</vt:lpstr>
      <vt:lpstr>PowerPoint Presentation</vt:lpstr>
      <vt:lpstr>Pylint</vt:lpstr>
      <vt:lpstr>Anandboreda.pythonanywhere.com</vt:lpstr>
      <vt:lpstr>Upload python file</vt:lpstr>
      <vt:lpstr>Metrics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web framework software metrics measurement using radon and pylint</dc:title>
  <dc:creator>Anand Boreda</dc:creator>
  <cp:keywords>Major project;ppt</cp:keywords>
  <cp:lastModifiedBy>Anand Boreda</cp:lastModifiedBy>
  <cp:revision>12</cp:revision>
  <dcterms:created xsi:type="dcterms:W3CDTF">2020-03-12T07:23:25Z</dcterms:created>
  <dcterms:modified xsi:type="dcterms:W3CDTF">2020-05-19T06:25:39Z</dcterms:modified>
</cp:coreProperties>
</file>