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62" r:id="rId2"/>
    <p:sldId id="259" r:id="rId3"/>
    <p:sldId id="265" r:id="rId4"/>
    <p:sldId id="256" r:id="rId5"/>
    <p:sldId id="264" r:id="rId6"/>
    <p:sldId id="257" r:id="rId7"/>
    <p:sldId id="266" r:id="rId8"/>
    <p:sldId id="258" r:id="rId9"/>
    <p:sldId id="267" r:id="rId10"/>
    <p:sldId id="269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93D86-8504-4FD1-9305-48F18B6B0DE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7AEF1-AC86-4206-8AF9-B68B09451E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8E18-62C8-4AD0-B6A6-9BDC90FCFF0F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7C47-D527-4F21-9537-1906B637C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8E18-62C8-4AD0-B6A6-9BDC90FCFF0F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7C47-D527-4F21-9537-1906B637C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8E18-62C8-4AD0-B6A6-9BDC90FCFF0F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7C47-D527-4F21-9537-1906B637C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8E18-62C8-4AD0-B6A6-9BDC90FCFF0F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7C47-D527-4F21-9537-1906B637C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8E18-62C8-4AD0-B6A6-9BDC90FCFF0F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7C47-D527-4F21-9537-1906B637C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8E18-62C8-4AD0-B6A6-9BDC90FCFF0F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7C47-D527-4F21-9537-1906B637C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8E18-62C8-4AD0-B6A6-9BDC90FCFF0F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7C47-D527-4F21-9537-1906B637C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8E18-62C8-4AD0-B6A6-9BDC90FCFF0F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117C47-D527-4F21-9537-1906B637CF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8E18-62C8-4AD0-B6A6-9BDC90FCFF0F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7C47-D527-4F21-9537-1906B637C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8E18-62C8-4AD0-B6A6-9BDC90FCFF0F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2117C47-D527-4F21-9537-1906B637C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0E08E18-62C8-4AD0-B6A6-9BDC90FCFF0F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7C47-D527-4F21-9537-1906B637C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0E08E18-62C8-4AD0-B6A6-9BDC90FCFF0F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2117C47-D527-4F21-9537-1906B637C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MEDTECH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img-modalHospital-cloudStorage@2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57400"/>
            <a:ext cx="58674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Technologies used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whole application will be implemented using Django.</a:t>
            </a:r>
          </a:p>
          <a:p>
            <a:r>
              <a:rPr lang="en-US" dirty="0" smtClean="0"/>
              <a:t> HTML,CSS will be used.</a:t>
            </a:r>
          </a:p>
          <a:p>
            <a:r>
              <a:rPr lang="en-US" dirty="0" smtClean="0"/>
              <a:t>Validations would be done JavaScript.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THANK YOU</a:t>
            </a:r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smtClean="0"/>
              <a:t>BY</a:t>
            </a:r>
          </a:p>
          <a:p>
            <a:pPr algn="r">
              <a:buNone/>
            </a:pPr>
            <a:r>
              <a:rPr lang="en-US" dirty="0" smtClean="0"/>
              <a:t>S.SHREYA</a:t>
            </a:r>
          </a:p>
          <a:p>
            <a:pPr algn="r">
              <a:buNone/>
            </a:pPr>
            <a:r>
              <a:rPr lang="en-US" dirty="0" smtClean="0"/>
              <a:t>Y.RAKESH</a:t>
            </a:r>
          </a:p>
          <a:p>
            <a:pPr algn="r">
              <a:buNone/>
            </a:pPr>
            <a:r>
              <a:rPr lang="en-US" dirty="0" smtClean="0"/>
              <a:t>A.VARSHA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 smtClean="0">
                <a:solidFill>
                  <a:srgbClr val="FF0000"/>
                </a:solidFill>
              </a:rPr>
              <a:t>Problem Statement-Needs Identified</a:t>
            </a:r>
            <a:endParaRPr lang="en-US" sz="37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Time is very important.</a:t>
            </a:r>
          </a:p>
          <a:p>
            <a:r>
              <a:rPr lang="en-US" dirty="0" smtClean="0"/>
              <a:t>To know the best hospital. </a:t>
            </a:r>
          </a:p>
          <a:p>
            <a:r>
              <a:rPr lang="en-US" dirty="0" smtClean="0"/>
              <a:t>Waiting  for long hours.</a:t>
            </a:r>
          </a:p>
          <a:p>
            <a:r>
              <a:rPr lang="en-US" dirty="0" smtClean="0"/>
              <a:t>Long waits increase patients length of stay.</a:t>
            </a:r>
          </a:p>
          <a:p>
            <a:r>
              <a:rPr lang="en-US" dirty="0" smtClean="0"/>
              <a:t>This has to be addressed by reducing the wait time.</a:t>
            </a:r>
          </a:p>
          <a:p>
            <a:r>
              <a:rPr lang="en-US" dirty="0" smtClean="0"/>
              <a:t>Habituated to pills.</a:t>
            </a:r>
          </a:p>
          <a:p>
            <a:r>
              <a:rPr lang="en-US" dirty="0" smtClean="0"/>
              <a:t>No knowledge of home remedy.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467600" cy="4525963"/>
          </a:xfrm>
        </p:spPr>
        <p:txBody>
          <a:bodyPr/>
          <a:lstStyle/>
          <a:p>
            <a:r>
              <a:rPr lang="en-US" dirty="0" smtClean="0"/>
              <a:t>Damaged organs reduce life time.</a:t>
            </a:r>
          </a:p>
          <a:p>
            <a:r>
              <a:rPr lang="en-US" dirty="0" smtClean="0"/>
              <a:t>So organ transplantation is required.</a:t>
            </a:r>
          </a:p>
          <a:p>
            <a:r>
              <a:rPr lang="en-US" dirty="0" smtClean="0"/>
              <a:t>Required for scientific and medical research.</a:t>
            </a:r>
          </a:p>
          <a:p>
            <a:r>
              <a:rPr lang="en-US" dirty="0" smtClean="0"/>
              <a:t> Develop new technologies. </a:t>
            </a:r>
          </a:p>
          <a:p>
            <a:r>
              <a:rPr lang="en-US" dirty="0" smtClean="0"/>
              <a:t>Cure diseases.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Objectives-Use Cases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This project is aimed to give the users</a:t>
            </a:r>
          </a:p>
          <a:p>
            <a:pPr>
              <a:buNone/>
            </a:pPr>
            <a:r>
              <a:rPr lang="en-US" dirty="0" smtClean="0"/>
              <a:t>immediate response to their health issue.</a:t>
            </a:r>
          </a:p>
          <a:p>
            <a:pPr>
              <a:buNone/>
            </a:pPr>
            <a:r>
              <a:rPr lang="en-US" dirty="0" smtClean="0"/>
              <a:t>1.  To book an appointment: </a:t>
            </a:r>
          </a:p>
          <a:p>
            <a:pPr marL="514350" indent="-514350" algn="just"/>
            <a:r>
              <a:rPr lang="en-US" dirty="0" smtClean="0"/>
              <a:t>User who want to book an appointment will get a list of nearby hospitals through which he can choose his desired hospital and book an appointment</a:t>
            </a:r>
            <a:r>
              <a:rPr lang="en-US" dirty="0" smtClean="0"/>
              <a:t>.</a:t>
            </a:r>
          </a:p>
          <a:p>
            <a:pPr marL="514350" indent="-514350" algn="just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848600" cy="5638800"/>
          </a:xfrm>
        </p:spPr>
        <p:txBody>
          <a:bodyPr/>
          <a:lstStyle/>
          <a:p>
            <a:r>
              <a:rPr lang="en-US" dirty="0" smtClean="0"/>
              <a:t>After booking the appointment a token number will be </a:t>
            </a:r>
            <a:r>
              <a:rPr lang="en-US" dirty="0" smtClean="0"/>
              <a:t>generated</a:t>
            </a:r>
            <a:endParaRPr lang="en-US" dirty="0" smtClean="0"/>
          </a:p>
          <a:p>
            <a:r>
              <a:rPr lang="en-US" dirty="0" smtClean="0"/>
              <a:t>Through the token number  user can track the waiting </a:t>
            </a:r>
            <a:r>
              <a:rPr lang="en-US" dirty="0" smtClean="0"/>
              <a:t>time and approximate </a:t>
            </a:r>
            <a:r>
              <a:rPr lang="en-US" dirty="0" smtClean="0"/>
              <a:t>reporting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User will also be notified before his/her turn comes up.</a:t>
            </a:r>
          </a:p>
          <a:p>
            <a:r>
              <a:rPr lang="en-US" dirty="0" smtClean="0"/>
              <a:t>Feedback will also be taken by the user</a:t>
            </a:r>
          </a:p>
          <a:p>
            <a:r>
              <a:rPr lang="en-US" dirty="0" smtClean="0"/>
              <a:t>In case user mentions any loopholes they would be addressed.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2. Home Remedies: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dirty="0" smtClean="0"/>
              <a:t>A </a:t>
            </a:r>
            <a:r>
              <a:rPr lang="en-US" b="1" dirty="0" smtClean="0"/>
              <a:t>Home remedy </a:t>
            </a:r>
            <a:r>
              <a:rPr lang="en-US" dirty="0" smtClean="0"/>
              <a:t>is defined as simply prepared</a:t>
            </a:r>
          </a:p>
          <a:p>
            <a:pPr marL="514350" indent="-514350">
              <a:buNone/>
            </a:pPr>
            <a:r>
              <a:rPr lang="en-US" dirty="0" smtClean="0"/>
              <a:t>medication  or tonic often of unproven</a:t>
            </a:r>
          </a:p>
          <a:p>
            <a:pPr marL="514350" indent="-514350">
              <a:buNone/>
            </a:pPr>
            <a:r>
              <a:rPr lang="en-US" dirty="0"/>
              <a:t>e</a:t>
            </a:r>
            <a:r>
              <a:rPr lang="en-US" dirty="0" smtClean="0"/>
              <a:t>ffectiveness administered without prescription</a:t>
            </a:r>
          </a:p>
          <a:p>
            <a:pPr marL="514350" indent="-514350">
              <a:buNone/>
            </a:pPr>
            <a:r>
              <a:rPr lang="en-US" dirty="0" smtClean="0"/>
              <a:t>or professional supervision.</a:t>
            </a:r>
          </a:p>
          <a:p>
            <a:pPr marL="514350" indent="-514350">
              <a:buNone/>
            </a:pPr>
            <a:endParaRPr lang="en-US" dirty="0" smtClean="0"/>
          </a:p>
        </p:txBody>
      </p:sp>
      <p:pic>
        <p:nvPicPr>
          <p:cNvPr id="4" name="Picture 3" descr="kitchen-c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429000"/>
            <a:ext cx="4597400" cy="314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7467600" cy="4525963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/>
              <a:t> </a:t>
            </a:r>
          </a:p>
          <a:p>
            <a:pPr marL="514350" indent="-514350"/>
            <a:r>
              <a:rPr lang="en-US" dirty="0" smtClean="0"/>
              <a:t>If </a:t>
            </a:r>
            <a:r>
              <a:rPr lang="en-US" dirty="0" smtClean="0"/>
              <a:t>user requires a home remedy instead of consulting a doctor or to avoid tablets.</a:t>
            </a:r>
          </a:p>
          <a:p>
            <a:pPr marL="514350" indent="-514350"/>
            <a:r>
              <a:rPr lang="en-US" dirty="0" smtClean="0"/>
              <a:t>He/she approaches the website and reports the problem .</a:t>
            </a:r>
          </a:p>
          <a:p>
            <a:pPr marL="514350" indent="-514350"/>
            <a:r>
              <a:rPr lang="en-US" dirty="0" smtClean="0"/>
              <a:t>Then a solution will be provided to address the problem.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3.  Organ Donation: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 It is the process of surgically removing an organ from a person’s body and placing it into another person’s body. </a:t>
            </a:r>
          </a:p>
        </p:txBody>
      </p:sp>
      <p:pic>
        <p:nvPicPr>
          <p:cNvPr id="4" name="Picture 3" descr="istockphoto-472604990-612x6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3528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7467600" cy="4525963"/>
          </a:xfrm>
        </p:spPr>
        <p:txBody>
          <a:bodyPr/>
          <a:lstStyle/>
          <a:p>
            <a:r>
              <a:rPr lang="en-US" dirty="0" smtClean="0"/>
              <a:t>If the user would wish to donate his/her</a:t>
            </a:r>
          </a:p>
          <a:p>
            <a:pPr>
              <a:buNone/>
            </a:pPr>
            <a:r>
              <a:rPr lang="en-US" dirty="0" smtClean="0"/>
              <a:t>organs they can place their information in</a:t>
            </a:r>
          </a:p>
          <a:p>
            <a:pPr>
              <a:buNone/>
            </a:pPr>
            <a:r>
              <a:rPr lang="en-US" dirty="0" smtClean="0"/>
              <a:t>the website, then we will suggest them the</a:t>
            </a:r>
          </a:p>
          <a:p>
            <a:pPr>
              <a:buNone/>
            </a:pPr>
            <a:r>
              <a:rPr lang="en-US" dirty="0" smtClean="0"/>
              <a:t>best hospitals in the city which are a part</a:t>
            </a:r>
          </a:p>
          <a:p>
            <a:pPr>
              <a:buNone/>
            </a:pPr>
            <a:r>
              <a:rPr lang="en-US" dirty="0" smtClean="0"/>
              <a:t>of organ transplantation.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524</TotalTime>
  <Words>340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MEDTECH</vt:lpstr>
      <vt:lpstr>Problem Statement-Needs Identified</vt:lpstr>
      <vt:lpstr>Slide 3</vt:lpstr>
      <vt:lpstr>Objectives-Use Cases</vt:lpstr>
      <vt:lpstr>Slide 5</vt:lpstr>
      <vt:lpstr>2. Home Remedies: </vt:lpstr>
      <vt:lpstr>Slide 7</vt:lpstr>
      <vt:lpstr>3.  Organ Donation:</vt:lpstr>
      <vt:lpstr>Slide 9</vt:lpstr>
      <vt:lpstr>Technologies used</vt:lpstr>
      <vt:lpstr>Slide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Shreya Setty</dc:creator>
  <cp:lastModifiedBy>Shreya Setty</cp:lastModifiedBy>
  <cp:revision>89</cp:revision>
  <dcterms:created xsi:type="dcterms:W3CDTF">2019-02-24T09:00:57Z</dcterms:created>
  <dcterms:modified xsi:type="dcterms:W3CDTF">2019-02-24T18:12:10Z</dcterms:modified>
</cp:coreProperties>
</file>