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/>
    <p:restoredTop sz="95788"/>
  </p:normalViewPr>
  <p:slideViewPr>
    <p:cSldViewPr snapToGrid="0" snapToObjects="1">
      <p:cViewPr>
        <p:scale>
          <a:sx n="117" d="100"/>
          <a:sy n="117" d="100"/>
        </p:scale>
        <p:origin x="10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618D-7EB7-1542-96B4-524B3A777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2BE30-74A8-414A-98B0-F60DA8595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CBFCC-88C3-FD42-B98E-0FAB6359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F841-D559-EC47-A4EA-BFFE6DFD4546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84DB4-546C-BF42-87DB-674A5068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DD7DA-873F-F64F-B5E5-8C0360C6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FCEF-D216-C54F-87A3-995D421A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9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8804-00E6-724B-837D-71FDD7B5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330F5-10ED-1745-A6B1-73CEA2886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594B-0AE4-BE4B-8AFD-54284601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F841-D559-EC47-A4EA-BFFE6DFD4546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38E7D-4B01-394C-90E8-1153B8AE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0427B-47B0-BE4D-9459-4164554B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FCEF-D216-C54F-87A3-995D421A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4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DF34E-58ED-0149-A3F3-65C17DED4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7666C-1779-214A-94AA-6F5A5859A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3ADC-9A49-2845-AB29-A6C936AA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F841-D559-EC47-A4EA-BFFE6DFD4546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56FA0-0BD8-9E4A-9F91-73CE3685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9B10F-7B89-0D46-955F-41CD682A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FCEF-D216-C54F-87A3-995D421A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4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D3CF-B849-8045-849D-F9D32054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AA08-B7C7-8248-AB56-BE817E442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5EA1C-FC30-4F4B-99D4-025734D1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F841-D559-EC47-A4EA-BFFE6DFD4546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EDD24-2470-2D4A-A957-EC1378DA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C0D96-41E8-1C4F-923D-AA438EBA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FCEF-D216-C54F-87A3-995D421A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8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1D5C-E68F-344E-9A55-159862C2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510A6-6ECD-414B-9020-7C6957754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E96EC-ADC8-6A4B-AC04-23AD6D1B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F841-D559-EC47-A4EA-BFFE6DFD4546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8C2C9-147A-174A-A4D2-6F82DA67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7775F-5A44-6D45-B48E-7BFC07CE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FCEF-D216-C54F-87A3-995D421A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0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2D4D-F6C4-374C-A2D2-24DD022E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4E43E-9A43-804C-8B16-3D28732D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88D8C-4D97-B841-B2DB-F8CF5A4F2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13F24-DB6B-0249-AC0C-7625C205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F841-D559-EC47-A4EA-BFFE6DFD4546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45274-F43E-2142-8536-3191E61C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949DE-A0D7-7846-BEAC-4FA58282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FCEF-D216-C54F-87A3-995D421A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1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272D-6498-354A-9718-693C2C35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59364-AC53-3C4D-BFD3-368043598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ADFD0-CD28-FE47-96B7-AF45F0CE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B09F4-0D9C-FC41-9EF1-89B5EBBDA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1C531-4450-FC4C-B1D6-628ECC1A7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B3473-EE77-2649-88C2-4F6FA03A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F841-D559-EC47-A4EA-BFFE6DFD4546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D824F-FEB8-214B-84CF-3607F540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168C0-5EB7-104C-AA07-09FB6932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FCEF-D216-C54F-87A3-995D421A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A5F7-EB02-BC46-AEF4-870ED59A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26B4C-C98B-4943-8E00-DAB21B9C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F841-D559-EC47-A4EA-BFFE6DFD4546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5B714-96BA-0542-BA4E-45220E67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73821-BCFC-134C-81F5-6542A347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FCEF-D216-C54F-87A3-995D421A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2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99730-0E54-A445-871A-E4481738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F841-D559-EC47-A4EA-BFFE6DFD4546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DE66C-A5EF-9E4E-94AF-8AB6307F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88D82-37AB-3C4F-8E32-FF3793C4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FCEF-D216-C54F-87A3-995D421A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4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4EF2-A7D2-774B-9CDD-932BEC72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9BE1-B5E5-E541-8469-63A5151EB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1BDCF-0BD5-E84A-85A1-3A349CAFD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AF037-7053-4543-A81D-B0B94094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F841-D559-EC47-A4EA-BFFE6DFD4546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3D3EB-896B-B64F-86CE-1436BABF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813F5-B7BB-1C4D-A159-DC21E7DC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FCEF-D216-C54F-87A3-995D421A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8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433F-C84E-7749-AE22-1475C557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3817E-0E14-164C-8518-D896FD22E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C0A7E-EBDA-AC4B-9AD7-8050DE18D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FEA65-3343-184F-94C4-F7FBE0DD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F841-D559-EC47-A4EA-BFFE6DFD4546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7A630-907B-BD49-869B-5B2C110F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E6D4A-E955-6045-A13C-CE31108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FCEF-D216-C54F-87A3-995D421A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1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B020F-5D91-0642-BD57-C3A731F6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695E1-0943-A54A-BAB5-634AB610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18AB6-A41D-1F4A-8F06-96E423151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FF841-D559-EC47-A4EA-BFFE6DFD4546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BF6FC-69C0-854B-8FF3-CD1FB47A4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D0BE8-CFE7-D446-95B4-371CA87BD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2FCEF-D216-C54F-87A3-995D421A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49E02-1905-FB4B-ABC4-A78BDC75BE9D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1: Comparison of inferred deletions across 15 SV-callers on mouse data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D1CC5-109C-974F-96DE-C682840D64B9}"/>
              </a:ext>
            </a:extLst>
          </p:cNvPr>
          <p:cNvSpPr txBox="1"/>
          <p:nvPr/>
        </p:nvSpPr>
        <p:spPr>
          <a:xfrm>
            <a:off x="316307" y="735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13B14AD-DF75-F148-A505-EC4080512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33" y="1061799"/>
            <a:ext cx="2932683" cy="1932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CE837A-134E-0348-A636-F5E7FF08C33A}"/>
              </a:ext>
            </a:extLst>
          </p:cNvPr>
          <p:cNvSpPr txBox="1"/>
          <p:nvPr/>
        </p:nvSpPr>
        <p:spPr>
          <a:xfrm>
            <a:off x="6598166" y="78002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17CBAB-BFD4-A541-873C-48299EC71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616" y="964689"/>
            <a:ext cx="2704871" cy="1759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2F45F8-B760-2641-A4DC-7D1EA5F48B1A}"/>
              </a:ext>
            </a:extLst>
          </p:cNvPr>
          <p:cNvSpPr txBox="1"/>
          <p:nvPr/>
        </p:nvSpPr>
        <p:spPr>
          <a:xfrm>
            <a:off x="3677216" y="735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16" name="Picture 15" descr="A pencil and paper&#10;&#10;Description automatically generated">
            <a:extLst>
              <a:ext uri="{FF2B5EF4-FFF2-40B4-BE49-F238E27FC236}">
                <a16:creationId xmlns:a16="http://schemas.microsoft.com/office/drawing/2014/main" id="{EEC96072-CBD9-9F4E-B212-DE57BDDBB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645" y="964689"/>
            <a:ext cx="3764695" cy="17594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25F5F5-E796-A245-A534-697533BA3149}"/>
              </a:ext>
            </a:extLst>
          </p:cNvPr>
          <p:cNvSpPr txBox="1"/>
          <p:nvPr/>
        </p:nvSpPr>
        <p:spPr>
          <a:xfrm>
            <a:off x="316307" y="32443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19" name="Picture 18" descr="A pencil and paper&#10;&#10;Description automatically generated">
            <a:extLst>
              <a:ext uri="{FF2B5EF4-FFF2-40B4-BE49-F238E27FC236}">
                <a16:creationId xmlns:a16="http://schemas.microsoft.com/office/drawing/2014/main" id="{935FA980-4F4A-DD44-8F55-1DE050E5E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07" y="3429000"/>
            <a:ext cx="3764696" cy="1759479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F8D5FB-2B18-164A-B817-3DF0C76DD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0603" y="3343248"/>
            <a:ext cx="3459896" cy="19309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D4AB3E-FC9D-734E-9E76-9D7087DEEB9C}"/>
              </a:ext>
            </a:extLst>
          </p:cNvPr>
          <p:cNvSpPr txBox="1"/>
          <p:nvPr/>
        </p:nvSpPr>
        <p:spPr>
          <a:xfrm>
            <a:off x="4538203" y="32423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9F7319-5DC0-2441-AEC9-478DCD51E6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5299" y="3427037"/>
            <a:ext cx="3459898" cy="19309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4EB89AB-7903-B140-A8B2-59B2EB28438E}"/>
              </a:ext>
            </a:extLst>
          </p:cNvPr>
          <p:cNvSpPr txBox="1"/>
          <p:nvPr/>
        </p:nvSpPr>
        <p:spPr>
          <a:xfrm>
            <a:off x="8302899" y="3242371"/>
            <a:ext cx="33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23B034-92B2-5149-B77D-8402FC7E59EF}"/>
              </a:ext>
            </a:extLst>
          </p:cNvPr>
          <p:cNvSpPr txBox="1"/>
          <p:nvPr/>
        </p:nvSpPr>
        <p:spPr>
          <a:xfrm>
            <a:off x="258750" y="5204437"/>
            <a:ext cx="41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4FA7151-3AAC-3B46-9FA7-2CD015599D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107" y="5648821"/>
            <a:ext cx="11294090" cy="79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2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CF6F7E-8B5A-A345-ACAA-84C9963C5B1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2: Comparison of the performance of SV-callers on mouse data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8D0A8-343E-5B4D-A198-0BB52B54A8E2}"/>
              </a:ext>
            </a:extLst>
          </p:cNvPr>
          <p:cNvSpPr txBox="1"/>
          <p:nvPr/>
        </p:nvSpPr>
        <p:spPr>
          <a:xfrm>
            <a:off x="1818175" y="384354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873C4-39C0-A54A-9B8F-CEFD0A8C0F43}"/>
              </a:ext>
            </a:extLst>
          </p:cNvPr>
          <p:cNvSpPr txBox="1"/>
          <p:nvPr/>
        </p:nvSpPr>
        <p:spPr>
          <a:xfrm>
            <a:off x="6138373" y="3869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EF499-0034-3C4C-8A65-E6BDC781104F}"/>
              </a:ext>
            </a:extLst>
          </p:cNvPr>
          <p:cNvSpPr txBox="1"/>
          <p:nvPr/>
        </p:nvSpPr>
        <p:spPr>
          <a:xfrm>
            <a:off x="1819742" y="2328190"/>
            <a:ext cx="22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45284-2A66-D343-ADBB-B72505A6C5E1}"/>
              </a:ext>
            </a:extLst>
          </p:cNvPr>
          <p:cNvSpPr txBox="1"/>
          <p:nvPr/>
        </p:nvSpPr>
        <p:spPr>
          <a:xfrm>
            <a:off x="6144266" y="230023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E0E280-2DF7-F74D-85D4-47E036223F4F}"/>
              </a:ext>
            </a:extLst>
          </p:cNvPr>
          <p:cNvSpPr txBox="1"/>
          <p:nvPr/>
        </p:nvSpPr>
        <p:spPr>
          <a:xfrm>
            <a:off x="2040413" y="4452075"/>
            <a:ext cx="27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62CCE0-AB18-8C46-806C-BDD009E60913}"/>
              </a:ext>
            </a:extLst>
          </p:cNvPr>
          <p:cNvSpPr txBox="1"/>
          <p:nvPr/>
        </p:nvSpPr>
        <p:spPr>
          <a:xfrm>
            <a:off x="6230562" y="4452075"/>
            <a:ext cx="30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pic>
        <p:nvPicPr>
          <p:cNvPr id="11" name="Picture 10" descr="A pencil and paper&#10;&#10;Description automatically generated">
            <a:extLst>
              <a:ext uri="{FF2B5EF4-FFF2-40B4-BE49-F238E27FC236}">
                <a16:creationId xmlns:a16="http://schemas.microsoft.com/office/drawing/2014/main" id="{049D2A3C-3D72-464F-973C-F8269DD0C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449" y="566757"/>
            <a:ext cx="3729650" cy="1847850"/>
          </a:xfrm>
          <a:prstGeom prst="rect">
            <a:avLst/>
          </a:prstGeom>
        </p:spPr>
      </p:pic>
      <p:pic>
        <p:nvPicPr>
          <p:cNvPr id="13" name="Picture 12" descr="A picture containing implement, stationary, pencil&#10;&#10;Description automatically generated">
            <a:extLst>
              <a:ext uri="{FF2B5EF4-FFF2-40B4-BE49-F238E27FC236}">
                <a16:creationId xmlns:a16="http://schemas.microsoft.com/office/drawing/2014/main" id="{1984B98A-4CC7-244E-AE5E-B68A4E9E5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514" y="566757"/>
            <a:ext cx="3871928" cy="1847851"/>
          </a:xfrm>
          <a:prstGeom prst="rect">
            <a:avLst/>
          </a:prstGeom>
        </p:spPr>
      </p:pic>
      <p:pic>
        <p:nvPicPr>
          <p:cNvPr id="15" name="Picture 14" descr="A pencil and paper&#10;&#10;Description automatically generated">
            <a:extLst>
              <a:ext uri="{FF2B5EF4-FFF2-40B4-BE49-F238E27FC236}">
                <a16:creationId xmlns:a16="http://schemas.microsoft.com/office/drawing/2014/main" id="{A2D3C8DC-AC29-B642-841E-777144C41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449" y="2650873"/>
            <a:ext cx="3871928" cy="1847851"/>
          </a:xfrm>
          <a:prstGeom prst="rect">
            <a:avLst/>
          </a:prstGeom>
        </p:spPr>
      </p:pic>
      <p:pic>
        <p:nvPicPr>
          <p:cNvPr id="17" name="Picture 16" descr="A pencil and paper&#10;&#10;Description automatically generated">
            <a:extLst>
              <a:ext uri="{FF2B5EF4-FFF2-40B4-BE49-F238E27FC236}">
                <a16:creationId xmlns:a16="http://schemas.microsoft.com/office/drawing/2014/main" id="{26D58135-A568-4045-9498-4355ABD27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736" y="2697522"/>
            <a:ext cx="3871928" cy="1847851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37C552BF-7A8D-0543-AA36-E6C8ED182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315" y="4636741"/>
            <a:ext cx="3080935" cy="1963964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2C62CF57-3234-894F-B86C-54CF9C2E8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5826" y="4636741"/>
            <a:ext cx="3080935" cy="19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0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12CEA9-4A6F-3F43-8088-18BBDF107C96}"/>
              </a:ext>
            </a:extLst>
          </p:cNvPr>
          <p:cNvSpPr txBox="1"/>
          <p:nvPr/>
        </p:nvSpPr>
        <p:spPr>
          <a:xfrm>
            <a:off x="0" y="0"/>
            <a:ext cx="1080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3: Assessment of SV callers based on coverage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A471D-C38F-5949-AE12-1090FD6635E5}"/>
              </a:ext>
            </a:extLst>
          </p:cNvPr>
          <p:cNvSpPr txBox="1"/>
          <p:nvPr/>
        </p:nvSpPr>
        <p:spPr>
          <a:xfrm>
            <a:off x="2361062" y="122478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2BE57E-3C0B-CA4A-830B-0108BB00B78F}"/>
              </a:ext>
            </a:extLst>
          </p:cNvPr>
          <p:cNvSpPr txBox="1"/>
          <p:nvPr/>
        </p:nvSpPr>
        <p:spPr>
          <a:xfrm>
            <a:off x="6278228" y="12247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38E1F-E55B-2B41-A815-AB6D32FE07F9}"/>
              </a:ext>
            </a:extLst>
          </p:cNvPr>
          <p:cNvSpPr txBox="1"/>
          <p:nvPr/>
        </p:nvSpPr>
        <p:spPr>
          <a:xfrm>
            <a:off x="2373886" y="3429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016878-E311-8346-BB50-F97C92DC8432}"/>
              </a:ext>
            </a:extLst>
          </p:cNvPr>
          <p:cNvSpPr txBox="1"/>
          <p:nvPr/>
        </p:nvSpPr>
        <p:spPr>
          <a:xfrm>
            <a:off x="6278228" y="3429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E1DCE-84BA-AB43-B143-DB8108536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336" y="1443236"/>
            <a:ext cx="3316936" cy="217043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DD6BB3-DE2B-BC4E-87C9-F1C673726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722" y="1409446"/>
            <a:ext cx="3252040" cy="2170430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6C71CC-B299-8B4B-818C-3079DF75B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336" y="3798332"/>
            <a:ext cx="3316936" cy="2170430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BCF8B9-D104-AF4D-B181-040C9E6B6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722" y="3798332"/>
            <a:ext cx="3316936" cy="21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1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FFD3C-83B0-3B46-8506-4127C513924A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4: Comparison of SV-callers based on deletion length </a:t>
            </a:r>
          </a:p>
        </p:txBody>
      </p:sp>
    </p:spTree>
    <p:extLst>
      <p:ext uri="{BB962C8B-B14F-4D97-AF65-F5344CB8AC3E}">
        <p14:creationId xmlns:p14="http://schemas.microsoft.com/office/powerpoint/2010/main" val="111461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62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Lu</dc:creator>
  <cp:lastModifiedBy>Angela Lu</cp:lastModifiedBy>
  <cp:revision>7</cp:revision>
  <dcterms:created xsi:type="dcterms:W3CDTF">2020-02-18T19:30:13Z</dcterms:created>
  <dcterms:modified xsi:type="dcterms:W3CDTF">2020-02-20T00:07:09Z</dcterms:modified>
</cp:coreProperties>
</file>