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2"/>
    <p:restoredTop sz="94699"/>
  </p:normalViewPr>
  <p:slideViewPr>
    <p:cSldViewPr snapToGrid="0" snapToObjects="1">
      <p:cViewPr>
        <p:scale>
          <a:sx n="60" d="100"/>
          <a:sy n="60" d="100"/>
        </p:scale>
        <p:origin x="2632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1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4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7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7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2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7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7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2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0600-55A3-224A-BE55-83853FB2FC5E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2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2395B9-CF5A-4546-B9A6-19AA48EA9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74" y="1750595"/>
            <a:ext cx="5689600" cy="353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9C73E5-82D1-9D43-93F4-1C727EDD7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537" y="1699795"/>
            <a:ext cx="5600700" cy="363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900843-AD6E-6547-8D7F-E2AED1AE9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6262" y="1737895"/>
            <a:ext cx="5537200" cy="355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09C2A-4A38-484C-9166-F5321BFF0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215" y="6849901"/>
            <a:ext cx="7137400" cy="414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2D8A06-BDD0-A649-AE06-6A8AFB2EB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5586" y="6962787"/>
            <a:ext cx="6452602" cy="3914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EB0B7-E7D6-9840-90B6-69DF35E779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1839" y="6317915"/>
            <a:ext cx="7150100" cy="4305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6E17DC-2DBA-6146-802E-FA319A89CE2C}"/>
              </a:ext>
            </a:extLst>
          </p:cNvPr>
          <p:cNvSpPr txBox="1"/>
          <p:nvPr/>
        </p:nvSpPr>
        <p:spPr>
          <a:xfrm>
            <a:off x="1340184" y="105877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F372F-91F7-7149-887B-A57418339637}"/>
              </a:ext>
            </a:extLst>
          </p:cNvPr>
          <p:cNvSpPr txBox="1"/>
          <p:nvPr/>
        </p:nvSpPr>
        <p:spPr>
          <a:xfrm>
            <a:off x="9031537" y="10587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9718CC-825B-B74F-8482-EBDC336C2D9B}"/>
              </a:ext>
            </a:extLst>
          </p:cNvPr>
          <p:cNvSpPr txBox="1"/>
          <p:nvPr/>
        </p:nvSpPr>
        <p:spPr>
          <a:xfrm>
            <a:off x="16149389" y="43313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E93F59-7AEF-D646-BF17-5EABE3CFB849}"/>
              </a:ext>
            </a:extLst>
          </p:cNvPr>
          <p:cNvSpPr txBox="1"/>
          <p:nvPr/>
        </p:nvSpPr>
        <p:spPr>
          <a:xfrm>
            <a:off x="1340184" y="63179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C7BD7A-9C77-9C46-B99E-21F8BCE51330}"/>
              </a:ext>
            </a:extLst>
          </p:cNvPr>
          <p:cNvSpPr txBox="1"/>
          <p:nvPr/>
        </p:nvSpPr>
        <p:spPr>
          <a:xfrm>
            <a:off x="8605586" y="63179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9728A-1CF3-AD4B-AB54-87F2B9D6BD42}"/>
              </a:ext>
            </a:extLst>
          </p:cNvPr>
          <p:cNvSpPr txBox="1"/>
          <p:nvPr/>
        </p:nvSpPr>
        <p:spPr>
          <a:xfrm>
            <a:off x="15689179" y="57270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56F4F1-3B66-DA44-92CF-1A4D3B68CDC2}"/>
              </a:ext>
            </a:extLst>
          </p:cNvPr>
          <p:cNvSpPr txBox="1"/>
          <p:nvPr/>
        </p:nvSpPr>
        <p:spPr>
          <a:xfrm>
            <a:off x="1340184" y="11542656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38FB5C-2A4F-6C44-81A7-132681AAA10C}"/>
              </a:ext>
            </a:extLst>
          </p:cNvPr>
          <p:cNvSpPr txBox="1"/>
          <p:nvPr/>
        </p:nvSpPr>
        <p:spPr>
          <a:xfrm>
            <a:off x="8605586" y="1154265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E5EB1-ECEF-F643-98A5-014263E28D82}"/>
              </a:ext>
            </a:extLst>
          </p:cNvPr>
          <p:cNvSpPr txBox="1"/>
          <p:nvPr/>
        </p:nvSpPr>
        <p:spPr>
          <a:xfrm>
            <a:off x="16120341" y="1154265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D5C6EA-9ED8-274B-BB3A-1E7031442F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7821" y="12206035"/>
            <a:ext cx="5842000" cy="356870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4BA8A3-8480-EA40-A4D5-D1555C3BBC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4387" y="12206035"/>
            <a:ext cx="5715000" cy="35687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B57D15-EF5F-404B-9450-948A502B02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31839" y="11931650"/>
            <a:ext cx="5715000" cy="35687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4B7FA3-BB2B-7B4B-A620-A88257E477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1537" y="17357555"/>
            <a:ext cx="7594600" cy="45720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BF8FE-7C8F-7746-BF59-8C3704EAB6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431839" y="17276981"/>
            <a:ext cx="7594600" cy="4572000"/>
          </a:xfrm>
          <a:prstGeom prst="rect">
            <a:avLst/>
          </a:prstGeom>
        </p:spPr>
      </p:pic>
      <p:pic>
        <p:nvPicPr>
          <p:cNvPr id="36" name="Picture 35" descr="A picture containing screenshot, game&#10;&#10;Description automatically generated">
            <a:extLst>
              <a:ext uri="{FF2B5EF4-FFF2-40B4-BE49-F238E27FC236}">
                <a16:creationId xmlns:a16="http://schemas.microsoft.com/office/drawing/2014/main" id="{E54861D3-7C78-4E46-80AA-6CF229798F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80215" y="17341510"/>
            <a:ext cx="7594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6329</TotalTime>
  <Words>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MANGUL_SERGHEI</dc:creator>
  <cp:lastModifiedBy>JAQUELINE BRITO</cp:lastModifiedBy>
  <cp:revision>5</cp:revision>
  <dcterms:created xsi:type="dcterms:W3CDTF">2019-11-22T02:52:22Z</dcterms:created>
  <dcterms:modified xsi:type="dcterms:W3CDTF">2020-02-05T21:53:59Z</dcterms:modified>
</cp:coreProperties>
</file>