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1"/>
    <p:restoredTop sz="94699"/>
  </p:normalViewPr>
  <p:slideViewPr>
    <p:cSldViewPr snapToGrid="0" snapToObjects="1">
      <p:cViewPr>
        <p:scale>
          <a:sx n="40" d="100"/>
          <a:sy n="40" d="100"/>
        </p:scale>
        <p:origin x="469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0600-55A3-224A-BE55-83853FB2FC5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6189-4E93-804D-A11D-0DAE1958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B6E17DC-2DBA-6146-802E-FA319A89CE2C}"/>
              </a:ext>
            </a:extLst>
          </p:cNvPr>
          <p:cNvSpPr txBox="1"/>
          <p:nvPr/>
        </p:nvSpPr>
        <p:spPr>
          <a:xfrm>
            <a:off x="1340184" y="105877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F372F-91F7-7149-887B-A57418339637}"/>
              </a:ext>
            </a:extLst>
          </p:cNvPr>
          <p:cNvSpPr txBox="1"/>
          <p:nvPr/>
        </p:nvSpPr>
        <p:spPr>
          <a:xfrm>
            <a:off x="8599174" y="10315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718CC-825B-B74F-8482-EBDC336C2D9B}"/>
              </a:ext>
            </a:extLst>
          </p:cNvPr>
          <p:cNvSpPr txBox="1"/>
          <p:nvPr/>
        </p:nvSpPr>
        <p:spPr>
          <a:xfrm>
            <a:off x="15872592" y="1121577"/>
            <a:ext cx="28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93F59-7AEF-D646-BF17-5EABE3CFB849}"/>
              </a:ext>
            </a:extLst>
          </p:cNvPr>
          <p:cNvSpPr txBox="1"/>
          <p:nvPr/>
        </p:nvSpPr>
        <p:spPr>
          <a:xfrm>
            <a:off x="1340184" y="631791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7BD7A-9C77-9C46-B99E-21F8BCE51330}"/>
              </a:ext>
            </a:extLst>
          </p:cNvPr>
          <p:cNvSpPr txBox="1"/>
          <p:nvPr/>
        </p:nvSpPr>
        <p:spPr>
          <a:xfrm>
            <a:off x="8605586" y="6317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9728A-1CF3-AD4B-AB54-87F2B9D6BD42}"/>
              </a:ext>
            </a:extLst>
          </p:cNvPr>
          <p:cNvSpPr txBox="1"/>
          <p:nvPr/>
        </p:nvSpPr>
        <p:spPr>
          <a:xfrm>
            <a:off x="15723350" y="6317914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6F4F1-3B66-DA44-92CF-1A4D3B68CDC2}"/>
              </a:ext>
            </a:extLst>
          </p:cNvPr>
          <p:cNvSpPr txBox="1"/>
          <p:nvPr/>
        </p:nvSpPr>
        <p:spPr>
          <a:xfrm>
            <a:off x="1340184" y="1233005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8FB5C-2A4F-6C44-81A7-132681AAA10C}"/>
              </a:ext>
            </a:extLst>
          </p:cNvPr>
          <p:cNvSpPr txBox="1"/>
          <p:nvPr/>
        </p:nvSpPr>
        <p:spPr>
          <a:xfrm>
            <a:off x="8605586" y="1233005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E5EB1-ECEF-F643-98A5-014263E28D82}"/>
              </a:ext>
            </a:extLst>
          </p:cNvPr>
          <p:cNvSpPr txBox="1"/>
          <p:nvPr/>
        </p:nvSpPr>
        <p:spPr>
          <a:xfrm>
            <a:off x="16120341" y="1233005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D5C6EA-9ED8-274B-BB3A-1E703144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21" y="12993435"/>
            <a:ext cx="5842000" cy="356870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4BA8A3-8480-EA40-A4D5-D1555C3B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987" y="12993435"/>
            <a:ext cx="5715000" cy="35687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B57D15-EF5F-404B-9450-948A502B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0341" y="12993435"/>
            <a:ext cx="5715000" cy="35687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4B7FA3-BB2B-7B4B-A620-A88257E4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579" y="18217661"/>
            <a:ext cx="7594600" cy="45720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BF8FE-7C8F-7746-BF59-8C3704EAB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1437" y="17920368"/>
            <a:ext cx="7594600" cy="4572000"/>
          </a:xfrm>
          <a:prstGeom prst="rect">
            <a:avLst/>
          </a:prstGeom>
        </p:spPr>
      </p:pic>
      <p:pic>
        <p:nvPicPr>
          <p:cNvPr id="36" name="Picture 35" descr="A picture containing screenshot, game&#10;&#10;Description automatically generated">
            <a:extLst>
              <a:ext uri="{FF2B5EF4-FFF2-40B4-BE49-F238E27FC236}">
                <a16:creationId xmlns:a16="http://schemas.microsoft.com/office/drawing/2014/main" id="{E54861D3-7C78-4E46-80AA-6CF229798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21" y="18149936"/>
            <a:ext cx="75946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0EE7D-2AF7-8449-91D8-69E459548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608" y="1661275"/>
            <a:ext cx="5816600" cy="356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1D9CB-480A-D046-8AD1-34F90C1C57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9174" y="1875576"/>
            <a:ext cx="5816600" cy="3568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88A50A-0CF4-1348-BB70-A3D4BCF599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20341" y="1799376"/>
            <a:ext cx="5702300" cy="3644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09E434-F5D2-404C-B850-1DA87AA5AA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921" y="6850648"/>
            <a:ext cx="7594600" cy="457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190696C-C3FE-C146-AA60-B9E19031EF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29187" y="7325788"/>
            <a:ext cx="7594600" cy="4572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CE1C66-DAF5-414A-88BA-89D86ACE19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587" y="7201488"/>
            <a:ext cx="7594600" cy="4572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3EA23C6-9003-2841-A0A9-AA7049906479}"/>
              </a:ext>
            </a:extLst>
          </p:cNvPr>
          <p:cNvSpPr txBox="1"/>
          <p:nvPr/>
        </p:nvSpPr>
        <p:spPr>
          <a:xfrm>
            <a:off x="1340184" y="1753647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75CE34-6654-DA4D-8EA9-5A1B7268240F}"/>
              </a:ext>
            </a:extLst>
          </p:cNvPr>
          <p:cNvSpPr txBox="1"/>
          <p:nvPr/>
        </p:nvSpPr>
        <p:spPr>
          <a:xfrm>
            <a:off x="8605586" y="175364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A2F08-8477-414D-9733-EA51519EFE86}"/>
              </a:ext>
            </a:extLst>
          </p:cNvPr>
          <p:cNvSpPr txBox="1"/>
          <p:nvPr/>
        </p:nvSpPr>
        <p:spPr>
          <a:xfrm>
            <a:off x="16120341" y="17536475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1857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6341</TotalTime>
  <Words>12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JAQUELINE BRITO</cp:lastModifiedBy>
  <cp:revision>10</cp:revision>
  <dcterms:created xsi:type="dcterms:W3CDTF">2019-11-22T02:52:22Z</dcterms:created>
  <dcterms:modified xsi:type="dcterms:W3CDTF">2020-02-26T00:54:34Z</dcterms:modified>
</cp:coreProperties>
</file>