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9"/>
  </p:normalViewPr>
  <p:slideViewPr>
    <p:cSldViewPr snapToGrid="0" snapToObjects="1">
      <p:cViewPr>
        <p:scale>
          <a:sx n="60" d="100"/>
          <a:sy n="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0600-55A3-224A-BE55-83853FB2FC5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B6E17DC-2DBA-6146-802E-FA319A89CE2C}"/>
              </a:ext>
            </a:extLst>
          </p:cNvPr>
          <p:cNvSpPr txBox="1"/>
          <p:nvPr/>
        </p:nvSpPr>
        <p:spPr>
          <a:xfrm>
            <a:off x="1340184" y="10587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F372F-91F7-7149-887B-A57418339637}"/>
              </a:ext>
            </a:extLst>
          </p:cNvPr>
          <p:cNvSpPr txBox="1"/>
          <p:nvPr/>
        </p:nvSpPr>
        <p:spPr>
          <a:xfrm>
            <a:off x="10775277" y="1058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93F59-7AEF-D646-BF17-5EABE3CFB849}"/>
              </a:ext>
            </a:extLst>
          </p:cNvPr>
          <p:cNvSpPr txBox="1"/>
          <p:nvPr/>
        </p:nvSpPr>
        <p:spPr>
          <a:xfrm>
            <a:off x="1340184" y="63179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7BD7A-9C77-9C46-B99E-21F8BCE51330}"/>
              </a:ext>
            </a:extLst>
          </p:cNvPr>
          <p:cNvSpPr txBox="1"/>
          <p:nvPr/>
        </p:nvSpPr>
        <p:spPr>
          <a:xfrm>
            <a:off x="10819804" y="6317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924B5-DCF9-2A45-9CD4-10645A4E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68" y="1663213"/>
            <a:ext cx="7772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8206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JAQUELINE BRITO</cp:lastModifiedBy>
  <cp:revision>4</cp:revision>
  <dcterms:created xsi:type="dcterms:W3CDTF">2019-11-22T02:52:22Z</dcterms:created>
  <dcterms:modified xsi:type="dcterms:W3CDTF">2019-12-28T03:44:14Z</dcterms:modified>
</cp:coreProperties>
</file>