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 id="2147483981" r:id="rId2"/>
  </p:sldMasterIdLst>
  <p:notesMasterIdLst>
    <p:notesMasterId r:id="rId9"/>
  </p:notesMasterIdLst>
  <p:handoutMasterIdLst>
    <p:handoutMasterId r:id="rId10"/>
  </p:handoutMasterIdLst>
  <p:sldIdLst>
    <p:sldId id="269" r:id="rId3"/>
    <p:sldId id="270" r:id="rId4"/>
    <p:sldId id="271" r:id="rId5"/>
    <p:sldId id="272" r:id="rId6"/>
    <p:sldId id="273" r:id="rId7"/>
    <p:sldId id="263"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7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F33987-6305-4E2A-BF18-EF013ECE927B}" type="datetimeFigureOut">
              <a:rPr lang="en-US" smtClean="0"/>
              <a:pPr/>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14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827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14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F33987-6305-4E2A-BF18-EF013ECE927B}" type="datetimeFigureOut">
              <a:rPr lang="en-US" smtClean="0"/>
              <a:pPr/>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62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9740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9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48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6/12/2020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802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6/12/2020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9026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6/12/2020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152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515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250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7376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97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76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4256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6/12/2020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4289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6/12/2020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8124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6/12/2020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18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8443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F33987-6305-4E2A-BF18-EF013ECE927B}" type="datetimeFigureOut">
              <a:rPr lang="en-US" smtClean="0"/>
              <a:pPr/>
              <a:t>6/12/2020</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6C87F6-986D-49E6-AF40-1B3A1EE8064D}"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1214D94-467C-4E4C-8626-472FF61C9EEC}"/>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094596381"/>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F33987-6305-4E2A-BF18-EF013ECE927B}" type="datetimeFigureOut">
              <a:rPr lang="en-US" smtClean="0"/>
              <a:pPr/>
              <a:t>6/12/2020</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6C87F6-986D-49E6-AF40-1B3A1EE8064D}"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507CE-D2C6-4656-8C68-3410375CFD58}"/>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6635005"/>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a:bodyPr>
          <a:lstStyle/>
          <a:p>
            <a:pPr algn="ctr"/>
            <a:r>
              <a:rPr lang="en-IN" b="1" dirty="0"/>
              <a:t>The 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Century Gothic</vt:lpstr>
      <vt:lpstr>Tw Cen MT</vt:lpstr>
      <vt:lpstr>Tw Cen MT Condensed</vt:lpstr>
      <vt:lpstr>Wingdings 3</vt:lpstr>
      <vt:lpstr>Integral</vt:lpstr>
      <vt:lpstr>1_Integral</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Frank Miceli</cp:lastModifiedBy>
  <cp:revision>6</cp:revision>
  <dcterms:created xsi:type="dcterms:W3CDTF">2020-01-05T08:05:09Z</dcterms:created>
  <dcterms:modified xsi:type="dcterms:W3CDTF">2020-06-13T00:23:29Z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