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63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70" r:id="rId14"/>
    <p:sldId id="276" r:id="rId15"/>
    <p:sldId id="280" r:id="rId16"/>
    <p:sldId id="275" r:id="rId17"/>
    <p:sldId id="277" r:id="rId18"/>
    <p:sldId id="278" r:id="rId19"/>
    <p:sldId id="279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860A596-A3D7-4E4E-9F94-4E956E3D3A31}">
          <p14:sldIdLst>
            <p14:sldId id="256"/>
            <p14:sldId id="268"/>
            <p14:sldId id="269"/>
            <p14:sldId id="263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70"/>
            <p14:sldId id="276"/>
            <p14:sldId id="280"/>
            <p14:sldId id="275"/>
            <p14:sldId id="277"/>
            <p14:sldId id="278"/>
            <p14:sldId id="279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BD0-723F-4C74-9150-AB21E0822C3F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74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BD0-723F-4C74-9150-AB21E0822C3F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78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BD0-723F-4C74-9150-AB21E0822C3F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9274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BD0-723F-4C74-9150-AB21E0822C3F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286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BD0-723F-4C74-9150-AB21E0822C3F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5130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BD0-723F-4C74-9150-AB21E0822C3F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158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BD0-723F-4C74-9150-AB21E0822C3F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709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BD0-723F-4C74-9150-AB21E0822C3F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24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BD0-723F-4C74-9150-AB21E0822C3F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3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BD0-723F-4C74-9150-AB21E0822C3F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45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BD0-723F-4C74-9150-AB21E0822C3F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BD0-723F-4C74-9150-AB21E0822C3F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67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BD0-723F-4C74-9150-AB21E0822C3F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68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BD0-723F-4C74-9150-AB21E0822C3F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28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BD0-723F-4C74-9150-AB21E0822C3F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94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BD0-723F-4C74-9150-AB21E0822C3F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52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17BD0-723F-4C74-9150-AB21E0822C3F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05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4375-F1D1-3499-7CBC-F2BFCB666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498096"/>
            <a:ext cx="7766936" cy="1646302"/>
          </a:xfrm>
        </p:spPr>
        <p:txBody>
          <a:bodyPr/>
          <a:lstStyle/>
          <a:p>
            <a:pPr algn="ctr"/>
            <a:r>
              <a:rPr lang="en-US" b="1" u="sng" dirty="0"/>
              <a:t>Project :-</a:t>
            </a: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1B40D-C355-8C42-AABA-BD3633DBA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719845"/>
            <a:ext cx="7766936" cy="102654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Provisioning and Post-provisioning Infrastructure using GCP</a:t>
            </a:r>
            <a:endParaRPr lang="en-IN" sz="2800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82758-5739-4EE1-3B8F-148CACCF16FA}"/>
              </a:ext>
            </a:extLst>
          </p:cNvPr>
          <p:cNvSpPr txBox="1"/>
          <p:nvPr/>
        </p:nvSpPr>
        <p:spPr>
          <a:xfrm>
            <a:off x="1130060" y="4287328"/>
            <a:ext cx="320902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Team Members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Sanskar Singh   - 12018117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Krish Desai       - 12019847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Pragyan</a:t>
            </a:r>
            <a:r>
              <a:rPr lang="en-US" dirty="0"/>
              <a:t> Dutta  - 12016955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1440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4AF0-F9D4-49DA-1A19-C475BEB2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242"/>
          </a:xfrm>
        </p:spPr>
        <p:txBody>
          <a:bodyPr/>
          <a:lstStyle/>
          <a:p>
            <a:pPr algn="ctr"/>
            <a:r>
              <a:rPr lang="en-US" u="sng" dirty="0"/>
              <a:t>Networking Services:-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4265-6E72-EB6A-FFB5-B67F289CB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7021"/>
            <a:ext cx="8596668" cy="401503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rgbClr val="1F1F1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Virtual Private Cloud </a:t>
            </a:r>
            <a:r>
              <a:rPr lang="en-US" u="sng" dirty="0"/>
              <a:t>:-</a:t>
            </a:r>
            <a:endParaRPr lang="en-IN" u="sng" dirty="0"/>
          </a:p>
          <a:p>
            <a:pPr>
              <a:spcAft>
                <a:spcPts val="1200"/>
              </a:spcAft>
              <a:buFont typeface="Symbol" panose="05050102010706020507" pitchFamily="18" charset="2"/>
              <a:buChar char="Þ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A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Google Sans"/>
              </a:rPr>
              <a:t>Virtual Private Cloud (VPC)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within Google Cloud Platform (GCP) acts as a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Google Sans"/>
              </a:rPr>
              <a:t>logically isolated network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environment designed to provide you with secure and private connectivity for your cloud resources.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u="sng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Cloud Router:-</a:t>
            </a:r>
          </a:p>
          <a:p>
            <a:pPr>
              <a:spcAft>
                <a:spcPts val="1200"/>
              </a:spcAft>
              <a:buFont typeface="Symbol" panose="05050102010706020507" pitchFamily="18" charset="2"/>
              <a:buChar char="Þ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In Google Cloud Platform (GCP),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Google Sans"/>
              </a:rPr>
              <a:t>Cloud Router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functions as a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Google Sans"/>
              </a:rPr>
              <a:t>fully managed service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designed to provide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Google Sans"/>
              </a:rPr>
              <a:t>dynamic routing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between your VPC network (Virtual Private Cloud) and other networks.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rgbClr val="1F1F1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Cloud Subnet</a:t>
            </a:r>
            <a:r>
              <a:rPr lang="en-IN" u="sng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:-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In Google Cloud Platform (GCP), </a:t>
            </a:r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Cloud Subnets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reside within </a:t>
            </a:r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Virtual Private Clouds (VPCs)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and function as logical subdivisions of your network. They offer a granular approach to managing IP addresses and enhancing security within your GCP environment.</a:t>
            </a:r>
            <a:endParaRPr lang="en-IN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32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65D6-869A-E745-F891-80792444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u="sng" dirty="0"/>
              <a:t>Terraform :-</a:t>
            </a:r>
            <a:endParaRPr lang="en-IN" sz="60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924FD-28AF-4680-0077-EE22BA0C4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796002"/>
            <a:ext cx="4185623" cy="576262"/>
          </a:xfrm>
        </p:spPr>
        <p:txBody>
          <a:bodyPr/>
          <a:lstStyle/>
          <a:p>
            <a:r>
              <a:rPr lang="en-US" u="sng" dirty="0"/>
              <a:t>About :-</a:t>
            </a:r>
            <a:endParaRPr lang="en-IN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7CBEC-7AA2-15B3-1A6E-A7B005D5B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42186"/>
            <a:ext cx="4803018" cy="2694371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Terraform is an open-source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Google Sans"/>
              </a:rPr>
              <a:t>infrastructure as code (</a:t>
            </a:r>
            <a:r>
              <a:rPr lang="en-US" sz="2400" b="1" i="0" dirty="0" err="1">
                <a:solidFill>
                  <a:schemeClr val="tx1"/>
                </a:solidFill>
                <a:effectLst/>
                <a:latin typeface="Google Sans"/>
              </a:rPr>
              <a:t>IaC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Google Sans"/>
              </a:rPr>
              <a:t>)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 tool that simplifies the process of provisioning and managing infrastructure on various platforms, including Google Cloud Platform (GCP).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8" name="Content Placeholder 7" descr="A group of logos with text&#10;&#10;Description automatically generated">
            <a:extLst>
              <a:ext uri="{FF2B5EF4-FFF2-40B4-BE49-F238E27FC236}">
                <a16:creationId xmlns:a16="http://schemas.microsoft.com/office/drawing/2014/main" id="{6F1798EF-15D0-7FAE-D225-D86A9BF871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763" y="2372264"/>
            <a:ext cx="3795239" cy="2622429"/>
          </a:xfrm>
        </p:spPr>
      </p:pic>
    </p:spTree>
    <p:extLst>
      <p:ext uri="{BB962C8B-B14F-4D97-AF65-F5344CB8AC3E}">
        <p14:creationId xmlns:p14="http://schemas.microsoft.com/office/powerpoint/2010/main" val="329850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4783-DD6B-0F13-8B27-AE09718E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1011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/>
              <a:t>Terraform Configuration :-</a:t>
            </a:r>
            <a:endParaRPr lang="en-IN" sz="4000" u="sng" dirty="0"/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F199A2DA-4CC6-4D09-4F19-F0F7B6B57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6" y="1824037"/>
            <a:ext cx="9399226" cy="3519488"/>
          </a:xfrm>
        </p:spPr>
      </p:pic>
    </p:spTree>
    <p:extLst>
      <p:ext uri="{BB962C8B-B14F-4D97-AF65-F5344CB8AC3E}">
        <p14:creationId xmlns:p14="http://schemas.microsoft.com/office/powerpoint/2010/main" val="470229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95F9-8B8F-1944-1A07-74B32E1E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u="sng" dirty="0"/>
              <a:t>Components of a Terraform File :-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0E4F-7BE0-CAC6-4873-BF34F43C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84" y="1930400"/>
            <a:ext cx="8596668" cy="4195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u="sng" dirty="0"/>
              <a:t>Provider.tf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600" dirty="0"/>
              <a:t>The provider.tf file in Terraform acts as the control center for your GCP deployments, specifying how Terraform connects and interacts with your Google Cloud Platform resources.</a:t>
            </a:r>
          </a:p>
          <a:p>
            <a:pPr>
              <a:buFont typeface="Symbol" panose="05050102010706020507" pitchFamily="18" charset="2"/>
              <a:buChar char="Þ"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F10E14-979C-2E62-E029-E8141B70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50" y="3251200"/>
            <a:ext cx="4932892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51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95F9-8B8F-1944-1A07-74B32E1E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u="sng" dirty="0"/>
              <a:t>Components of a Terraform File :-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0E4F-7BE0-CAC6-4873-BF34F43C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5823"/>
          </a:xfrm>
        </p:spPr>
        <p:txBody>
          <a:bodyPr/>
          <a:lstStyle/>
          <a:p>
            <a:pPr>
              <a:buFont typeface="Symbol" panose="05050102010706020507" pitchFamily="18" charset="2"/>
              <a:buChar char="Þ"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0C9C4-49FF-17AD-B0EF-8D6EC840C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930400"/>
            <a:ext cx="8715375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B69A10-8295-8271-47D1-07748C562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176" y="3225493"/>
            <a:ext cx="5882874" cy="309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69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95F9-8B8F-1944-1A07-74B32E1E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u="sng" dirty="0"/>
              <a:t>Components of a Terraform File :-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0E4F-7BE0-CAC6-4873-BF34F43C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5823"/>
          </a:xfrm>
        </p:spPr>
        <p:txBody>
          <a:bodyPr/>
          <a:lstStyle/>
          <a:p>
            <a:pPr>
              <a:buFont typeface="Symbol" panose="05050102010706020507" pitchFamily="18" charset="2"/>
              <a:buChar char="Þ"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B8C8384-BC81-3EE0-A4AB-803B65D9C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932" y="1805473"/>
            <a:ext cx="8536651" cy="1304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469871-B36A-FF9C-ECDA-2A6FB2071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120" y="3429000"/>
            <a:ext cx="6012129" cy="256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43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6275EBA-6986-FB1E-A769-76E1FAC96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35" y="1833068"/>
            <a:ext cx="9195891" cy="319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35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701E-01D4-1408-BE16-32041D6E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7200"/>
            <a:ext cx="8596668" cy="514350"/>
          </a:xfrm>
        </p:spPr>
        <p:txBody>
          <a:bodyPr>
            <a:noAutofit/>
          </a:bodyPr>
          <a:lstStyle/>
          <a:p>
            <a:r>
              <a:rPr lang="en-US" sz="2800" u="sng" dirty="0"/>
              <a:t>Init :-</a:t>
            </a:r>
            <a:endParaRPr lang="en-IN" sz="2800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23C328-E658-67FA-052E-A8AA4EBEB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123950"/>
            <a:ext cx="8596312" cy="14197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98A7A3-19CC-ACA4-7EBA-A2148B90D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543737"/>
            <a:ext cx="6906589" cy="191479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7511B-1B9D-9740-7444-E6161F2E1BA9}"/>
              </a:ext>
            </a:extLst>
          </p:cNvPr>
          <p:cNvSpPr txBox="1">
            <a:spLocks/>
          </p:cNvSpPr>
          <p:nvPr/>
        </p:nvSpPr>
        <p:spPr>
          <a:xfrm>
            <a:off x="676978" y="4458529"/>
            <a:ext cx="8596668" cy="514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u="sng" dirty="0"/>
              <a:t>Validate :-</a:t>
            </a:r>
            <a:endParaRPr lang="en-IN" sz="2800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DE657A-C2EE-D9E6-6481-489CF0B14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78" y="5122994"/>
            <a:ext cx="8228897" cy="61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25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701E-01D4-1408-BE16-32041D6E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7200"/>
            <a:ext cx="8596668" cy="514350"/>
          </a:xfrm>
        </p:spPr>
        <p:txBody>
          <a:bodyPr>
            <a:noAutofit/>
          </a:bodyPr>
          <a:lstStyle/>
          <a:p>
            <a:r>
              <a:rPr lang="en-US" sz="2800" u="sng" dirty="0"/>
              <a:t>Plan:-</a:t>
            </a:r>
            <a:endParaRPr lang="en-IN" sz="2800" u="sng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446641-236A-C2E8-7BA7-C72ED6D44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128" y="1055688"/>
            <a:ext cx="7631508" cy="5211762"/>
          </a:xfrm>
        </p:spPr>
      </p:pic>
    </p:spTree>
    <p:extLst>
      <p:ext uri="{BB962C8B-B14F-4D97-AF65-F5344CB8AC3E}">
        <p14:creationId xmlns:p14="http://schemas.microsoft.com/office/powerpoint/2010/main" val="403493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701E-01D4-1408-BE16-32041D6E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7200"/>
            <a:ext cx="8596668" cy="514350"/>
          </a:xfrm>
        </p:spPr>
        <p:txBody>
          <a:bodyPr>
            <a:noAutofit/>
          </a:bodyPr>
          <a:lstStyle/>
          <a:p>
            <a:r>
              <a:rPr lang="en-US" sz="2800" u="sng" dirty="0"/>
              <a:t>Apply :-</a:t>
            </a:r>
            <a:endParaRPr lang="en-IN" sz="2800" u="sng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D7511B-1B9D-9740-7444-E6161F2E1BA9}"/>
              </a:ext>
            </a:extLst>
          </p:cNvPr>
          <p:cNvSpPr txBox="1">
            <a:spLocks/>
          </p:cNvSpPr>
          <p:nvPr/>
        </p:nvSpPr>
        <p:spPr>
          <a:xfrm>
            <a:off x="591253" y="2998353"/>
            <a:ext cx="8596668" cy="514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u="sng" dirty="0"/>
              <a:t>Destroy :-</a:t>
            </a:r>
            <a:endParaRPr lang="en-IN" sz="28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05BFC3-C3B7-6755-203F-FEA1960A0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78" y="1121665"/>
            <a:ext cx="8800397" cy="304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8A1DAD-A0D3-8DD5-771C-2E68929B2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78" y="1426508"/>
            <a:ext cx="8800397" cy="12670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DF41D9-BC4A-E00D-470D-71925836D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78" y="3636617"/>
            <a:ext cx="8800397" cy="6287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F0A946-69F4-7DCC-AFCA-A5FF10DAF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78" y="4265355"/>
            <a:ext cx="8800397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8F42-DD73-D58E-CC42-4FEA4375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8189"/>
            <a:ext cx="8596668" cy="762000"/>
          </a:xfrm>
        </p:spPr>
        <p:txBody>
          <a:bodyPr/>
          <a:lstStyle/>
          <a:p>
            <a:pPr algn="ctr"/>
            <a:r>
              <a:rPr lang="en-US" u="sng" dirty="0"/>
              <a:t>Project Overview :-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407E4-346C-7C7E-7FD9-83DE76741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50189"/>
            <a:ext cx="8596668" cy="5518030"/>
          </a:xfrm>
        </p:spPr>
        <p:txBody>
          <a:bodyPr>
            <a:normAutofit/>
          </a:bodyPr>
          <a:lstStyle/>
          <a:p>
            <a:r>
              <a:rPr lang="en-US" sz="2000" u="sng" dirty="0"/>
              <a:t>Creating Infrastructure :-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sz="1600" dirty="0"/>
              <a:t>Learning various Services provided by Google Cloud Platform that are beneficial for the creation of the Infrastructure such as 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Computing Services, Storage Services, Database Services, Monitoring, Identity and Security, Networking,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/>
              <a:t>Provisioning Infrastructure :-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Leverage Infrastructure as Code (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Google Sans"/>
              </a:rPr>
              <a:t>IaC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) tools like Terraform to automate the creation and configuration of GCP resources (VMs, Cloud Storage buckets, Cloud SQL instances, etc.).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chemeClr val="tx1"/>
                </a:solidFill>
              </a:rPr>
              <a:t>Post Provisioning :-</a:t>
            </a:r>
          </a:p>
          <a:p>
            <a:pPr algn="l">
              <a:buFont typeface="Symbol" panose="05050102010706020507" pitchFamily="18" charset="2"/>
              <a:buChar char="Þ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Perform necessary configurations after resource creation, including: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Security group configuration (firewalls)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User access control setup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Software installation and configuration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Integration with other GCP services</a:t>
            </a:r>
          </a:p>
          <a:p>
            <a:pPr marL="0" indent="0">
              <a:buNone/>
            </a:pPr>
            <a:endParaRPr lang="en-IN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03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500A-9C8D-FE97-0AD4-B5742C28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741" y="2343509"/>
            <a:ext cx="8596668" cy="1788544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34271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C767-364E-ECBF-FC15-E27C05592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2989"/>
          </a:xfrm>
        </p:spPr>
        <p:txBody>
          <a:bodyPr/>
          <a:lstStyle/>
          <a:p>
            <a:pPr algn="ctr"/>
            <a:r>
              <a:rPr lang="en-US" u="sng" dirty="0"/>
              <a:t>Team member Roles :-</a:t>
            </a:r>
            <a:endParaRPr lang="en-IN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E902E2-FA9E-6E5F-EE06-C6C3278A4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2901" y="1438817"/>
            <a:ext cx="1803896" cy="83501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3C7FF9-11A2-98CB-ED58-C21FF74D1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797" y="1438817"/>
            <a:ext cx="1862332" cy="7881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0BBB1F-55BC-839E-370B-6FAB00899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233" y="2411026"/>
            <a:ext cx="1573231" cy="10179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7CDED0-8BEF-A66A-772A-7FC9DB8AA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145" y="2411025"/>
            <a:ext cx="1465636" cy="10179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AFC7E7-87A8-4FED-D149-9A5DA5058644}"/>
              </a:ext>
            </a:extLst>
          </p:cNvPr>
          <p:cNvSpPr txBox="1"/>
          <p:nvPr/>
        </p:nvSpPr>
        <p:spPr>
          <a:xfrm>
            <a:off x="1207697" y="1656271"/>
            <a:ext cx="2515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err="1"/>
              <a:t>Pragyan</a:t>
            </a:r>
            <a:r>
              <a:rPr lang="en-US" sz="2000" dirty="0"/>
              <a:t> Dutta  =&gt;</a:t>
            </a:r>
            <a:endParaRPr lang="en-IN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B5B122-E64F-DA4C-38E4-5AE32A5C17D2}"/>
              </a:ext>
            </a:extLst>
          </p:cNvPr>
          <p:cNvSpPr txBox="1"/>
          <p:nvPr/>
        </p:nvSpPr>
        <p:spPr>
          <a:xfrm>
            <a:off x="1207696" y="2719957"/>
            <a:ext cx="243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Krish Desai  =&gt;</a:t>
            </a:r>
            <a:endParaRPr lang="en-IN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80A1AE-5BD6-E16C-FE5B-B64547AF09D3}"/>
              </a:ext>
            </a:extLst>
          </p:cNvPr>
          <p:cNvSpPr txBox="1"/>
          <p:nvPr/>
        </p:nvSpPr>
        <p:spPr>
          <a:xfrm>
            <a:off x="1207695" y="3985165"/>
            <a:ext cx="243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Sanskar Singh  =&gt;</a:t>
            </a:r>
            <a:endParaRPr lang="en-IN" sz="2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FCE6035-ED3E-19BB-5DC7-CAAA6B6CC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2029" y="3597438"/>
            <a:ext cx="1465637" cy="117556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3797564-3C9B-F279-E614-E8FCBC65A5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5145" y="3597438"/>
            <a:ext cx="1465636" cy="93471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DECFDE6-5D3E-A0B9-A6BA-EF47B15646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4488" y="4534843"/>
            <a:ext cx="1066949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2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colorful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82948E8F-0072-6D66-784B-FE284AFBF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685800"/>
            <a:ext cx="7823433" cy="5620961"/>
          </a:xfrm>
        </p:spPr>
      </p:pic>
    </p:spTree>
    <p:extLst>
      <p:ext uri="{BB962C8B-B14F-4D97-AF65-F5344CB8AC3E}">
        <p14:creationId xmlns:p14="http://schemas.microsoft.com/office/powerpoint/2010/main" val="255035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4AF0-F9D4-49DA-1A19-C475BEB2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242"/>
          </a:xfrm>
        </p:spPr>
        <p:txBody>
          <a:bodyPr/>
          <a:lstStyle/>
          <a:p>
            <a:pPr algn="ctr"/>
            <a:r>
              <a:rPr lang="en-US" u="sng" dirty="0"/>
              <a:t>Compute Services :-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4265-6E72-EB6A-FFB5-B67F289CB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9121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Compute Engine:-</a:t>
            </a:r>
            <a:endParaRPr lang="en-IN" u="sng" dirty="0"/>
          </a:p>
          <a:p>
            <a:pPr>
              <a:buFont typeface="Symbol" panose="05050102010706020507" pitchFamily="18" charset="2"/>
              <a:buChar char="Þ"/>
            </a:pPr>
            <a:r>
              <a:rPr lang="en-IN" sz="1400" dirty="0">
                <a:solidFill>
                  <a:srgbClr val="1F1F1F"/>
                </a:solidFill>
                <a:latin typeface="Arial" panose="020B0604020202020204" pitchFamily="34" charset="0"/>
              </a:rPr>
              <a:t>It </a:t>
            </a: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provides virtualized servers, replicating the functionalities of physical servers without the need for physical hardware management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u="sng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 Engine :-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 Engine is a fully managed, serverless platform for developing and hosting web applications at scale.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Sole Tenant Node :-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Sole Tenant Nodes offer a unique option for running your workloads on dedicated physical hardware.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Preemptible VMs :-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 GCP, preemptible VMs offer a cost-effective option for workloads that can tolerate interruptions.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rgbClr val="1F1F1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Shielded VMs :-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Shielded VMs in GCP are a security-focused offering that provides enhanced protection for your virtual machines (VMs) against various threats like unauthorized access.</a:t>
            </a:r>
          </a:p>
          <a:p>
            <a:pPr>
              <a:buFont typeface="Symbol" panose="05050102010706020507" pitchFamily="18" charset="2"/>
              <a:buChar char="Þ"/>
            </a:pPr>
            <a:endParaRPr lang="en-IN" sz="1400" dirty="0">
              <a:solidFill>
                <a:srgbClr val="1F1F1F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13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4AF0-F9D4-49DA-1A19-C475BEB2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242"/>
          </a:xfrm>
        </p:spPr>
        <p:txBody>
          <a:bodyPr/>
          <a:lstStyle/>
          <a:p>
            <a:pPr algn="ctr"/>
            <a:r>
              <a:rPr lang="en-US" u="sng" dirty="0"/>
              <a:t>Storage Services :-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4265-6E72-EB6A-FFB5-B67F289CB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9121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Cloud Storage(Bucket):-</a:t>
            </a:r>
            <a:endParaRPr lang="en-IN" u="sng" dirty="0"/>
          </a:p>
          <a:p>
            <a:pPr>
              <a:buFont typeface="Symbol" panose="05050102010706020507" pitchFamily="18" charset="2"/>
              <a:buChar char="Þ"/>
            </a:pP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Cloud Storage is a scal</a:t>
            </a:r>
            <a:r>
              <a:rPr lang="en-IN" sz="1400" dirty="0">
                <a:solidFill>
                  <a:srgbClr val="1F1F1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able object storage service</a:t>
            </a: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offered by Google Cloud Platform (GCP).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rgbClr val="1F1F1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File store</a:t>
            </a:r>
            <a:r>
              <a:rPr lang="en-IN" sz="1800" u="sng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:-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 is a managed file storage service offered by Google Cloud Platform (GCP).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rgbClr val="1F1F1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Persistent Disk</a:t>
            </a:r>
            <a:r>
              <a:rPr lang="en-IN" u="sng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:-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sz="1400" dirty="0">
                <a:solidFill>
                  <a:srgbClr val="1F1F1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It</a:t>
            </a: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is a block storage service provides high-performance, durable, and scalable storage for virtual machines (VMs) running on Compute Engine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Local SSD:-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 is a type of temporary, high-performance storage option available for virtual machines (VMs) running on Compute Engine in GCP.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rgbClr val="1F1F1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Other Things:-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Versioning, Hoisting a static website on Cloud Storage, Attaching a persistent disk to the VM.</a:t>
            </a:r>
          </a:p>
          <a:p>
            <a:pPr>
              <a:buFont typeface="Symbol" panose="05050102010706020507" pitchFamily="18" charset="2"/>
              <a:buChar char="Þ"/>
            </a:pPr>
            <a:endParaRPr lang="en-IN" sz="1400" dirty="0">
              <a:solidFill>
                <a:srgbClr val="1F1F1F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3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4AF0-F9D4-49DA-1A19-C475BEB2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242"/>
          </a:xfrm>
        </p:spPr>
        <p:txBody>
          <a:bodyPr/>
          <a:lstStyle/>
          <a:p>
            <a:pPr algn="ctr"/>
            <a:r>
              <a:rPr lang="en-US" u="sng" dirty="0"/>
              <a:t>Database Services :-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4265-6E72-EB6A-FFB5-B67F289CB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4"/>
            <a:ext cx="8596668" cy="44722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Cloud </a:t>
            </a:r>
            <a:r>
              <a:rPr lang="en-US" u="sng" dirty="0" err="1"/>
              <a:t>Sql</a:t>
            </a:r>
            <a:r>
              <a:rPr lang="en-US" u="sng" dirty="0"/>
              <a:t> :-</a:t>
            </a:r>
            <a:endParaRPr lang="en-IN" u="sng" dirty="0"/>
          </a:p>
          <a:p>
            <a:pPr>
              <a:buFont typeface="Symbol" panose="05050102010706020507" pitchFamily="18" charset="2"/>
              <a:buChar char="Þ"/>
            </a:pP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 is a fully-managed relational database service offered by Google Cloud Platform (GCP). It allows you to set up, maintain, and manage </a:t>
            </a:r>
            <a:r>
              <a:rPr lang="en-IN" sz="14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MySQL, PostgreSQL, and SQL Server</a:t>
            </a: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databases in the cloud, without the burden of managing underlying infrastructure.</a:t>
            </a:r>
            <a:endParaRPr lang="en-IN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rgbClr val="1F1F1F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rgbClr val="1F1F1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Fire Store</a:t>
            </a:r>
            <a:r>
              <a:rPr lang="en-IN" sz="1800" u="sng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:-</a:t>
            </a:r>
          </a:p>
          <a:p>
            <a:pPr>
              <a:spcAft>
                <a:spcPts val="1200"/>
              </a:spcAft>
              <a:buFont typeface="Symbol" panose="05050102010706020507" pitchFamily="18" charset="2"/>
              <a:buChar char="Þ"/>
            </a:pP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 is a </a:t>
            </a:r>
            <a:r>
              <a:rPr lang="en-IN" sz="14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flexible, scalable NoSQL database service</a:t>
            </a: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offered by Google Cloud Platform (GCP) and Firebase. It provides a document-oriented data model that excels in building </a:t>
            </a:r>
            <a:r>
              <a:rPr lang="en-IN" sz="14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real-time, offline-capable mobile, web, and server applications</a:t>
            </a: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rgbClr val="1F1F1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Cloud Spanner</a:t>
            </a:r>
            <a:r>
              <a:rPr lang="en-IN" u="sng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:-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Cloud Spanner is a </a:t>
            </a:r>
            <a:r>
              <a:rPr lang="en-IN" sz="14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fully managed, relational database service</a:t>
            </a: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offered by Google Cloud Platform (GCP). It stands out for its unique combination of features, making it ideal for mission-critical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9842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4AF0-F9D4-49DA-1A19-C475BEB2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242"/>
          </a:xfrm>
        </p:spPr>
        <p:txBody>
          <a:bodyPr/>
          <a:lstStyle/>
          <a:p>
            <a:pPr algn="ctr"/>
            <a:r>
              <a:rPr lang="en-US" u="sng" dirty="0"/>
              <a:t>Monitoring Services :-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4265-6E72-EB6A-FFB5-B67F289CB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7021"/>
            <a:ext cx="8596668" cy="40150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Cloud Monitoring:-</a:t>
            </a:r>
            <a:endParaRPr lang="en-IN" u="sng" dirty="0"/>
          </a:p>
          <a:p>
            <a:pPr>
              <a:buFont typeface="Symbol" panose="05050102010706020507" pitchFamily="18" charset="2"/>
              <a:buChar char="Þ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Google Sans"/>
              </a:rPr>
              <a:t>Cloud Monitoring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is a comprehensive service within Google Cloud Platform (GCP) designed to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Google Sans"/>
              </a:rPr>
              <a:t>monitor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,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Google Sans"/>
              </a:rPr>
              <a:t>analyze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, and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Google Sans"/>
              </a:rPr>
              <a:t>visualize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the performance, health, and availability of your cloud resources.</a:t>
            </a:r>
            <a:endParaRPr lang="en-IN" sz="16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rgbClr val="1F1F1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Error Reporting</a:t>
            </a:r>
            <a:r>
              <a:rPr lang="en-IN" sz="1800" u="sng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:-</a:t>
            </a:r>
          </a:p>
          <a:p>
            <a:pPr>
              <a:spcAft>
                <a:spcPts val="1200"/>
              </a:spcAft>
              <a:buFont typeface="Symbol" panose="05050102010706020507" pitchFamily="18" charset="2"/>
              <a:buChar char="Þ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In Google Cloud Platform (GCP), Error Reporting serves as a vital tool for catching and managing errors within your running cloud services.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rgbClr val="1F1F1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Cloud Logging</a:t>
            </a:r>
            <a:r>
              <a:rPr lang="en-IN" u="sng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:-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600" i="0" dirty="0">
                <a:solidFill>
                  <a:schemeClr val="tx1"/>
                </a:solidFill>
                <a:effectLst/>
                <a:latin typeface="Google Sans"/>
              </a:rPr>
              <a:t>Cloud Logging is a managed service in Google Cloud Platform (GCP) that centralizes log data collection, storage, analysis, and monitoring.</a:t>
            </a:r>
            <a:endParaRPr lang="en-IN" sz="16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288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4AF0-F9D4-49DA-1A19-C475BEB2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242"/>
          </a:xfrm>
        </p:spPr>
        <p:txBody>
          <a:bodyPr/>
          <a:lstStyle/>
          <a:p>
            <a:pPr algn="ctr"/>
            <a:r>
              <a:rPr lang="en-US" u="sng" dirty="0"/>
              <a:t>Identity and Security :-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4265-6E72-EB6A-FFB5-B67F289CB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7021"/>
            <a:ext cx="8596668" cy="40150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Cloud IAM:-</a:t>
            </a:r>
            <a:endParaRPr lang="en-IN" u="sng" dirty="0"/>
          </a:p>
          <a:p>
            <a:pPr>
              <a:buFont typeface="Symbol" panose="05050102010706020507" pitchFamily="18" charset="2"/>
              <a:buChar char="Þ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In Google Cloud Platform (GCP),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Google Sans"/>
              </a:rPr>
              <a:t>Cloud Identity and Access Management (IAM)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serves as the cornerstone for securing your cloud resources. It empowers you to meticulously control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Google Sans"/>
              </a:rPr>
              <a:t>who (identity)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has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Google Sans"/>
              </a:rPr>
              <a:t>what level of access (permissions)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to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Google Sans"/>
              </a:rPr>
              <a:t>specific resources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rgbClr val="1F1F1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Virtual Private Cloud</a:t>
            </a:r>
            <a:r>
              <a:rPr lang="en-IN" sz="1800" u="sng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:-</a:t>
            </a:r>
          </a:p>
          <a:p>
            <a:pPr>
              <a:spcAft>
                <a:spcPts val="1200"/>
              </a:spcAft>
              <a:buFont typeface="Symbol" panose="05050102010706020507" pitchFamily="18" charset="2"/>
              <a:buChar char="Þ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A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Google Sans"/>
              </a:rPr>
              <a:t>Virtual Private Cloud (VPC)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within Google Cloud Platform (GCP) acts as a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Google Sans"/>
              </a:rPr>
              <a:t>logically isolated network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environment designed to provide you with secure and private connectivity for your cloud resources.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rgbClr val="1F1F1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Cloud HSM</a:t>
            </a:r>
            <a:r>
              <a:rPr lang="en-IN" u="sng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:-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In Google Cloud Platform (GCP), </a:t>
            </a:r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Cloud HSM (Hardware Security Module)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stands out as a service that provides </a:t>
            </a:r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secure storage and management of encryption keys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.</a:t>
            </a:r>
            <a:r>
              <a:rPr lang="en-US" i="0" dirty="0">
                <a:solidFill>
                  <a:schemeClr val="tx1"/>
                </a:solidFill>
                <a:effectLst/>
                <a:latin typeface="Google Sans"/>
              </a:rPr>
              <a:t>.</a:t>
            </a:r>
            <a:endParaRPr lang="en-IN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2333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365</TotalTime>
  <Words>958</Words>
  <Application>Microsoft Office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Google Sans</vt:lpstr>
      <vt:lpstr>Symbol</vt:lpstr>
      <vt:lpstr>Trebuchet MS</vt:lpstr>
      <vt:lpstr>Wingdings</vt:lpstr>
      <vt:lpstr>Wingdings 3</vt:lpstr>
      <vt:lpstr>Facet</vt:lpstr>
      <vt:lpstr>Project :-</vt:lpstr>
      <vt:lpstr>Project Overview :-</vt:lpstr>
      <vt:lpstr>Team member Roles :-</vt:lpstr>
      <vt:lpstr>PowerPoint Presentation</vt:lpstr>
      <vt:lpstr>Compute Services :-</vt:lpstr>
      <vt:lpstr>Storage Services :-</vt:lpstr>
      <vt:lpstr>Database Services :-</vt:lpstr>
      <vt:lpstr>Monitoring Services :-</vt:lpstr>
      <vt:lpstr>Identity and Security :-</vt:lpstr>
      <vt:lpstr>Networking Services:-</vt:lpstr>
      <vt:lpstr>Terraform :-</vt:lpstr>
      <vt:lpstr>Terraform Configuration :-</vt:lpstr>
      <vt:lpstr>Components of a Terraform File :-</vt:lpstr>
      <vt:lpstr>Components of a Terraform File :-</vt:lpstr>
      <vt:lpstr>Components of a Terraform File :-</vt:lpstr>
      <vt:lpstr>PowerPoint Presentation</vt:lpstr>
      <vt:lpstr>Init :-</vt:lpstr>
      <vt:lpstr>Plan:-</vt:lpstr>
      <vt:lpstr>Apply :-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:-</dc:title>
  <dc:creator>Sanskar Singh</dc:creator>
  <cp:lastModifiedBy>Sanskar Singh</cp:lastModifiedBy>
  <cp:revision>7</cp:revision>
  <dcterms:created xsi:type="dcterms:W3CDTF">2024-03-12T15:27:28Z</dcterms:created>
  <dcterms:modified xsi:type="dcterms:W3CDTF">2024-05-03T05:47:29Z</dcterms:modified>
</cp:coreProperties>
</file>