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259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Mulish" panose="020B0604020202020204" charset="0"/>
      <p:regular r:id="rId12"/>
      <p:bold r:id="rId13"/>
      <p:italic r:id="rId14"/>
      <p:boldItalic r:id="rId15"/>
    </p:embeddedFont>
    <p:embeddedFont>
      <p:font typeface="Anaheim" panose="020B0604020202020204" charset="0"/>
      <p:regular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DDB57-B380-4116-A01E-6E4A6AAFD74A}">
  <a:tblStyle styleId="{AB1DDB57-B380-4116-A01E-6E4A6AAFD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BBAC8D-ABA7-46A4-97E0-722F61EB24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86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e13d40022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e13d40022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06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96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9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6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2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98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>
            <a:off x="-2410265" y="-2472872"/>
            <a:ext cx="12557894" cy="8557686"/>
            <a:chOff x="-2410265" y="-2472872"/>
            <a:chExt cx="12557894" cy="8557686"/>
          </a:xfrm>
        </p:grpSpPr>
        <p:sp>
          <p:nvSpPr>
            <p:cNvPr id="104" name="Google Shape;104;p6"/>
            <p:cNvSpPr/>
            <p:nvPr/>
          </p:nvSpPr>
          <p:spPr>
            <a:xfrm flipH="1">
              <a:off x="-947119" y="-1007392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40209" y="261630"/>
              <a:ext cx="254487" cy="240279"/>
            </a:xfrm>
            <a:custGeom>
              <a:avLst/>
              <a:gdLst/>
              <a:ahLst/>
              <a:cxnLst/>
              <a:rect l="l" t="t" r="r" b="b"/>
              <a:pathLst>
                <a:path w="7147" h="6748" extrusionOk="0">
                  <a:moveTo>
                    <a:pt x="4907" y="1"/>
                  </a:moveTo>
                  <a:cubicBezTo>
                    <a:pt x="4385" y="1"/>
                    <a:pt x="3863" y="202"/>
                    <a:pt x="3462" y="603"/>
                  </a:cubicBezTo>
                  <a:lnTo>
                    <a:pt x="803" y="3271"/>
                  </a:lnTo>
                  <a:cubicBezTo>
                    <a:pt x="1" y="4064"/>
                    <a:pt x="1" y="5358"/>
                    <a:pt x="803" y="6152"/>
                  </a:cubicBezTo>
                  <a:cubicBezTo>
                    <a:pt x="1200" y="6549"/>
                    <a:pt x="1722" y="6747"/>
                    <a:pt x="2244" y="6747"/>
                  </a:cubicBezTo>
                  <a:cubicBezTo>
                    <a:pt x="2766" y="6747"/>
                    <a:pt x="3288" y="6549"/>
                    <a:pt x="3685" y="6152"/>
                  </a:cubicBezTo>
                  <a:lnTo>
                    <a:pt x="6352" y="3485"/>
                  </a:lnTo>
                  <a:cubicBezTo>
                    <a:pt x="7146" y="2691"/>
                    <a:pt x="7146" y="1397"/>
                    <a:pt x="6352" y="603"/>
                  </a:cubicBezTo>
                  <a:cubicBezTo>
                    <a:pt x="5951" y="202"/>
                    <a:pt x="5429" y="1"/>
                    <a:pt x="49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-2410265" y="-2472872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7762829" y="-910663"/>
              <a:ext cx="2384800" cy="2683706"/>
            </a:xfrm>
            <a:custGeom>
              <a:avLst/>
              <a:gdLst/>
              <a:ahLst/>
              <a:cxnLst/>
              <a:rect l="l" t="t" r="r" b="b"/>
              <a:pathLst>
                <a:path w="77016" h="86669" extrusionOk="0">
                  <a:moveTo>
                    <a:pt x="15576" y="57747"/>
                  </a:moveTo>
                  <a:lnTo>
                    <a:pt x="15576" y="57747"/>
                  </a:lnTo>
                  <a:cubicBezTo>
                    <a:pt x="16558" y="58737"/>
                    <a:pt x="16558" y="60334"/>
                    <a:pt x="15576" y="61315"/>
                  </a:cubicBezTo>
                  <a:lnTo>
                    <a:pt x="8350" y="68541"/>
                  </a:lnTo>
                  <a:cubicBezTo>
                    <a:pt x="7485" y="69406"/>
                    <a:pt x="7485" y="70816"/>
                    <a:pt x="8350" y="71681"/>
                  </a:cubicBezTo>
                  <a:cubicBezTo>
                    <a:pt x="9216" y="72547"/>
                    <a:pt x="9216" y="73956"/>
                    <a:pt x="8350" y="74821"/>
                  </a:cubicBezTo>
                  <a:lnTo>
                    <a:pt x="964" y="82199"/>
                  </a:lnTo>
                  <a:cubicBezTo>
                    <a:pt x="0" y="83171"/>
                    <a:pt x="0" y="84742"/>
                    <a:pt x="964" y="85705"/>
                  </a:cubicBezTo>
                  <a:cubicBezTo>
                    <a:pt x="1936" y="86668"/>
                    <a:pt x="3506" y="86668"/>
                    <a:pt x="4470" y="85705"/>
                  </a:cubicBezTo>
                  <a:lnTo>
                    <a:pt x="16353" y="73822"/>
                  </a:lnTo>
                  <a:cubicBezTo>
                    <a:pt x="17182" y="72993"/>
                    <a:pt x="18520" y="72993"/>
                    <a:pt x="19341" y="73822"/>
                  </a:cubicBezTo>
                  <a:cubicBezTo>
                    <a:pt x="20171" y="74652"/>
                    <a:pt x="21509" y="74652"/>
                    <a:pt x="22339" y="73822"/>
                  </a:cubicBezTo>
                  <a:lnTo>
                    <a:pt x="43455" y="52706"/>
                  </a:lnTo>
                  <a:cubicBezTo>
                    <a:pt x="44079" y="52082"/>
                    <a:pt x="44079" y="51074"/>
                    <a:pt x="43455" y="50449"/>
                  </a:cubicBezTo>
                  <a:cubicBezTo>
                    <a:pt x="42830" y="49825"/>
                    <a:pt x="42830" y="48817"/>
                    <a:pt x="43455" y="48192"/>
                  </a:cubicBezTo>
                  <a:lnTo>
                    <a:pt x="64285" y="27362"/>
                  </a:lnTo>
                  <a:cubicBezTo>
                    <a:pt x="65133" y="26514"/>
                    <a:pt x="65133" y="25140"/>
                    <a:pt x="64285" y="24293"/>
                  </a:cubicBezTo>
                  <a:lnTo>
                    <a:pt x="64285" y="24293"/>
                  </a:lnTo>
                  <a:cubicBezTo>
                    <a:pt x="63438" y="23436"/>
                    <a:pt x="63438" y="22063"/>
                    <a:pt x="64285" y="21215"/>
                  </a:cubicBezTo>
                  <a:lnTo>
                    <a:pt x="69602" y="15898"/>
                  </a:lnTo>
                  <a:cubicBezTo>
                    <a:pt x="70307" y="15185"/>
                    <a:pt x="70307" y="14034"/>
                    <a:pt x="69602" y="13320"/>
                  </a:cubicBezTo>
                  <a:lnTo>
                    <a:pt x="69602" y="13320"/>
                  </a:lnTo>
                  <a:cubicBezTo>
                    <a:pt x="68889" y="12606"/>
                    <a:pt x="68889" y="11447"/>
                    <a:pt x="69602" y="10733"/>
                  </a:cubicBezTo>
                  <a:lnTo>
                    <a:pt x="76097" y="4238"/>
                  </a:lnTo>
                  <a:cubicBezTo>
                    <a:pt x="77016" y="3320"/>
                    <a:pt x="77016" y="1839"/>
                    <a:pt x="76097" y="920"/>
                  </a:cubicBezTo>
                  <a:lnTo>
                    <a:pt x="76097" y="920"/>
                  </a:lnTo>
                  <a:cubicBezTo>
                    <a:pt x="75178" y="1"/>
                    <a:pt x="73688" y="1"/>
                    <a:pt x="72769" y="920"/>
                  </a:cubicBezTo>
                  <a:lnTo>
                    <a:pt x="44481" y="29217"/>
                  </a:lnTo>
                  <a:cubicBezTo>
                    <a:pt x="43936" y="29761"/>
                    <a:pt x="43053" y="29761"/>
                    <a:pt x="42509" y="29217"/>
                  </a:cubicBezTo>
                  <a:cubicBezTo>
                    <a:pt x="41965" y="28673"/>
                    <a:pt x="41082" y="28673"/>
                    <a:pt x="40538" y="29217"/>
                  </a:cubicBezTo>
                  <a:lnTo>
                    <a:pt x="15576" y="54178"/>
                  </a:lnTo>
                  <a:cubicBezTo>
                    <a:pt x="14586" y="55168"/>
                    <a:pt x="14586" y="56765"/>
                    <a:pt x="15576" y="57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8977446" y="542360"/>
              <a:ext cx="1104150" cy="1097585"/>
            </a:xfrm>
            <a:custGeom>
              <a:avLst/>
              <a:gdLst/>
              <a:ahLst/>
              <a:cxnLst/>
              <a:rect l="l" t="t" r="r" b="b"/>
              <a:pathLst>
                <a:path w="35658" h="35446" extrusionOk="0">
                  <a:moveTo>
                    <a:pt x="34466" y="0"/>
                  </a:moveTo>
                  <a:cubicBezTo>
                    <a:pt x="34188" y="0"/>
                    <a:pt x="33909" y="107"/>
                    <a:pt x="33695" y="321"/>
                  </a:cubicBezTo>
                  <a:lnTo>
                    <a:pt x="420" y="33588"/>
                  </a:lnTo>
                  <a:cubicBezTo>
                    <a:pt x="0" y="34016"/>
                    <a:pt x="0" y="34703"/>
                    <a:pt x="420" y="35131"/>
                  </a:cubicBezTo>
                  <a:cubicBezTo>
                    <a:pt x="634" y="35341"/>
                    <a:pt x="913" y="35445"/>
                    <a:pt x="1191" y="35445"/>
                  </a:cubicBezTo>
                  <a:cubicBezTo>
                    <a:pt x="1470" y="35445"/>
                    <a:pt x="1749" y="35341"/>
                    <a:pt x="1963" y="35131"/>
                  </a:cubicBezTo>
                  <a:lnTo>
                    <a:pt x="35230" y="1856"/>
                  </a:lnTo>
                  <a:cubicBezTo>
                    <a:pt x="35658" y="1427"/>
                    <a:pt x="35658" y="741"/>
                    <a:pt x="35230" y="321"/>
                  </a:cubicBezTo>
                  <a:cubicBezTo>
                    <a:pt x="35020" y="107"/>
                    <a:pt x="34743" y="0"/>
                    <a:pt x="344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8637544" y="-204640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8172235" y="154683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>
              <a:off x="8392653" y="149374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7306494" y="-713799"/>
              <a:ext cx="2433137" cy="2432022"/>
            </a:xfrm>
            <a:custGeom>
              <a:avLst/>
              <a:gdLst/>
              <a:ahLst/>
              <a:cxnLst/>
              <a:rect l="l" t="t" r="r" b="b"/>
              <a:pathLst>
                <a:path w="78577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09"/>
                    <a:pt x="0" y="78425"/>
                    <a:pt x="72" y="78487"/>
                  </a:cubicBezTo>
                  <a:cubicBezTo>
                    <a:pt x="107" y="78523"/>
                    <a:pt x="152" y="78541"/>
                    <a:pt x="197" y="78541"/>
                  </a:cubicBezTo>
                  <a:cubicBezTo>
                    <a:pt x="241" y="78541"/>
                    <a:pt x="286" y="78523"/>
                    <a:pt x="313" y="78487"/>
                  </a:cubicBezTo>
                  <a:lnTo>
                    <a:pt x="78514" y="295"/>
                  </a:lnTo>
                  <a:cubicBezTo>
                    <a:pt x="78577" y="232"/>
                    <a:pt x="78577" y="116"/>
                    <a:pt x="78514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1120704" y="3562436"/>
              <a:ext cx="2241463" cy="2522378"/>
            </a:xfrm>
            <a:custGeom>
              <a:avLst/>
              <a:gdLst/>
              <a:ahLst/>
              <a:cxnLst/>
              <a:rect l="l" t="t" r="r" b="b"/>
              <a:pathLst>
                <a:path w="72387" h="81459" extrusionOk="0">
                  <a:moveTo>
                    <a:pt x="57747" y="27183"/>
                  </a:moveTo>
                  <a:lnTo>
                    <a:pt x="57747" y="27183"/>
                  </a:lnTo>
                  <a:cubicBezTo>
                    <a:pt x="56819" y="26255"/>
                    <a:pt x="56819" y="24756"/>
                    <a:pt x="57747" y="23829"/>
                  </a:cubicBezTo>
                  <a:lnTo>
                    <a:pt x="64536" y="17040"/>
                  </a:lnTo>
                  <a:cubicBezTo>
                    <a:pt x="65357" y="16219"/>
                    <a:pt x="65357" y="14899"/>
                    <a:pt x="64536" y="14087"/>
                  </a:cubicBezTo>
                  <a:lnTo>
                    <a:pt x="64536" y="14087"/>
                  </a:lnTo>
                  <a:cubicBezTo>
                    <a:pt x="63724" y="13275"/>
                    <a:pt x="63724" y="11946"/>
                    <a:pt x="64536" y="11134"/>
                  </a:cubicBezTo>
                  <a:lnTo>
                    <a:pt x="71476" y="4193"/>
                  </a:lnTo>
                  <a:cubicBezTo>
                    <a:pt x="72386" y="3292"/>
                    <a:pt x="72386" y="1812"/>
                    <a:pt x="71476" y="902"/>
                  </a:cubicBezTo>
                  <a:lnTo>
                    <a:pt x="71476" y="902"/>
                  </a:lnTo>
                  <a:cubicBezTo>
                    <a:pt x="70566" y="1"/>
                    <a:pt x="69094" y="1"/>
                    <a:pt x="68185" y="902"/>
                  </a:cubicBezTo>
                  <a:lnTo>
                    <a:pt x="57015" y="12071"/>
                  </a:lnTo>
                  <a:cubicBezTo>
                    <a:pt x="56239" y="12856"/>
                    <a:pt x="54981" y="12856"/>
                    <a:pt x="54205" y="12071"/>
                  </a:cubicBezTo>
                  <a:cubicBezTo>
                    <a:pt x="53429" y="11295"/>
                    <a:pt x="52171" y="11295"/>
                    <a:pt x="51386" y="12071"/>
                  </a:cubicBezTo>
                  <a:lnTo>
                    <a:pt x="31537" y="31920"/>
                  </a:lnTo>
                  <a:cubicBezTo>
                    <a:pt x="30957" y="32509"/>
                    <a:pt x="30957" y="33454"/>
                    <a:pt x="31537" y="34043"/>
                  </a:cubicBezTo>
                  <a:cubicBezTo>
                    <a:pt x="32126" y="34632"/>
                    <a:pt x="32126" y="35577"/>
                    <a:pt x="31537" y="36166"/>
                  </a:cubicBezTo>
                  <a:lnTo>
                    <a:pt x="11964" y="55739"/>
                  </a:lnTo>
                  <a:cubicBezTo>
                    <a:pt x="11161" y="56542"/>
                    <a:pt x="11161" y="57835"/>
                    <a:pt x="11964" y="58629"/>
                  </a:cubicBezTo>
                  <a:cubicBezTo>
                    <a:pt x="12758" y="59432"/>
                    <a:pt x="12758" y="60726"/>
                    <a:pt x="11964" y="61520"/>
                  </a:cubicBezTo>
                  <a:lnTo>
                    <a:pt x="6968" y="66516"/>
                  </a:lnTo>
                  <a:cubicBezTo>
                    <a:pt x="6299" y="67185"/>
                    <a:pt x="6299" y="68273"/>
                    <a:pt x="6968" y="68942"/>
                  </a:cubicBezTo>
                  <a:cubicBezTo>
                    <a:pt x="7637" y="69611"/>
                    <a:pt x="7637" y="70699"/>
                    <a:pt x="6968" y="71369"/>
                  </a:cubicBezTo>
                  <a:lnTo>
                    <a:pt x="866" y="77479"/>
                  </a:lnTo>
                  <a:cubicBezTo>
                    <a:pt x="1" y="78336"/>
                    <a:pt x="1" y="79736"/>
                    <a:pt x="866" y="80602"/>
                  </a:cubicBezTo>
                  <a:lnTo>
                    <a:pt x="866" y="80602"/>
                  </a:lnTo>
                  <a:cubicBezTo>
                    <a:pt x="1723" y="81458"/>
                    <a:pt x="3123" y="81458"/>
                    <a:pt x="3980" y="80602"/>
                  </a:cubicBezTo>
                  <a:lnTo>
                    <a:pt x="30582" y="53999"/>
                  </a:lnTo>
                  <a:cubicBezTo>
                    <a:pt x="31091" y="53491"/>
                    <a:pt x="31920" y="53491"/>
                    <a:pt x="32429" y="53999"/>
                  </a:cubicBezTo>
                  <a:lnTo>
                    <a:pt x="32429" y="53999"/>
                  </a:lnTo>
                  <a:cubicBezTo>
                    <a:pt x="32946" y="54517"/>
                    <a:pt x="33767" y="54517"/>
                    <a:pt x="34285" y="53999"/>
                  </a:cubicBezTo>
                  <a:lnTo>
                    <a:pt x="57747" y="30537"/>
                  </a:lnTo>
                  <a:cubicBezTo>
                    <a:pt x="58675" y="29609"/>
                    <a:pt x="58675" y="28111"/>
                    <a:pt x="57747" y="27183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755020" y="4789631"/>
              <a:ext cx="221028" cy="208952"/>
            </a:xfrm>
            <a:custGeom>
              <a:avLst/>
              <a:gdLst/>
              <a:ahLst/>
              <a:cxnLst/>
              <a:rect l="l" t="t" r="r" b="b"/>
              <a:pathLst>
                <a:path w="7138" h="6748" extrusionOk="0">
                  <a:moveTo>
                    <a:pt x="4903" y="1"/>
                  </a:moveTo>
                  <a:cubicBezTo>
                    <a:pt x="4381" y="1"/>
                    <a:pt x="3859" y="199"/>
                    <a:pt x="3462" y="596"/>
                  </a:cubicBezTo>
                  <a:lnTo>
                    <a:pt x="795" y="3264"/>
                  </a:lnTo>
                  <a:cubicBezTo>
                    <a:pt x="1" y="4058"/>
                    <a:pt x="1" y="5351"/>
                    <a:pt x="795" y="6145"/>
                  </a:cubicBezTo>
                  <a:cubicBezTo>
                    <a:pt x="1192" y="6547"/>
                    <a:pt x="1714" y="6747"/>
                    <a:pt x="2236" y="6747"/>
                  </a:cubicBezTo>
                  <a:cubicBezTo>
                    <a:pt x="2757" y="6747"/>
                    <a:pt x="3279" y="6547"/>
                    <a:pt x="3676" y="6145"/>
                  </a:cubicBezTo>
                  <a:lnTo>
                    <a:pt x="6344" y="3487"/>
                  </a:lnTo>
                  <a:cubicBezTo>
                    <a:pt x="7138" y="2684"/>
                    <a:pt x="7138" y="1399"/>
                    <a:pt x="6344" y="596"/>
                  </a:cubicBezTo>
                  <a:cubicBezTo>
                    <a:pt x="5947" y="199"/>
                    <a:pt x="5425" y="1"/>
                    <a:pt x="49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393632" y="5152755"/>
              <a:ext cx="159717" cy="145690"/>
            </a:xfrm>
            <a:custGeom>
              <a:avLst/>
              <a:gdLst/>
              <a:ahLst/>
              <a:cxnLst/>
              <a:rect l="l" t="t" r="r" b="b"/>
              <a:pathLst>
                <a:path w="5158" h="4705" extrusionOk="0">
                  <a:moveTo>
                    <a:pt x="2579" y="1"/>
                  </a:moveTo>
                  <a:cubicBezTo>
                    <a:pt x="1981" y="1"/>
                    <a:pt x="1375" y="233"/>
                    <a:pt x="920" y="697"/>
                  </a:cubicBezTo>
                  <a:cubicBezTo>
                    <a:pt x="1" y="1607"/>
                    <a:pt x="1" y="3096"/>
                    <a:pt x="920" y="4015"/>
                  </a:cubicBezTo>
                  <a:cubicBezTo>
                    <a:pt x="1379" y="4475"/>
                    <a:pt x="1981" y="4704"/>
                    <a:pt x="2582" y="4704"/>
                  </a:cubicBezTo>
                  <a:cubicBezTo>
                    <a:pt x="3183" y="4704"/>
                    <a:pt x="3783" y="4475"/>
                    <a:pt x="4238" y="4015"/>
                  </a:cubicBezTo>
                  <a:cubicBezTo>
                    <a:pt x="5157" y="3096"/>
                    <a:pt x="5157" y="1607"/>
                    <a:pt x="4238" y="697"/>
                  </a:cubicBezTo>
                  <a:cubicBezTo>
                    <a:pt x="3783" y="233"/>
                    <a:pt x="3186" y="1"/>
                    <a:pt x="25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>
              <a:off x="-379001" y="3819077"/>
              <a:ext cx="1368250" cy="1770362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flipH="1">
              <a:off x="-947116" y="3816025"/>
              <a:ext cx="2091438" cy="2090416"/>
            </a:xfrm>
            <a:custGeom>
              <a:avLst/>
              <a:gdLst/>
              <a:ahLst/>
              <a:cxnLst/>
              <a:rect l="l" t="t" r="r" b="b"/>
              <a:pathLst>
                <a:path w="67542" h="67509" extrusionOk="0">
                  <a:moveTo>
                    <a:pt x="67360" y="1"/>
                  </a:moveTo>
                  <a:cubicBezTo>
                    <a:pt x="67319" y="1"/>
                    <a:pt x="67278" y="16"/>
                    <a:pt x="67247" y="48"/>
                  </a:cubicBezTo>
                  <a:lnTo>
                    <a:pt x="72" y="67223"/>
                  </a:lnTo>
                  <a:cubicBezTo>
                    <a:pt x="0" y="67294"/>
                    <a:pt x="0" y="67392"/>
                    <a:pt x="72" y="67455"/>
                  </a:cubicBezTo>
                  <a:cubicBezTo>
                    <a:pt x="98" y="67490"/>
                    <a:pt x="143" y="67508"/>
                    <a:pt x="188" y="67508"/>
                  </a:cubicBezTo>
                  <a:cubicBezTo>
                    <a:pt x="223" y="67508"/>
                    <a:pt x="268" y="67490"/>
                    <a:pt x="304" y="67455"/>
                  </a:cubicBezTo>
                  <a:lnTo>
                    <a:pt x="67479" y="280"/>
                  </a:lnTo>
                  <a:cubicBezTo>
                    <a:pt x="67542" y="217"/>
                    <a:pt x="67542" y="119"/>
                    <a:pt x="67479" y="48"/>
                  </a:cubicBezTo>
                  <a:cubicBezTo>
                    <a:pt x="67443" y="16"/>
                    <a:pt x="67401" y="1"/>
                    <a:pt x="67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8502453" y="4673419"/>
            <a:ext cx="2629934" cy="2628688"/>
            <a:chOff x="8502453" y="4673419"/>
            <a:chExt cx="2629934" cy="2628688"/>
          </a:xfrm>
        </p:grpSpPr>
        <p:sp>
          <p:nvSpPr>
            <p:cNvPr id="119" name="Google Shape;119;p6"/>
            <p:cNvSpPr/>
            <p:nvPr/>
          </p:nvSpPr>
          <p:spPr>
            <a:xfrm rot="10800000" flipH="1">
              <a:off x="8597712" y="4774300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 flipH="1">
              <a:off x="8716213" y="4751560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10800000" flipH="1">
              <a:off x="8502453" y="4673419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719988" y="2208150"/>
            <a:ext cx="27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2"/>
          </p:nvPr>
        </p:nvSpPr>
        <p:spPr>
          <a:xfrm>
            <a:off x="4288613" y="2208150"/>
            <a:ext cx="27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3"/>
          </p:nvPr>
        </p:nvSpPr>
        <p:spPr>
          <a:xfrm>
            <a:off x="719988" y="3941341"/>
            <a:ext cx="27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4"/>
          </p:nvPr>
        </p:nvSpPr>
        <p:spPr>
          <a:xfrm>
            <a:off x="4288613" y="3941341"/>
            <a:ext cx="27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34" y="1353500"/>
            <a:ext cx="2782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34" y="3086175"/>
            <a:ext cx="2782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7" hasCustomPrompt="1"/>
          </p:nvPr>
        </p:nvSpPr>
        <p:spPr>
          <a:xfrm>
            <a:off x="4288608" y="1353500"/>
            <a:ext cx="2782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8" hasCustomPrompt="1"/>
          </p:nvPr>
        </p:nvSpPr>
        <p:spPr>
          <a:xfrm>
            <a:off x="4288608" y="3086175"/>
            <a:ext cx="2782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9"/>
          </p:nvPr>
        </p:nvSpPr>
        <p:spPr>
          <a:xfrm>
            <a:off x="719988" y="1724900"/>
            <a:ext cx="2782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3"/>
          </p:nvPr>
        </p:nvSpPr>
        <p:spPr>
          <a:xfrm>
            <a:off x="4288613" y="1724900"/>
            <a:ext cx="2782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14"/>
          </p:nvPr>
        </p:nvSpPr>
        <p:spPr>
          <a:xfrm>
            <a:off x="719988" y="3457572"/>
            <a:ext cx="2782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5"/>
          </p:nvPr>
        </p:nvSpPr>
        <p:spPr>
          <a:xfrm>
            <a:off x="4288613" y="3457572"/>
            <a:ext cx="2782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-2009786" y="-2487656"/>
            <a:ext cx="13243776" cy="10032855"/>
            <a:chOff x="-2009786" y="-2487656"/>
            <a:chExt cx="13243776" cy="10032855"/>
          </a:xfrm>
        </p:grpSpPr>
        <p:sp>
          <p:nvSpPr>
            <p:cNvPr id="244" name="Google Shape;244;p13"/>
            <p:cNvSpPr/>
            <p:nvPr/>
          </p:nvSpPr>
          <p:spPr>
            <a:xfrm>
              <a:off x="-2009786" y="4861493"/>
              <a:ext cx="2384800" cy="2683706"/>
            </a:xfrm>
            <a:custGeom>
              <a:avLst/>
              <a:gdLst/>
              <a:ahLst/>
              <a:cxnLst/>
              <a:rect l="l" t="t" r="r" b="b"/>
              <a:pathLst>
                <a:path w="77016" h="86669" extrusionOk="0">
                  <a:moveTo>
                    <a:pt x="15576" y="57747"/>
                  </a:moveTo>
                  <a:lnTo>
                    <a:pt x="15576" y="57747"/>
                  </a:lnTo>
                  <a:cubicBezTo>
                    <a:pt x="16558" y="58737"/>
                    <a:pt x="16558" y="60334"/>
                    <a:pt x="15576" y="61315"/>
                  </a:cubicBezTo>
                  <a:lnTo>
                    <a:pt x="8350" y="68541"/>
                  </a:lnTo>
                  <a:cubicBezTo>
                    <a:pt x="7485" y="69406"/>
                    <a:pt x="7485" y="70816"/>
                    <a:pt x="8350" y="71681"/>
                  </a:cubicBezTo>
                  <a:cubicBezTo>
                    <a:pt x="9216" y="72547"/>
                    <a:pt x="9216" y="73956"/>
                    <a:pt x="8350" y="74821"/>
                  </a:cubicBezTo>
                  <a:lnTo>
                    <a:pt x="964" y="82199"/>
                  </a:lnTo>
                  <a:cubicBezTo>
                    <a:pt x="0" y="83171"/>
                    <a:pt x="0" y="84742"/>
                    <a:pt x="964" y="85705"/>
                  </a:cubicBezTo>
                  <a:cubicBezTo>
                    <a:pt x="1936" y="86668"/>
                    <a:pt x="3506" y="86668"/>
                    <a:pt x="4470" y="85705"/>
                  </a:cubicBezTo>
                  <a:lnTo>
                    <a:pt x="16353" y="73822"/>
                  </a:lnTo>
                  <a:cubicBezTo>
                    <a:pt x="17182" y="72993"/>
                    <a:pt x="18520" y="72993"/>
                    <a:pt x="19341" y="73822"/>
                  </a:cubicBezTo>
                  <a:cubicBezTo>
                    <a:pt x="20171" y="74652"/>
                    <a:pt x="21509" y="74652"/>
                    <a:pt x="22339" y="73822"/>
                  </a:cubicBezTo>
                  <a:lnTo>
                    <a:pt x="43455" y="52706"/>
                  </a:lnTo>
                  <a:cubicBezTo>
                    <a:pt x="44079" y="52082"/>
                    <a:pt x="44079" y="51074"/>
                    <a:pt x="43455" y="50449"/>
                  </a:cubicBezTo>
                  <a:cubicBezTo>
                    <a:pt x="42830" y="49825"/>
                    <a:pt x="42830" y="48817"/>
                    <a:pt x="43455" y="48192"/>
                  </a:cubicBezTo>
                  <a:lnTo>
                    <a:pt x="64285" y="27362"/>
                  </a:lnTo>
                  <a:cubicBezTo>
                    <a:pt x="65133" y="26514"/>
                    <a:pt x="65133" y="25140"/>
                    <a:pt x="64285" y="24293"/>
                  </a:cubicBezTo>
                  <a:lnTo>
                    <a:pt x="64285" y="24293"/>
                  </a:lnTo>
                  <a:cubicBezTo>
                    <a:pt x="63438" y="23436"/>
                    <a:pt x="63438" y="22063"/>
                    <a:pt x="64285" y="21215"/>
                  </a:cubicBezTo>
                  <a:lnTo>
                    <a:pt x="69602" y="15898"/>
                  </a:lnTo>
                  <a:cubicBezTo>
                    <a:pt x="70307" y="15185"/>
                    <a:pt x="70307" y="14034"/>
                    <a:pt x="69602" y="13320"/>
                  </a:cubicBezTo>
                  <a:lnTo>
                    <a:pt x="69602" y="13320"/>
                  </a:lnTo>
                  <a:cubicBezTo>
                    <a:pt x="68889" y="12606"/>
                    <a:pt x="68889" y="11447"/>
                    <a:pt x="69602" y="10733"/>
                  </a:cubicBezTo>
                  <a:lnTo>
                    <a:pt x="76097" y="4238"/>
                  </a:lnTo>
                  <a:cubicBezTo>
                    <a:pt x="77016" y="3320"/>
                    <a:pt x="77016" y="1839"/>
                    <a:pt x="76097" y="920"/>
                  </a:cubicBezTo>
                  <a:lnTo>
                    <a:pt x="76097" y="920"/>
                  </a:lnTo>
                  <a:cubicBezTo>
                    <a:pt x="75178" y="1"/>
                    <a:pt x="73688" y="1"/>
                    <a:pt x="72769" y="920"/>
                  </a:cubicBezTo>
                  <a:lnTo>
                    <a:pt x="44481" y="29217"/>
                  </a:lnTo>
                  <a:cubicBezTo>
                    <a:pt x="43936" y="29761"/>
                    <a:pt x="43053" y="29761"/>
                    <a:pt x="42509" y="29217"/>
                  </a:cubicBezTo>
                  <a:cubicBezTo>
                    <a:pt x="41965" y="28673"/>
                    <a:pt x="41082" y="28673"/>
                    <a:pt x="40538" y="29217"/>
                  </a:cubicBezTo>
                  <a:lnTo>
                    <a:pt x="15576" y="54178"/>
                  </a:lnTo>
                  <a:cubicBezTo>
                    <a:pt x="14586" y="55168"/>
                    <a:pt x="14586" y="56765"/>
                    <a:pt x="15576" y="57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294304" y="4725524"/>
              <a:ext cx="880118" cy="866803"/>
            </a:xfrm>
            <a:custGeom>
              <a:avLst/>
              <a:gdLst/>
              <a:ahLst/>
              <a:cxnLst/>
              <a:rect l="l" t="t" r="r" b="b"/>
              <a:pathLst>
                <a:path w="28423" h="27993" extrusionOk="0">
                  <a:moveTo>
                    <a:pt x="25956" y="1"/>
                  </a:moveTo>
                  <a:cubicBezTo>
                    <a:pt x="25380" y="1"/>
                    <a:pt x="24805" y="221"/>
                    <a:pt x="24363" y="663"/>
                  </a:cubicBezTo>
                  <a:lnTo>
                    <a:pt x="874" y="24152"/>
                  </a:lnTo>
                  <a:cubicBezTo>
                    <a:pt x="0" y="25035"/>
                    <a:pt x="0" y="26454"/>
                    <a:pt x="874" y="27337"/>
                  </a:cubicBezTo>
                  <a:cubicBezTo>
                    <a:pt x="1316" y="27774"/>
                    <a:pt x="1891" y="27992"/>
                    <a:pt x="2467" y="27992"/>
                  </a:cubicBezTo>
                  <a:cubicBezTo>
                    <a:pt x="3042" y="27992"/>
                    <a:pt x="3618" y="27774"/>
                    <a:pt x="4059" y="27337"/>
                  </a:cubicBezTo>
                  <a:lnTo>
                    <a:pt x="27548" y="3839"/>
                  </a:lnTo>
                  <a:cubicBezTo>
                    <a:pt x="28422" y="2965"/>
                    <a:pt x="28422" y="1537"/>
                    <a:pt x="27548" y="663"/>
                  </a:cubicBezTo>
                  <a:cubicBezTo>
                    <a:pt x="27107" y="221"/>
                    <a:pt x="26531" y="1"/>
                    <a:pt x="259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842630" y="472552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1789344" y="4657957"/>
              <a:ext cx="2433137" cy="2432022"/>
            </a:xfrm>
            <a:custGeom>
              <a:avLst/>
              <a:gdLst/>
              <a:ahLst/>
              <a:cxnLst/>
              <a:rect l="l" t="t" r="r" b="b"/>
              <a:pathLst>
                <a:path w="78577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09"/>
                    <a:pt x="0" y="78425"/>
                    <a:pt x="72" y="78487"/>
                  </a:cubicBezTo>
                  <a:cubicBezTo>
                    <a:pt x="107" y="78523"/>
                    <a:pt x="152" y="78541"/>
                    <a:pt x="197" y="78541"/>
                  </a:cubicBezTo>
                  <a:cubicBezTo>
                    <a:pt x="241" y="78541"/>
                    <a:pt x="286" y="78523"/>
                    <a:pt x="313" y="78487"/>
                  </a:cubicBezTo>
                  <a:lnTo>
                    <a:pt x="78514" y="295"/>
                  </a:lnTo>
                  <a:cubicBezTo>
                    <a:pt x="78577" y="232"/>
                    <a:pt x="78577" y="116"/>
                    <a:pt x="78514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8656469" y="-2487656"/>
              <a:ext cx="2577520" cy="2900551"/>
            </a:xfrm>
            <a:custGeom>
              <a:avLst/>
              <a:gdLst/>
              <a:ahLst/>
              <a:cxnLst/>
              <a:rect l="l" t="t" r="r" b="b"/>
              <a:pathLst>
                <a:path w="72387" h="81459" extrusionOk="0">
                  <a:moveTo>
                    <a:pt x="57747" y="27183"/>
                  </a:moveTo>
                  <a:lnTo>
                    <a:pt x="57747" y="27183"/>
                  </a:lnTo>
                  <a:cubicBezTo>
                    <a:pt x="56819" y="26255"/>
                    <a:pt x="56819" y="24756"/>
                    <a:pt x="57747" y="23829"/>
                  </a:cubicBezTo>
                  <a:lnTo>
                    <a:pt x="64536" y="17040"/>
                  </a:lnTo>
                  <a:cubicBezTo>
                    <a:pt x="65357" y="16219"/>
                    <a:pt x="65357" y="14899"/>
                    <a:pt x="64536" y="14087"/>
                  </a:cubicBezTo>
                  <a:lnTo>
                    <a:pt x="64536" y="14087"/>
                  </a:lnTo>
                  <a:cubicBezTo>
                    <a:pt x="63724" y="13275"/>
                    <a:pt x="63724" y="11946"/>
                    <a:pt x="64536" y="11134"/>
                  </a:cubicBezTo>
                  <a:lnTo>
                    <a:pt x="71476" y="4193"/>
                  </a:lnTo>
                  <a:cubicBezTo>
                    <a:pt x="72386" y="3292"/>
                    <a:pt x="72386" y="1812"/>
                    <a:pt x="71476" y="902"/>
                  </a:cubicBezTo>
                  <a:lnTo>
                    <a:pt x="71476" y="902"/>
                  </a:lnTo>
                  <a:cubicBezTo>
                    <a:pt x="70566" y="1"/>
                    <a:pt x="69094" y="1"/>
                    <a:pt x="68185" y="902"/>
                  </a:cubicBezTo>
                  <a:lnTo>
                    <a:pt x="57015" y="12071"/>
                  </a:lnTo>
                  <a:cubicBezTo>
                    <a:pt x="56239" y="12856"/>
                    <a:pt x="54981" y="12856"/>
                    <a:pt x="54205" y="12071"/>
                  </a:cubicBezTo>
                  <a:cubicBezTo>
                    <a:pt x="53429" y="11295"/>
                    <a:pt x="52171" y="11295"/>
                    <a:pt x="51386" y="12071"/>
                  </a:cubicBezTo>
                  <a:lnTo>
                    <a:pt x="31537" y="31920"/>
                  </a:lnTo>
                  <a:cubicBezTo>
                    <a:pt x="30957" y="32509"/>
                    <a:pt x="30957" y="33454"/>
                    <a:pt x="31537" y="34043"/>
                  </a:cubicBezTo>
                  <a:cubicBezTo>
                    <a:pt x="32126" y="34632"/>
                    <a:pt x="32126" y="35577"/>
                    <a:pt x="31537" y="36166"/>
                  </a:cubicBezTo>
                  <a:lnTo>
                    <a:pt x="11964" y="55739"/>
                  </a:lnTo>
                  <a:cubicBezTo>
                    <a:pt x="11161" y="56542"/>
                    <a:pt x="11161" y="57835"/>
                    <a:pt x="11964" y="58629"/>
                  </a:cubicBezTo>
                  <a:cubicBezTo>
                    <a:pt x="12758" y="59432"/>
                    <a:pt x="12758" y="60726"/>
                    <a:pt x="11964" y="61520"/>
                  </a:cubicBezTo>
                  <a:lnTo>
                    <a:pt x="6968" y="66516"/>
                  </a:lnTo>
                  <a:cubicBezTo>
                    <a:pt x="6299" y="67185"/>
                    <a:pt x="6299" y="68273"/>
                    <a:pt x="6968" y="68942"/>
                  </a:cubicBezTo>
                  <a:cubicBezTo>
                    <a:pt x="7637" y="69611"/>
                    <a:pt x="7637" y="70699"/>
                    <a:pt x="6968" y="71369"/>
                  </a:cubicBezTo>
                  <a:lnTo>
                    <a:pt x="866" y="77479"/>
                  </a:lnTo>
                  <a:cubicBezTo>
                    <a:pt x="1" y="78336"/>
                    <a:pt x="1" y="79736"/>
                    <a:pt x="866" y="80602"/>
                  </a:cubicBezTo>
                  <a:lnTo>
                    <a:pt x="866" y="80602"/>
                  </a:lnTo>
                  <a:cubicBezTo>
                    <a:pt x="1723" y="81458"/>
                    <a:pt x="3123" y="81458"/>
                    <a:pt x="3980" y="80602"/>
                  </a:cubicBezTo>
                  <a:lnTo>
                    <a:pt x="30582" y="53999"/>
                  </a:lnTo>
                  <a:cubicBezTo>
                    <a:pt x="31091" y="53491"/>
                    <a:pt x="31920" y="53491"/>
                    <a:pt x="32429" y="53999"/>
                  </a:cubicBezTo>
                  <a:lnTo>
                    <a:pt x="32429" y="53999"/>
                  </a:lnTo>
                  <a:cubicBezTo>
                    <a:pt x="32946" y="54517"/>
                    <a:pt x="33767" y="54517"/>
                    <a:pt x="34285" y="53999"/>
                  </a:cubicBezTo>
                  <a:lnTo>
                    <a:pt x="57747" y="30537"/>
                  </a:lnTo>
                  <a:cubicBezTo>
                    <a:pt x="58675" y="29609"/>
                    <a:pt x="58675" y="28111"/>
                    <a:pt x="57747" y="27183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-672057" y="-1192434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9003354" y="-231948"/>
              <a:ext cx="577233" cy="573886"/>
            </a:xfrm>
            <a:custGeom>
              <a:avLst/>
              <a:gdLst/>
              <a:ahLst/>
              <a:cxnLst/>
              <a:rect l="l" t="t" r="r" b="b"/>
              <a:pathLst>
                <a:path w="16211" h="16117" extrusionOk="0">
                  <a:moveTo>
                    <a:pt x="15671" y="1"/>
                  </a:moveTo>
                  <a:cubicBezTo>
                    <a:pt x="15543" y="1"/>
                    <a:pt x="15416" y="48"/>
                    <a:pt x="15318" y="141"/>
                  </a:cubicBezTo>
                  <a:lnTo>
                    <a:pt x="188" y="15271"/>
                  </a:lnTo>
                  <a:cubicBezTo>
                    <a:pt x="1" y="15468"/>
                    <a:pt x="1" y="15780"/>
                    <a:pt x="188" y="15976"/>
                  </a:cubicBezTo>
                  <a:cubicBezTo>
                    <a:pt x="286" y="16070"/>
                    <a:pt x="413" y="16117"/>
                    <a:pt x="540" y="16117"/>
                  </a:cubicBezTo>
                  <a:cubicBezTo>
                    <a:pt x="668" y="16117"/>
                    <a:pt x="795" y="16070"/>
                    <a:pt x="893" y="15976"/>
                  </a:cubicBezTo>
                  <a:lnTo>
                    <a:pt x="16023" y="846"/>
                  </a:lnTo>
                  <a:cubicBezTo>
                    <a:pt x="16210" y="650"/>
                    <a:pt x="16210" y="338"/>
                    <a:pt x="16023" y="141"/>
                  </a:cubicBezTo>
                  <a:cubicBezTo>
                    <a:pt x="15925" y="48"/>
                    <a:pt x="15798" y="1"/>
                    <a:pt x="156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-517380" y="-182596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-435413" y="200783"/>
              <a:ext cx="1387200" cy="1374417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-286753" y="-193601"/>
              <a:ext cx="1762031" cy="992144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-123174" y="750164"/>
              <a:ext cx="183659" cy="167280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-214969" y="-1264697"/>
              <a:ext cx="2629872" cy="2628626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590739" y="-1935971"/>
              <a:ext cx="2405002" cy="2403827"/>
            </a:xfrm>
            <a:custGeom>
              <a:avLst/>
              <a:gdLst/>
              <a:ahLst/>
              <a:cxnLst/>
              <a:rect l="l" t="t" r="r" b="b"/>
              <a:pathLst>
                <a:path w="67542" h="67509" extrusionOk="0">
                  <a:moveTo>
                    <a:pt x="67360" y="1"/>
                  </a:moveTo>
                  <a:cubicBezTo>
                    <a:pt x="67319" y="1"/>
                    <a:pt x="67278" y="16"/>
                    <a:pt x="67247" y="48"/>
                  </a:cubicBezTo>
                  <a:lnTo>
                    <a:pt x="72" y="67223"/>
                  </a:lnTo>
                  <a:cubicBezTo>
                    <a:pt x="0" y="67294"/>
                    <a:pt x="0" y="67392"/>
                    <a:pt x="72" y="67455"/>
                  </a:cubicBezTo>
                  <a:cubicBezTo>
                    <a:pt x="98" y="67490"/>
                    <a:pt x="143" y="67508"/>
                    <a:pt x="188" y="67508"/>
                  </a:cubicBezTo>
                  <a:cubicBezTo>
                    <a:pt x="223" y="67508"/>
                    <a:pt x="268" y="67490"/>
                    <a:pt x="304" y="67455"/>
                  </a:cubicBezTo>
                  <a:lnTo>
                    <a:pt x="67479" y="280"/>
                  </a:lnTo>
                  <a:cubicBezTo>
                    <a:pt x="67542" y="217"/>
                    <a:pt x="67542" y="119"/>
                    <a:pt x="67479" y="48"/>
                  </a:cubicBezTo>
                  <a:cubicBezTo>
                    <a:pt x="67443" y="16"/>
                    <a:pt x="67401" y="1"/>
                    <a:pt x="67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/>
              <a:t>Sevima Dashboard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Addien Zakia – Bidang Programmer</a:t>
            </a:r>
            <a:endParaRPr dirty="0"/>
          </a:p>
        </p:txBody>
      </p:sp>
      <p:cxnSp>
        <p:nvCxnSpPr>
          <p:cNvPr id="818" name="Google Shape;818;p38"/>
          <p:cNvCxnSpPr/>
          <p:nvPr/>
        </p:nvCxnSpPr>
        <p:spPr>
          <a:xfrm>
            <a:off x="790575" y="3376938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>
            <a:spLocks noGrp="1"/>
          </p:cNvSpPr>
          <p:nvPr>
            <p:ph type="title"/>
          </p:nvPr>
        </p:nvSpPr>
        <p:spPr>
          <a:xfrm>
            <a:off x="464819" y="14763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Tentang project ini</a:t>
            </a:r>
            <a:endParaRPr dirty="0"/>
          </a:p>
        </p:txBody>
      </p:sp>
      <p:sp>
        <p:nvSpPr>
          <p:cNvPr id="825" name="Google Shape;825;p39"/>
          <p:cNvSpPr txBox="1"/>
          <p:nvPr/>
        </p:nvSpPr>
        <p:spPr>
          <a:xfrm>
            <a:off x="603042" y="2142068"/>
            <a:ext cx="7172372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Dashboard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interaktif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berguna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mengelola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dan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menganalisis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nilai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siswa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secara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komprehensif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serta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memberikan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rekomendasi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dan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saran yang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berharga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perbaikan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depannya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title"/>
          </p:nvPr>
        </p:nvSpPr>
        <p:spPr>
          <a:xfrm>
            <a:off x="7581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penggunaan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 idx="5"/>
          </p:nvPr>
        </p:nvSpPr>
        <p:spPr>
          <a:xfrm>
            <a:off x="510484" y="1382075"/>
            <a:ext cx="2782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6" y="991550"/>
            <a:ext cx="6287407" cy="3044874"/>
          </a:xfrm>
          <a:prstGeom prst="rect">
            <a:avLst/>
          </a:prstGeom>
        </p:spPr>
      </p:pic>
      <p:sp>
        <p:nvSpPr>
          <p:cNvPr id="28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1726049" y="4067849"/>
            <a:ext cx="557055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utama berisi data rata-rata siswa tertinggi, dan pelajar tertinggi, dan jumlah nilai mata pelajaran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title"/>
          </p:nvPr>
        </p:nvSpPr>
        <p:spPr>
          <a:xfrm>
            <a:off x="7581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penggunaan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 idx="5"/>
          </p:nvPr>
        </p:nvSpPr>
        <p:spPr>
          <a:xfrm>
            <a:off x="510484" y="1382075"/>
            <a:ext cx="2782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8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1590553" y="3949373"/>
            <a:ext cx="557055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anggota berisi sejumlah anggota siswa yang terkoneksi dengan database, klik nama anggota untuk menuju halaman laporan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57" y="1033123"/>
            <a:ext cx="5841546" cy="287645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4830775">
            <a:off x="1394097" y="3360420"/>
            <a:ext cx="24384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title"/>
          </p:nvPr>
        </p:nvSpPr>
        <p:spPr>
          <a:xfrm>
            <a:off x="7581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penggunaan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 idx="5"/>
          </p:nvPr>
        </p:nvSpPr>
        <p:spPr>
          <a:xfrm>
            <a:off x="510484" y="1382075"/>
            <a:ext cx="2782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8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1326639" y="4018044"/>
            <a:ext cx="621994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data </a:t>
            </a:r>
            <a:r>
              <a:rPr lang="en-US" dirty="0" err="1" smtClean="0"/>
              <a:t>siswa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rata-rata </a:t>
            </a:r>
            <a:r>
              <a:rPr lang="en-US" dirty="0" err="1" smtClean="0"/>
              <a:t>pembelajaran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73" y="1034414"/>
            <a:ext cx="6341513" cy="28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title"/>
          </p:nvPr>
        </p:nvSpPr>
        <p:spPr>
          <a:xfrm>
            <a:off x="7581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penggunaan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 idx="5"/>
          </p:nvPr>
        </p:nvSpPr>
        <p:spPr>
          <a:xfrm>
            <a:off x="510484" y="1382075"/>
            <a:ext cx="2782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8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1265855" y="3949091"/>
            <a:ext cx="621994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data </a:t>
            </a:r>
            <a:r>
              <a:rPr lang="en-US" dirty="0" err="1" smtClean="0"/>
              <a:t>siswa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rata-rata </a:t>
            </a:r>
            <a:r>
              <a:rPr lang="en-US" dirty="0" err="1" smtClean="0"/>
              <a:t>pembelajaran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73" y="1034414"/>
            <a:ext cx="6341513" cy="28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title"/>
          </p:nvPr>
        </p:nvSpPr>
        <p:spPr>
          <a:xfrm>
            <a:off x="758100" y="30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penggunaan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 idx="5"/>
          </p:nvPr>
        </p:nvSpPr>
        <p:spPr>
          <a:xfrm>
            <a:off x="624784" y="979487"/>
            <a:ext cx="2782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8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1402434" y="4012920"/>
            <a:ext cx="621994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data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database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26" y="979487"/>
            <a:ext cx="6024565" cy="29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751538" y="2125289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018238" y="2849189"/>
            <a:ext cx="3484162" cy="503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Addien Zakia – Bidang Programmer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157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Bebas Neue</vt:lpstr>
      <vt:lpstr>Mulish</vt:lpstr>
      <vt:lpstr>Arial</vt:lpstr>
      <vt:lpstr>Anaheim</vt:lpstr>
      <vt:lpstr>Poppins</vt:lpstr>
      <vt:lpstr>Agricultural Technology Master's Degree Lesson by Slidesgo</vt:lpstr>
      <vt:lpstr>Sevima Dashboard</vt:lpstr>
      <vt:lpstr>Tentang project ini</vt:lpstr>
      <vt:lpstr>Cara penggunaan</vt:lpstr>
      <vt:lpstr>Cara penggunaan</vt:lpstr>
      <vt:lpstr>Cara penggunaan</vt:lpstr>
      <vt:lpstr>Cara penggunaan</vt:lpstr>
      <vt:lpstr>Cara penggunaan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Technology Master’s Degree Lesson</dc:title>
  <cp:lastModifiedBy>ASUS</cp:lastModifiedBy>
  <cp:revision>3</cp:revision>
  <dcterms:modified xsi:type="dcterms:W3CDTF">2023-06-24T20:11:03Z</dcterms:modified>
</cp:coreProperties>
</file>