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9" r:id="rId4"/>
    <p:sldId id="281" r:id="rId5"/>
    <p:sldId id="282" r:id="rId6"/>
    <p:sldId id="290" r:id="rId7"/>
    <p:sldId id="288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1A4C-407C-455C-8666-D1EB1C5D3319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D7D03-FBEB-4D4B-8167-F7942D58E3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58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D7D03-FBEB-4D4B-8167-F7942D58E3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8000"/>
                <a:lumOff val="12000"/>
              </a:schemeClr>
            </a:gs>
            <a:gs pos="39999">
              <a:schemeClr val="bg1">
                <a:lumMod val="75000"/>
                <a:lumOff val="25000"/>
              </a:schemeClr>
            </a:gs>
            <a:gs pos="70000">
              <a:schemeClr val="bg1">
                <a:lumMod val="75000"/>
                <a:lumOff val="25000"/>
              </a:schemeClr>
            </a:gs>
            <a:gs pos="100000">
              <a:schemeClr val="bg1">
                <a:lumMod val="87000"/>
                <a:lumOff val="1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2000"/>
                <a:lumOff val="18000"/>
              </a:schemeClr>
            </a:gs>
            <a:gs pos="39999">
              <a:schemeClr val="bg1">
                <a:lumMod val="77000"/>
                <a:lumOff val="23000"/>
              </a:schemeClr>
            </a:gs>
            <a:gs pos="72000">
              <a:schemeClr val="bg1">
                <a:lumMod val="80000"/>
                <a:lumOff val="20000"/>
              </a:schemeClr>
            </a:gs>
            <a:gs pos="100000">
              <a:schemeClr val="bg1">
                <a:lumMod val="87000"/>
                <a:lumOff val="1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6600" dirty="0" smtClean="0">
                <a:latin typeface="Montserrat SemiBold" pitchFamily="2" charset="0"/>
              </a:rPr>
              <a:t>MySQL</a:t>
            </a:r>
            <a:endParaRPr lang="fr-FR" sz="6600" dirty="0">
              <a:latin typeface="Montserrat Semi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43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Institue SELMANE</a:t>
            </a:r>
            <a:endParaRPr lang="fr-FR" sz="2400" dirty="0">
              <a:solidFill>
                <a:schemeClr val="tx1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C’EST QUOI MYSQL?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2621131"/>
            <a:ext cx="7690048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Open source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relational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database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management system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Uses the SQL (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Structured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Query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Language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).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Leading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database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for web applications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Used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for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small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apps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to large entreprise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apps</a:t>
            </a:r>
            <a:endParaRPr lang="fr-FR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Used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with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multiple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languages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(PHP,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Node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Python, C#,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etc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Cross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platform</a:t>
            </a:r>
            <a:endParaRPr lang="fr-FR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RELATIONAL DATABASE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2621131"/>
            <a:ext cx="769004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Based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on ‘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relational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model’ of data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Virtually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all RDMS use SQL to manage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them</a:t>
            </a:r>
            <a:endParaRPr lang="fr-FR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Uses ‘tables’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with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‘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columns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’ and ‘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rows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’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Tables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can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relate to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eachother</a:t>
            </a: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by </a:t>
            </a:r>
            <a:r>
              <a:rPr lang="fr-FR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keys</a:t>
            </a:r>
            <a:endParaRPr lang="fr-FR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>
                <a:solidFill>
                  <a:schemeClr val="tx1"/>
                </a:solidFill>
                <a:latin typeface="Montserrat SemiBold" pitchFamily="2" charset="0"/>
              </a:rPr>
              <a:t>TABLES &amp; 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3361"/>
              </p:ext>
            </p:extLst>
          </p:nvPr>
        </p:nvGraphicFramePr>
        <p:xfrm>
          <a:off x="899592" y="2420887"/>
          <a:ext cx="7632850" cy="3816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8460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Email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MotdePasse</a:t>
                      </a:r>
                      <a:endParaRPr lang="fr-FR" dirty="0"/>
                    </a:p>
                  </a:txBody>
                  <a:tcPr anchor="ctr"/>
                </a:tc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Karim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 </a:t>
                      </a:r>
                      <a:r>
                        <a:rPr lang="fr-FR" dirty="0" err="1" smtClean="0"/>
                        <a:t>Hajd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karim2020@gmail.com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Fedqzf90sd</a:t>
                      </a:r>
                      <a:endParaRPr lang="fr-FR" dirty="0"/>
                    </a:p>
                  </a:txBody>
                  <a:tcPr anchor="ctr"/>
                </a:tc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Walid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Bendra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walidBendra@outlook.fr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1%Ddqz6lm92</a:t>
                      </a:r>
                      <a:endParaRPr lang="fr-FR" dirty="0"/>
                    </a:p>
                  </a:txBody>
                  <a:tcPr anchor="ctr"/>
                </a:tc>
              </a:tr>
              <a:tr h="99011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Salima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Selmane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Salima@gmail.com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H%In-19Fi:/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475656" y="2215659"/>
            <a:ext cx="0" cy="463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36741" y="184632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Columns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5546" y="3789040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13" y="33569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TYPE COMMUN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2621131"/>
            <a:ext cx="812209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Numérique 		INT, TINYINT, FLOAT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String			VARCHAR, TEXT, CHAR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Dates			DATE, DATETIME, TIMESTAMP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Autres			BINARY, JSON</a:t>
            </a:r>
          </a:p>
        </p:txBody>
      </p:sp>
    </p:spTree>
    <p:extLst>
      <p:ext uri="{BB962C8B-B14F-4D97-AF65-F5344CB8AC3E}">
        <p14:creationId xmlns:p14="http://schemas.microsoft.com/office/powerpoint/2010/main" val="15478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36912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>
                <a:solidFill>
                  <a:schemeClr val="tx1"/>
                </a:solidFill>
                <a:latin typeface="Montserrat SemiBold" pitchFamily="2" charset="0"/>
              </a:rPr>
              <a:t>MANAGEMENT </a:t>
            </a:r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TOOLS :  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PHP MYADMIN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CA RASSEMBLE A QUOI ?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944" y="2621131"/>
            <a:ext cx="8266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800" dirty="0">
                <a:solidFill>
                  <a:srgbClr val="00B0F0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smtClean="0"/>
              <a:t> id</a:t>
            </a:r>
            <a:r>
              <a:rPr lang="en-US" sz="2800" dirty="0"/>
              <a:t>, auteur, </a:t>
            </a:r>
            <a:r>
              <a:rPr lang="en-US" sz="2800" dirty="0" smtClean="0"/>
              <a:t>message ,date </a:t>
            </a:r>
            <a:r>
              <a:rPr lang="en-US" sz="2800" dirty="0" smtClean="0">
                <a:solidFill>
                  <a:srgbClr val="00B0F0"/>
                </a:solidFill>
              </a:rPr>
              <a:t>FROM</a:t>
            </a:r>
            <a:r>
              <a:rPr lang="en-US" sz="2800" dirty="0" smtClean="0"/>
              <a:t> post </a:t>
            </a:r>
            <a:r>
              <a:rPr lang="en-US" sz="2800" dirty="0" smtClean="0">
                <a:solidFill>
                  <a:srgbClr val="00B0F0"/>
                </a:solidFill>
              </a:rPr>
              <a:t>ORDER </a:t>
            </a:r>
            <a:r>
              <a:rPr lang="en-US" sz="2800" dirty="0">
                <a:solidFill>
                  <a:srgbClr val="00B0F0"/>
                </a:solidFill>
              </a:rPr>
              <a:t>BY </a:t>
            </a:r>
            <a:r>
              <a:rPr lang="en-US" sz="2800" dirty="0" smtClean="0"/>
              <a:t>date </a:t>
            </a:r>
            <a:r>
              <a:rPr lang="en-US" sz="2800" dirty="0" smtClean="0">
                <a:solidFill>
                  <a:srgbClr val="00B0F0"/>
                </a:solidFill>
              </a:rPr>
              <a:t>DESC</a:t>
            </a:r>
            <a:r>
              <a:rPr lang="en-US" sz="2800" dirty="0" smtClean="0"/>
              <a:t> </a:t>
            </a:r>
            <a:endParaRPr lang="fr-FR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COMMANDS CRUD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621131"/>
            <a:ext cx="812209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fr-FR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CREATE  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SELECT (Lire)	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UPDATE	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DELETE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endParaRPr lang="fr-FR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210</TotalTime>
  <Words>152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Slide</vt:lpstr>
      <vt:lpstr>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 &amp; CSS</dc:title>
  <dc:creator>Admin</dc:creator>
  <cp:lastModifiedBy>Admin</cp:lastModifiedBy>
  <cp:revision>44</cp:revision>
  <dcterms:created xsi:type="dcterms:W3CDTF">2020-03-11T03:44:59Z</dcterms:created>
  <dcterms:modified xsi:type="dcterms:W3CDTF">2020-10-13T14:41:58Z</dcterms:modified>
</cp:coreProperties>
</file>