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4" r:id="rId6"/>
  </p:sldIdLst>
  <p:sldSz cx="12190413" cy="7021513"/>
  <p:notesSz cx="9144000" cy="6858000"/>
  <p:defaultTextStyle>
    <a:defPPr>
      <a:defRPr lang="en-US"/>
    </a:defPPr>
    <a:lvl1pPr marL="0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91114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82228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73342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64456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55569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46683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37797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28911" algn="l" defTabSz="118222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8F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6" autoAdjust="0"/>
    <p:restoredTop sz="90214" autoAdjust="0"/>
  </p:normalViewPr>
  <p:slideViewPr>
    <p:cSldViewPr>
      <p:cViewPr>
        <p:scale>
          <a:sx n="62" d="100"/>
          <a:sy n="62" d="100"/>
        </p:scale>
        <p:origin x="-798" y="-138"/>
      </p:cViewPr>
      <p:guideLst>
        <p:guide orient="horz" pos="22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800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2FA45-49B5-46AA-AAD3-88B87465E04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514350"/>
            <a:ext cx="44640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53894-FC5B-4EAE-9BE4-F83F5DD2F6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1114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82228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73342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64456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55569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46683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37797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28911" algn="l" defTabSz="11822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53894-FC5B-4EAE-9BE4-F83F5DD2F6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0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81221"/>
            <a:ext cx="10361851" cy="1505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978857"/>
            <a:ext cx="8533289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81187"/>
            <a:ext cx="2742843" cy="5991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81187"/>
            <a:ext cx="8025355" cy="5991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511973"/>
            <a:ext cx="10361851" cy="1394551"/>
          </a:xfrm>
        </p:spPr>
        <p:txBody>
          <a:bodyPr anchor="t"/>
          <a:lstStyle>
            <a:lvl1pPr algn="l">
              <a:defRPr sz="5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76017"/>
            <a:ext cx="10361851" cy="1535956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111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822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733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644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555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466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377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289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38353"/>
            <a:ext cx="5384099" cy="463387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38353"/>
            <a:ext cx="5384099" cy="4633874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71715"/>
            <a:ext cx="5386216" cy="655016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1114" indent="0">
              <a:buNone/>
              <a:defRPr sz="2600" b="1"/>
            </a:lvl2pPr>
            <a:lvl3pPr marL="1182228" indent="0">
              <a:buNone/>
              <a:defRPr sz="2300" b="1"/>
            </a:lvl3pPr>
            <a:lvl4pPr marL="1773342" indent="0">
              <a:buNone/>
              <a:defRPr sz="2100" b="1"/>
            </a:lvl4pPr>
            <a:lvl5pPr marL="2364456" indent="0">
              <a:buNone/>
              <a:defRPr sz="2100" b="1"/>
            </a:lvl5pPr>
            <a:lvl6pPr marL="2955569" indent="0">
              <a:buNone/>
              <a:defRPr sz="2100" b="1"/>
            </a:lvl6pPr>
            <a:lvl7pPr marL="3546683" indent="0">
              <a:buNone/>
              <a:defRPr sz="2100" b="1"/>
            </a:lvl7pPr>
            <a:lvl8pPr marL="4137797" indent="0">
              <a:buNone/>
              <a:defRPr sz="2100" b="1"/>
            </a:lvl8pPr>
            <a:lvl9pPr marL="472891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226730"/>
            <a:ext cx="5386216" cy="4045497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71715"/>
            <a:ext cx="5388332" cy="655016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91114" indent="0">
              <a:buNone/>
              <a:defRPr sz="2600" b="1"/>
            </a:lvl2pPr>
            <a:lvl3pPr marL="1182228" indent="0">
              <a:buNone/>
              <a:defRPr sz="2300" b="1"/>
            </a:lvl3pPr>
            <a:lvl4pPr marL="1773342" indent="0">
              <a:buNone/>
              <a:defRPr sz="2100" b="1"/>
            </a:lvl4pPr>
            <a:lvl5pPr marL="2364456" indent="0">
              <a:buNone/>
              <a:defRPr sz="2100" b="1"/>
            </a:lvl5pPr>
            <a:lvl6pPr marL="2955569" indent="0">
              <a:buNone/>
              <a:defRPr sz="2100" b="1"/>
            </a:lvl6pPr>
            <a:lvl7pPr marL="3546683" indent="0">
              <a:buNone/>
              <a:defRPr sz="2100" b="1"/>
            </a:lvl7pPr>
            <a:lvl8pPr marL="4137797" indent="0">
              <a:buNone/>
              <a:defRPr sz="2100" b="1"/>
            </a:lvl8pPr>
            <a:lvl9pPr marL="472891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226730"/>
            <a:ext cx="5388332" cy="4045497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9561"/>
            <a:ext cx="4010562" cy="1189756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9560"/>
            <a:ext cx="6814779" cy="5992667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69318"/>
            <a:ext cx="4010562" cy="4802910"/>
          </a:xfrm>
        </p:spPr>
        <p:txBody>
          <a:bodyPr/>
          <a:lstStyle>
            <a:lvl1pPr marL="0" indent="0">
              <a:buNone/>
              <a:defRPr sz="1800"/>
            </a:lvl1pPr>
            <a:lvl2pPr marL="591114" indent="0">
              <a:buNone/>
              <a:defRPr sz="1600"/>
            </a:lvl2pPr>
            <a:lvl3pPr marL="1182228" indent="0">
              <a:buNone/>
              <a:defRPr sz="1300"/>
            </a:lvl3pPr>
            <a:lvl4pPr marL="1773342" indent="0">
              <a:buNone/>
              <a:defRPr sz="1200"/>
            </a:lvl4pPr>
            <a:lvl5pPr marL="2364456" indent="0">
              <a:buNone/>
              <a:defRPr sz="1200"/>
            </a:lvl5pPr>
            <a:lvl6pPr marL="2955569" indent="0">
              <a:buNone/>
              <a:defRPr sz="1200"/>
            </a:lvl6pPr>
            <a:lvl7pPr marL="3546683" indent="0">
              <a:buNone/>
              <a:defRPr sz="1200"/>
            </a:lvl7pPr>
            <a:lvl8pPr marL="4137797" indent="0">
              <a:buNone/>
              <a:defRPr sz="1200"/>
            </a:lvl8pPr>
            <a:lvl9pPr marL="472891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915059"/>
            <a:ext cx="7314248" cy="580251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27385"/>
            <a:ext cx="7314248" cy="4212908"/>
          </a:xfrm>
        </p:spPr>
        <p:txBody>
          <a:bodyPr/>
          <a:lstStyle>
            <a:lvl1pPr marL="0" indent="0">
              <a:buNone/>
              <a:defRPr sz="4100"/>
            </a:lvl1pPr>
            <a:lvl2pPr marL="591114" indent="0">
              <a:buNone/>
              <a:defRPr sz="3600"/>
            </a:lvl2pPr>
            <a:lvl3pPr marL="1182228" indent="0">
              <a:buNone/>
              <a:defRPr sz="3100"/>
            </a:lvl3pPr>
            <a:lvl4pPr marL="1773342" indent="0">
              <a:buNone/>
              <a:defRPr sz="2600"/>
            </a:lvl4pPr>
            <a:lvl5pPr marL="2364456" indent="0">
              <a:buNone/>
              <a:defRPr sz="2600"/>
            </a:lvl5pPr>
            <a:lvl6pPr marL="2955569" indent="0">
              <a:buNone/>
              <a:defRPr sz="2600"/>
            </a:lvl6pPr>
            <a:lvl7pPr marL="3546683" indent="0">
              <a:buNone/>
              <a:defRPr sz="2600"/>
            </a:lvl7pPr>
            <a:lvl8pPr marL="4137797" indent="0">
              <a:buNone/>
              <a:defRPr sz="2600"/>
            </a:lvl8pPr>
            <a:lvl9pPr marL="4728911" indent="0">
              <a:buNone/>
              <a:defRPr sz="2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495310"/>
            <a:ext cx="7314248" cy="824052"/>
          </a:xfrm>
        </p:spPr>
        <p:txBody>
          <a:bodyPr/>
          <a:lstStyle>
            <a:lvl1pPr marL="0" indent="0">
              <a:buNone/>
              <a:defRPr sz="1800"/>
            </a:lvl1pPr>
            <a:lvl2pPr marL="591114" indent="0">
              <a:buNone/>
              <a:defRPr sz="1600"/>
            </a:lvl2pPr>
            <a:lvl3pPr marL="1182228" indent="0">
              <a:buNone/>
              <a:defRPr sz="1300"/>
            </a:lvl3pPr>
            <a:lvl4pPr marL="1773342" indent="0">
              <a:buNone/>
              <a:defRPr sz="1200"/>
            </a:lvl4pPr>
            <a:lvl5pPr marL="2364456" indent="0">
              <a:buNone/>
              <a:defRPr sz="1200"/>
            </a:lvl5pPr>
            <a:lvl6pPr marL="2955569" indent="0">
              <a:buNone/>
              <a:defRPr sz="1200"/>
            </a:lvl6pPr>
            <a:lvl7pPr marL="3546683" indent="0">
              <a:buNone/>
              <a:defRPr sz="1200"/>
            </a:lvl7pPr>
            <a:lvl8pPr marL="4137797" indent="0">
              <a:buNone/>
              <a:defRPr sz="1200"/>
            </a:lvl8pPr>
            <a:lvl9pPr marL="472891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81186"/>
            <a:ext cx="10971372" cy="1170252"/>
          </a:xfrm>
          <a:prstGeom prst="rect">
            <a:avLst/>
          </a:prstGeom>
        </p:spPr>
        <p:txBody>
          <a:bodyPr vert="horz" lIns="118223" tIns="59111" rIns="118223" bIns="591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38353"/>
            <a:ext cx="10971372" cy="4633874"/>
          </a:xfrm>
          <a:prstGeom prst="rect">
            <a:avLst/>
          </a:prstGeom>
        </p:spPr>
        <p:txBody>
          <a:bodyPr vert="horz" lIns="118223" tIns="59111" rIns="118223" bIns="59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507904"/>
            <a:ext cx="2844430" cy="373831"/>
          </a:xfrm>
          <a:prstGeom prst="rect">
            <a:avLst/>
          </a:prstGeom>
        </p:spPr>
        <p:txBody>
          <a:bodyPr vert="horz" lIns="118223" tIns="59111" rIns="118223" bIns="5911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507904"/>
            <a:ext cx="3860297" cy="373831"/>
          </a:xfrm>
          <a:prstGeom prst="rect">
            <a:avLst/>
          </a:prstGeom>
        </p:spPr>
        <p:txBody>
          <a:bodyPr vert="horz" lIns="118223" tIns="59111" rIns="118223" bIns="5911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507904"/>
            <a:ext cx="2844430" cy="373831"/>
          </a:xfrm>
          <a:prstGeom prst="rect">
            <a:avLst/>
          </a:prstGeom>
        </p:spPr>
        <p:txBody>
          <a:bodyPr vert="horz" lIns="118223" tIns="59111" rIns="118223" bIns="5911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228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335" indent="-443335" algn="l" defTabSz="1182228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60560" indent="-369446" algn="l" defTabSz="1182228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7785" indent="-295557" algn="l" defTabSz="118222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68899" indent="-295557" algn="l" defTabSz="118222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60012" indent="-295557" algn="l" defTabSz="118222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26" indent="-295557" algn="l" defTabSz="118222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2240" indent="-295557" algn="l" defTabSz="118222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33354" indent="-295557" algn="l" defTabSz="118222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24468" indent="-295557" algn="l" defTabSz="118222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91114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82228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73342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4456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5569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46683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37797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28911" algn="l" defTabSz="118222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686" y="1854572"/>
            <a:ext cx="9361040" cy="2176469"/>
          </a:xfrm>
        </p:spPr>
        <p:txBody>
          <a:bodyPr>
            <a:normAutofit/>
          </a:bodyPr>
          <a:lstStyle/>
          <a:p>
            <a:r>
              <a:rPr lang="fr-FR" sz="5200" b="1" dirty="0">
                <a:latin typeface="Montserrat SemiBold" pitchFamily="2" charset="0"/>
                <a:ea typeface="Roboto Lt" pitchFamily="2" charset="0"/>
                <a:cs typeface="Arial" pitchFamily="34" charset="0"/>
              </a:rPr>
              <a:t>Un site Web Comme ça fonctionne 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820" y="4302844"/>
            <a:ext cx="6948772" cy="82804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>
                    <a:lumMod val="75000"/>
                  </a:schemeClr>
                </a:solidFill>
                <a:latin typeface="Montserrat Light" pitchFamily="2" charset="0"/>
                <a:ea typeface="Roboto Lt" pitchFamily="2" charset="0"/>
                <a:cs typeface="Open Sans" pitchFamily="34" charset="0"/>
              </a:rPr>
              <a:t>Présenter par Addi Mohammed</a:t>
            </a:r>
          </a:p>
        </p:txBody>
      </p:sp>
    </p:spTree>
    <p:extLst>
      <p:ext uri="{BB962C8B-B14F-4D97-AF65-F5344CB8AC3E}">
        <p14:creationId xmlns:p14="http://schemas.microsoft.com/office/powerpoint/2010/main" val="31968975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0413" cy="18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223" tIns="59111" rIns="118223" bIns="59111" rtlCol="0" anchor="ctr"/>
          <a:lstStyle/>
          <a:p>
            <a:pPr marL="929774"/>
            <a:r>
              <a:rPr lang="fr-FR" sz="4100" dirty="0">
                <a:solidFill>
                  <a:schemeClr val="bg1"/>
                </a:solidFill>
                <a:latin typeface="Montserrat SemiBold" pitchFamily="2" charset="0"/>
              </a:rPr>
              <a:t>INTERNET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4093" y="2451136"/>
            <a:ext cx="9647635" cy="3935806"/>
          </a:xfrm>
          <a:prstGeom prst="rect">
            <a:avLst/>
          </a:prstGeom>
          <a:noFill/>
        </p:spPr>
        <p:txBody>
          <a:bodyPr wrap="square" lIns="118223" tIns="59111" rIns="118223" bIns="59111" rtlCol="0">
            <a:spAutoFit/>
          </a:bodyPr>
          <a:lstStyle/>
          <a:p>
            <a:r>
              <a:rPr lang="fr-FR" sz="3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Réseaux de machines connecter.</a:t>
            </a: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Chaque machine (pc) à une </a:t>
            </a:r>
            <a:r>
              <a:rPr lang="fr-FR" sz="31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adresse IP </a:t>
            </a:r>
            <a:r>
              <a:rPr lang="fr-FR" sz="31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92.169.1.1</a:t>
            </a: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Communication TCP/IP Protocol.</a:t>
            </a: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HTTP (requête/réponses).</a:t>
            </a:r>
          </a:p>
          <a:p>
            <a:pPr marL="443335" indent="-443335">
              <a:buFont typeface="Arial" pitchFamily="34" charset="0"/>
              <a:buChar char="•"/>
            </a:pPr>
            <a:endParaRPr lang="fr-FR" sz="3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54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0413" cy="18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223" tIns="59111" rIns="118223" bIns="59111" rtlCol="0" anchor="ctr"/>
          <a:lstStyle/>
          <a:p>
            <a:pPr marL="929774"/>
            <a:r>
              <a:rPr lang="fr-FR" sz="4100" dirty="0" smtClean="0">
                <a:solidFill>
                  <a:schemeClr val="bg1"/>
                </a:solidFill>
                <a:latin typeface="Montserrat SemiBold" pitchFamily="2" charset="0"/>
              </a:rPr>
              <a:t>COMMENT ÇA MARCHE ?</a:t>
            </a:r>
            <a:endParaRPr lang="fr-FR" sz="41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4093" y="1926580"/>
            <a:ext cx="9647635" cy="5274634"/>
          </a:xfrm>
          <a:prstGeom prst="rect">
            <a:avLst/>
          </a:prstGeom>
          <a:noFill/>
        </p:spPr>
        <p:txBody>
          <a:bodyPr wrap="square" lIns="118223" tIns="59111" rIns="118223" bIns="59111" rtlCol="0">
            <a:spAutoFit/>
          </a:bodyPr>
          <a:lstStyle/>
          <a:p>
            <a:r>
              <a:rPr lang="fr-FR" sz="31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Websites</a:t>
            </a: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/</a:t>
            </a:r>
            <a:r>
              <a:rPr lang="fr-FR" sz="2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Webpage</a:t>
            </a: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ce sont des fichier stocker</a:t>
            </a:r>
            <a:r>
              <a:rPr lang="fr-FR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sur un programme qu’on appelle web serveur (Apache, </a:t>
            </a:r>
            <a:r>
              <a:rPr lang="fr-FR" sz="2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Nginx</a:t>
            </a: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, </a:t>
            </a:r>
            <a:r>
              <a:rPr lang="fr-FR" sz="26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etc</a:t>
            </a: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)</a:t>
            </a:r>
            <a:endParaRPr lang="fr-FR" sz="2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Des entreprise d’hébergement propose des espace pour le serveur web.</a:t>
            </a:r>
            <a:endParaRPr lang="fr-FR" sz="2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Nom de domaine peuvent être acheter et relier aux site d’hébergement.</a:t>
            </a:r>
          </a:p>
          <a:p>
            <a:pPr marL="443335" indent="-443335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DNS redirige le nom domaine vers les IP adresses</a:t>
            </a:r>
            <a:endParaRPr lang="fr-FR" sz="2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443335" indent="-443335">
              <a:buFont typeface="Arial" pitchFamily="34" charset="0"/>
              <a:buChar char="•"/>
            </a:pPr>
            <a:endParaRPr lang="fr-FR" sz="31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282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Make Your WordPress Website Load Faster (Without Going Crazy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6" b="26698"/>
          <a:stretch/>
        </p:blipFill>
        <p:spPr bwMode="auto">
          <a:xfrm>
            <a:off x="1630710" y="2234664"/>
            <a:ext cx="9147901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0413" cy="18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223" tIns="59111" rIns="118223" bIns="59111" rtlCol="0" anchor="ctr"/>
          <a:lstStyle/>
          <a:p>
            <a:pPr marL="929774"/>
            <a:r>
              <a:rPr lang="fr-FR" sz="4100" dirty="0" smtClean="0">
                <a:solidFill>
                  <a:schemeClr val="bg1"/>
                </a:solidFill>
                <a:latin typeface="Montserrat SemiBold" pitchFamily="2" charset="0"/>
              </a:rPr>
              <a:t>SIMPLIFIER !</a:t>
            </a:r>
            <a:endParaRPr lang="fr-FR" sz="41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376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0413" cy="1872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223" tIns="59111" rIns="118223" bIns="59111" rtlCol="0" anchor="ctr"/>
          <a:lstStyle/>
          <a:p>
            <a:pPr marL="929774"/>
            <a:r>
              <a:rPr lang="fr-FR" sz="4100" dirty="0" smtClean="0">
                <a:solidFill>
                  <a:schemeClr val="bg1"/>
                </a:solidFill>
                <a:latin typeface="Montserrat SemiBold" pitchFamily="2" charset="0"/>
              </a:rPr>
              <a:t>PROCESSUCE CHARGEMENT DE PAGEWEB</a:t>
            </a:r>
            <a:endParaRPr lang="fr-FR" sz="41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pic>
        <p:nvPicPr>
          <p:cNvPr id="2050" name="Picture 2" descr="Code Aven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7" y="2296371"/>
            <a:ext cx="5534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4482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ThemeFrontend</Template>
  <TotalTime>184</TotalTime>
  <Words>100</Words>
  <Application>Microsoft Office PowerPoint</Application>
  <PresentationFormat>Personnalisé</PresentationFormat>
  <Paragraphs>17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Slide</vt:lpstr>
      <vt:lpstr>Un site Web Comme ça fonctionne ?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 &amp; CSS</dc:title>
  <dc:creator>Admin</dc:creator>
  <cp:lastModifiedBy>sarah</cp:lastModifiedBy>
  <cp:revision>204</cp:revision>
  <dcterms:created xsi:type="dcterms:W3CDTF">2020-03-11T03:44:59Z</dcterms:created>
  <dcterms:modified xsi:type="dcterms:W3CDTF">2020-12-18T08:52:02Z</dcterms:modified>
</cp:coreProperties>
</file>