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3" r:id="rId1"/>
  </p:sldMasterIdLst>
  <p:sldIdLst>
    <p:sldId id="256" r:id="rId2"/>
    <p:sldId id="267" r:id="rId3"/>
    <p:sldId id="266" r:id="rId4"/>
    <p:sldId id="257" r:id="rId5"/>
    <p:sldId id="268" r:id="rId6"/>
    <p:sldId id="269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FF2FB-A1E5-4514-BE9F-D3B2A843DD0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329CB8A-D1D4-446A-84A8-7C1212F412C8}">
      <dgm:prSet/>
      <dgm:spPr/>
      <dgm:t>
        <a:bodyPr/>
        <a:lstStyle/>
        <a:p>
          <a:r>
            <a:rPr lang="en-IN" dirty="0"/>
            <a:t>Start                                                                        </a:t>
          </a:r>
        </a:p>
      </dgm:t>
    </dgm:pt>
    <dgm:pt modelId="{F8FDC3DB-C165-4D47-8218-B5BD61421BF0}" type="parTrans" cxnId="{91D053A2-5BD4-481B-9A59-D81FF4932779}">
      <dgm:prSet/>
      <dgm:spPr/>
      <dgm:t>
        <a:bodyPr/>
        <a:lstStyle/>
        <a:p>
          <a:endParaRPr lang="en-IN"/>
        </a:p>
      </dgm:t>
    </dgm:pt>
    <dgm:pt modelId="{5B81BDE0-4EA4-4137-A4E6-61974C3865D7}" type="sibTrans" cxnId="{91D053A2-5BD4-481B-9A59-D81FF4932779}">
      <dgm:prSet/>
      <dgm:spPr/>
      <dgm:t>
        <a:bodyPr/>
        <a:lstStyle/>
        <a:p>
          <a:endParaRPr lang="en-IN"/>
        </a:p>
      </dgm:t>
    </dgm:pt>
    <dgm:pt modelId="{3F177197-6276-4569-A0EA-0A89616614D5}">
      <dgm:prSet/>
      <dgm:spPr/>
      <dgm:t>
        <a:bodyPr/>
        <a:lstStyle/>
        <a:p>
          <a:r>
            <a:rPr lang="en-IN" dirty="0"/>
            <a:t>Open registration page</a:t>
          </a:r>
        </a:p>
      </dgm:t>
    </dgm:pt>
    <dgm:pt modelId="{917018EA-538A-4E78-A690-5E1CE9D755D4}" type="parTrans" cxnId="{71166E12-0B51-456C-A80E-B203420FCF13}">
      <dgm:prSet/>
      <dgm:spPr/>
      <dgm:t>
        <a:bodyPr/>
        <a:lstStyle/>
        <a:p>
          <a:endParaRPr lang="en-IN"/>
        </a:p>
      </dgm:t>
    </dgm:pt>
    <dgm:pt modelId="{B2D76F23-448A-4384-AE5B-8E96AA050FA6}" type="sibTrans" cxnId="{71166E12-0B51-456C-A80E-B203420FCF13}">
      <dgm:prSet/>
      <dgm:spPr/>
      <dgm:t>
        <a:bodyPr/>
        <a:lstStyle/>
        <a:p>
          <a:endParaRPr lang="en-IN"/>
        </a:p>
      </dgm:t>
    </dgm:pt>
    <dgm:pt modelId="{DD36446C-35BF-4DCD-AC44-6AEC025F7FF1}">
      <dgm:prSet/>
      <dgm:spPr/>
      <dgm:t>
        <a:bodyPr/>
        <a:lstStyle/>
        <a:p>
          <a:r>
            <a:rPr lang="en-IN"/>
            <a:t>Enter the information </a:t>
          </a:r>
        </a:p>
      </dgm:t>
    </dgm:pt>
    <dgm:pt modelId="{32154FC7-7A4F-4D7F-B5AD-B98AA0A35712}" type="parTrans" cxnId="{5123F51E-179C-41B7-A3ED-6627FC995EC3}">
      <dgm:prSet/>
      <dgm:spPr/>
      <dgm:t>
        <a:bodyPr/>
        <a:lstStyle/>
        <a:p>
          <a:endParaRPr lang="en-IN"/>
        </a:p>
      </dgm:t>
    </dgm:pt>
    <dgm:pt modelId="{CAD5A884-836E-4D45-9CC3-E5B7240AAB9A}" type="sibTrans" cxnId="{5123F51E-179C-41B7-A3ED-6627FC995EC3}">
      <dgm:prSet/>
      <dgm:spPr/>
      <dgm:t>
        <a:bodyPr/>
        <a:lstStyle/>
        <a:p>
          <a:endParaRPr lang="en-IN"/>
        </a:p>
      </dgm:t>
    </dgm:pt>
    <dgm:pt modelId="{7BD48948-DD51-46D2-A0C4-419CD8266B9C}">
      <dgm:prSet/>
      <dgm:spPr/>
      <dgm:t>
        <a:bodyPr/>
        <a:lstStyle/>
        <a:p>
          <a:r>
            <a:rPr lang="en-IN" dirty="0"/>
            <a:t>Create unique patient  id</a:t>
          </a:r>
        </a:p>
      </dgm:t>
    </dgm:pt>
    <dgm:pt modelId="{B7761E99-6A2C-441B-AC10-A6E018A8B8BA}" type="parTrans" cxnId="{DFE8017D-A8C2-4265-BBC9-2D3497AA0024}">
      <dgm:prSet/>
      <dgm:spPr/>
      <dgm:t>
        <a:bodyPr/>
        <a:lstStyle/>
        <a:p>
          <a:endParaRPr lang="en-IN"/>
        </a:p>
      </dgm:t>
    </dgm:pt>
    <dgm:pt modelId="{9C19CEB9-71E3-47DF-9269-235055AA646B}" type="sibTrans" cxnId="{DFE8017D-A8C2-4265-BBC9-2D3497AA0024}">
      <dgm:prSet/>
      <dgm:spPr/>
      <dgm:t>
        <a:bodyPr/>
        <a:lstStyle/>
        <a:p>
          <a:endParaRPr lang="en-IN"/>
        </a:p>
      </dgm:t>
    </dgm:pt>
    <dgm:pt modelId="{477E92B0-3E0C-4E89-84CE-2147280CFD39}">
      <dgm:prSet/>
      <dgm:spPr/>
      <dgm:t>
        <a:bodyPr/>
        <a:lstStyle/>
        <a:p>
          <a:r>
            <a:rPr lang="en-IN" dirty="0"/>
            <a:t>create </a:t>
          </a:r>
          <a:r>
            <a:rPr lang="en-IN" dirty="0" err="1"/>
            <a:t>entery</a:t>
          </a:r>
          <a:r>
            <a:rPr lang="en-IN" dirty="0"/>
            <a:t> portal</a:t>
          </a:r>
        </a:p>
      </dgm:t>
    </dgm:pt>
    <dgm:pt modelId="{25162718-1AD2-463C-81AA-B09319A8DEAA}" type="parTrans" cxnId="{EE1A7975-A8A1-4406-A997-CEBCAC093D53}">
      <dgm:prSet/>
      <dgm:spPr/>
      <dgm:t>
        <a:bodyPr/>
        <a:lstStyle/>
        <a:p>
          <a:endParaRPr lang="en-IN"/>
        </a:p>
      </dgm:t>
    </dgm:pt>
    <dgm:pt modelId="{E99278D8-06E3-410F-B596-31D4D4421B05}" type="sibTrans" cxnId="{EE1A7975-A8A1-4406-A997-CEBCAC093D53}">
      <dgm:prSet/>
      <dgm:spPr/>
      <dgm:t>
        <a:bodyPr/>
        <a:lstStyle/>
        <a:p>
          <a:endParaRPr lang="en-IN"/>
        </a:p>
      </dgm:t>
    </dgm:pt>
    <dgm:pt modelId="{BF0B35C8-BA42-4AA4-9B2A-8B916069309D}">
      <dgm:prSet/>
      <dgm:spPr/>
      <dgm:t>
        <a:bodyPr/>
        <a:lstStyle/>
        <a:p>
          <a:r>
            <a:rPr lang="en-IN" dirty="0"/>
            <a:t>Allocate doctor to patient</a:t>
          </a:r>
        </a:p>
      </dgm:t>
    </dgm:pt>
    <dgm:pt modelId="{DE248D5F-C9C4-47F0-A5DC-3D084720A7C3}" type="parTrans" cxnId="{031FDD35-C98E-45F6-8046-A749BF62C273}">
      <dgm:prSet/>
      <dgm:spPr/>
      <dgm:t>
        <a:bodyPr/>
        <a:lstStyle/>
        <a:p>
          <a:endParaRPr lang="en-IN"/>
        </a:p>
      </dgm:t>
    </dgm:pt>
    <dgm:pt modelId="{ECADC4EF-B479-46A9-8875-A3F116ACEF6F}" type="sibTrans" cxnId="{031FDD35-C98E-45F6-8046-A749BF62C273}">
      <dgm:prSet/>
      <dgm:spPr/>
      <dgm:t>
        <a:bodyPr/>
        <a:lstStyle/>
        <a:p>
          <a:endParaRPr lang="en-IN"/>
        </a:p>
      </dgm:t>
    </dgm:pt>
    <dgm:pt modelId="{C7467EAC-496B-4772-A908-DA63F2F54F28}">
      <dgm:prSet/>
      <dgm:spPr/>
      <dgm:t>
        <a:bodyPr/>
        <a:lstStyle/>
        <a:p>
          <a:r>
            <a:rPr lang="en-IN"/>
            <a:t>Tests and reports entery</a:t>
          </a:r>
        </a:p>
      </dgm:t>
    </dgm:pt>
    <dgm:pt modelId="{6D029C7A-A769-4D49-86CE-831A7D1DADDF}" type="parTrans" cxnId="{3E7CDEE9-A325-4D8C-8F3F-A2BAAAE3279C}">
      <dgm:prSet/>
      <dgm:spPr/>
      <dgm:t>
        <a:bodyPr/>
        <a:lstStyle/>
        <a:p>
          <a:endParaRPr lang="en-IN"/>
        </a:p>
      </dgm:t>
    </dgm:pt>
    <dgm:pt modelId="{E38C49DE-67ED-4963-9FF5-EB93BCD5FEE0}" type="sibTrans" cxnId="{3E7CDEE9-A325-4D8C-8F3F-A2BAAAE3279C}">
      <dgm:prSet/>
      <dgm:spPr/>
      <dgm:t>
        <a:bodyPr/>
        <a:lstStyle/>
        <a:p>
          <a:endParaRPr lang="en-IN"/>
        </a:p>
      </dgm:t>
    </dgm:pt>
    <dgm:pt modelId="{6C5E7055-D637-44B8-877E-7B770A336A00}">
      <dgm:prSet/>
      <dgm:spPr/>
      <dgm:t>
        <a:bodyPr/>
        <a:lstStyle/>
        <a:p>
          <a:r>
            <a:rPr lang="en-IN" dirty="0"/>
            <a:t>Initial advance fee</a:t>
          </a:r>
        </a:p>
      </dgm:t>
    </dgm:pt>
    <dgm:pt modelId="{4E305AF3-7D6C-4D81-ABC6-22CF8FE5B4D4}" type="parTrans" cxnId="{105731E6-7313-4A94-82D8-C1F0DB8B34EC}">
      <dgm:prSet/>
      <dgm:spPr/>
      <dgm:t>
        <a:bodyPr/>
        <a:lstStyle/>
        <a:p>
          <a:endParaRPr lang="en-IN"/>
        </a:p>
      </dgm:t>
    </dgm:pt>
    <dgm:pt modelId="{83BABBAE-302D-4B7B-A9F9-CED68E979C52}" type="sibTrans" cxnId="{105731E6-7313-4A94-82D8-C1F0DB8B34EC}">
      <dgm:prSet/>
      <dgm:spPr/>
      <dgm:t>
        <a:bodyPr/>
        <a:lstStyle/>
        <a:p>
          <a:endParaRPr lang="en-IN"/>
        </a:p>
      </dgm:t>
    </dgm:pt>
    <dgm:pt modelId="{6480721D-B251-475D-AA66-AE508A0B7A75}">
      <dgm:prSet/>
      <dgm:spPr/>
      <dgm:t>
        <a:bodyPr/>
        <a:lstStyle/>
        <a:p>
          <a:r>
            <a:rPr lang="en-IN" dirty="0"/>
            <a:t>pending fee updating through inventory portal</a:t>
          </a:r>
        </a:p>
      </dgm:t>
    </dgm:pt>
    <dgm:pt modelId="{945F44F0-9841-4F11-86B9-5D664F46B4CB}" type="parTrans" cxnId="{0019B9C3-7128-4B28-8F5F-6B01C85A4E5C}">
      <dgm:prSet/>
      <dgm:spPr/>
      <dgm:t>
        <a:bodyPr/>
        <a:lstStyle/>
        <a:p>
          <a:endParaRPr lang="en-IN"/>
        </a:p>
      </dgm:t>
    </dgm:pt>
    <dgm:pt modelId="{B29C7FA2-867B-4B17-8D59-9B2A47C91DCA}" type="sibTrans" cxnId="{0019B9C3-7128-4B28-8F5F-6B01C85A4E5C}">
      <dgm:prSet/>
      <dgm:spPr/>
      <dgm:t>
        <a:bodyPr/>
        <a:lstStyle/>
        <a:p>
          <a:endParaRPr lang="en-IN"/>
        </a:p>
      </dgm:t>
    </dgm:pt>
    <dgm:pt modelId="{66882894-FB08-45DF-A5D3-6E0DFD19E378}">
      <dgm:prSet/>
      <dgm:spPr/>
      <dgm:t>
        <a:bodyPr/>
        <a:lstStyle/>
        <a:p>
          <a:r>
            <a:rPr lang="en-IN" dirty="0"/>
            <a:t>Allocation of room</a:t>
          </a:r>
        </a:p>
      </dgm:t>
    </dgm:pt>
    <dgm:pt modelId="{C6191B65-F19E-4AA6-B2DA-D87A0AD77BFF}" type="parTrans" cxnId="{A4C2E914-7869-46D4-9C4C-FC0AAEC2071A}">
      <dgm:prSet/>
      <dgm:spPr/>
      <dgm:t>
        <a:bodyPr/>
        <a:lstStyle/>
        <a:p>
          <a:endParaRPr lang="en-IN"/>
        </a:p>
      </dgm:t>
    </dgm:pt>
    <dgm:pt modelId="{315FD364-42A2-4936-829E-62F450F362D7}" type="sibTrans" cxnId="{A4C2E914-7869-46D4-9C4C-FC0AAEC2071A}">
      <dgm:prSet/>
      <dgm:spPr/>
      <dgm:t>
        <a:bodyPr/>
        <a:lstStyle/>
        <a:p>
          <a:endParaRPr lang="en-IN"/>
        </a:p>
      </dgm:t>
    </dgm:pt>
    <dgm:pt modelId="{8C56EAAA-5966-4CCF-803E-DB068DB6BA8E}" type="pres">
      <dgm:prSet presAssocID="{108FF2FB-A1E5-4514-BE9F-D3B2A843DD01}" presName="Name0" presStyleCnt="0">
        <dgm:presLayoutVars>
          <dgm:dir/>
          <dgm:animLvl val="lvl"/>
          <dgm:resizeHandles val="exact"/>
        </dgm:presLayoutVars>
      </dgm:prSet>
      <dgm:spPr/>
    </dgm:pt>
    <dgm:pt modelId="{2468D67A-9E08-4CC2-9E2F-A20531CC4118}" type="pres">
      <dgm:prSet presAssocID="{E329CB8A-D1D4-446A-84A8-7C1212F412C8}" presName="linNode" presStyleCnt="0"/>
      <dgm:spPr/>
    </dgm:pt>
    <dgm:pt modelId="{1288D1DB-707A-467A-AAB4-D853E99C4B56}" type="pres">
      <dgm:prSet presAssocID="{E329CB8A-D1D4-446A-84A8-7C1212F412C8}" presName="parentText" presStyleLbl="node1" presStyleIdx="0" presStyleCnt="10" custLinFactNeighborX="-732" custLinFactNeighborY="8995">
        <dgm:presLayoutVars>
          <dgm:chMax val="1"/>
          <dgm:bulletEnabled val="1"/>
        </dgm:presLayoutVars>
      </dgm:prSet>
      <dgm:spPr/>
    </dgm:pt>
    <dgm:pt modelId="{FB0ED987-03BD-407D-B228-5258933417BA}" type="pres">
      <dgm:prSet presAssocID="{5B81BDE0-4EA4-4137-A4E6-61974C3865D7}" presName="sp" presStyleCnt="0"/>
      <dgm:spPr/>
    </dgm:pt>
    <dgm:pt modelId="{5F0DFA98-525D-477A-8F6C-1664EF21073F}" type="pres">
      <dgm:prSet presAssocID="{3F177197-6276-4569-A0EA-0A89616614D5}" presName="linNode" presStyleCnt="0"/>
      <dgm:spPr/>
    </dgm:pt>
    <dgm:pt modelId="{0395F607-4ECC-404E-95E4-9BDFBA513F56}" type="pres">
      <dgm:prSet presAssocID="{3F177197-6276-4569-A0EA-0A89616614D5}" presName="parentText" presStyleLbl="node1" presStyleIdx="1" presStyleCnt="10" custLinFactNeighborX="976" custLinFactNeighborY="9386">
        <dgm:presLayoutVars>
          <dgm:chMax val="1"/>
          <dgm:bulletEnabled val="1"/>
        </dgm:presLayoutVars>
      </dgm:prSet>
      <dgm:spPr/>
    </dgm:pt>
    <dgm:pt modelId="{C1F0FF32-E79E-4BCC-B0E9-B68F4E4A0428}" type="pres">
      <dgm:prSet presAssocID="{B2D76F23-448A-4384-AE5B-8E96AA050FA6}" presName="sp" presStyleCnt="0"/>
      <dgm:spPr/>
    </dgm:pt>
    <dgm:pt modelId="{2A09778D-E670-47B4-941E-D2DADB91F643}" type="pres">
      <dgm:prSet presAssocID="{DD36446C-35BF-4DCD-AC44-6AEC025F7FF1}" presName="linNode" presStyleCnt="0"/>
      <dgm:spPr/>
    </dgm:pt>
    <dgm:pt modelId="{C9B0DE28-B137-489E-B901-CEB64E6600F6}" type="pres">
      <dgm:prSet presAssocID="{DD36446C-35BF-4DCD-AC44-6AEC025F7FF1}" presName="parentText" presStyleLbl="node1" presStyleIdx="2" presStyleCnt="10" custLinFactNeighborY="-5431">
        <dgm:presLayoutVars>
          <dgm:chMax val="1"/>
          <dgm:bulletEnabled val="1"/>
        </dgm:presLayoutVars>
      </dgm:prSet>
      <dgm:spPr/>
    </dgm:pt>
    <dgm:pt modelId="{6E80EB03-CBA8-462F-9446-F9DA67766730}" type="pres">
      <dgm:prSet presAssocID="{CAD5A884-836E-4D45-9CC3-E5B7240AAB9A}" presName="sp" presStyleCnt="0"/>
      <dgm:spPr/>
    </dgm:pt>
    <dgm:pt modelId="{B548DD28-8736-4620-A634-DB3D915AE2E8}" type="pres">
      <dgm:prSet presAssocID="{7BD48948-DD51-46D2-A0C4-419CD8266B9C}" presName="linNode" presStyleCnt="0"/>
      <dgm:spPr/>
    </dgm:pt>
    <dgm:pt modelId="{C8CE81CE-6912-437D-B144-7A9361DEA207}" type="pres">
      <dgm:prSet presAssocID="{7BD48948-DD51-46D2-A0C4-419CD8266B9C}" presName="parentText" presStyleLbl="node1" presStyleIdx="3" presStyleCnt="10">
        <dgm:presLayoutVars>
          <dgm:chMax val="1"/>
          <dgm:bulletEnabled val="1"/>
        </dgm:presLayoutVars>
      </dgm:prSet>
      <dgm:spPr/>
    </dgm:pt>
    <dgm:pt modelId="{0ABD6220-F0B4-4AB4-8D31-9840645D7956}" type="pres">
      <dgm:prSet presAssocID="{9C19CEB9-71E3-47DF-9269-235055AA646B}" presName="sp" presStyleCnt="0"/>
      <dgm:spPr/>
    </dgm:pt>
    <dgm:pt modelId="{28703CE1-9318-4B58-9F68-A0E8DE83808B}" type="pres">
      <dgm:prSet presAssocID="{477E92B0-3E0C-4E89-84CE-2147280CFD39}" presName="linNode" presStyleCnt="0"/>
      <dgm:spPr/>
    </dgm:pt>
    <dgm:pt modelId="{C90C41E3-5EDC-4DC3-84CD-86961E55988A}" type="pres">
      <dgm:prSet presAssocID="{477E92B0-3E0C-4E89-84CE-2147280CFD39}" presName="parentText" presStyleLbl="node1" presStyleIdx="4" presStyleCnt="10">
        <dgm:presLayoutVars>
          <dgm:chMax val="1"/>
          <dgm:bulletEnabled val="1"/>
        </dgm:presLayoutVars>
      </dgm:prSet>
      <dgm:spPr/>
    </dgm:pt>
    <dgm:pt modelId="{67163DD0-E354-4F31-8BA5-9CAA76F250C4}" type="pres">
      <dgm:prSet presAssocID="{E99278D8-06E3-410F-B596-31D4D4421B05}" presName="sp" presStyleCnt="0"/>
      <dgm:spPr/>
    </dgm:pt>
    <dgm:pt modelId="{9190D969-0142-432F-A39C-7F51E853429E}" type="pres">
      <dgm:prSet presAssocID="{BF0B35C8-BA42-4AA4-9B2A-8B916069309D}" presName="linNode" presStyleCnt="0"/>
      <dgm:spPr/>
    </dgm:pt>
    <dgm:pt modelId="{9F85D959-0005-4D5A-B333-B9D9DE7B98BD}" type="pres">
      <dgm:prSet presAssocID="{BF0B35C8-BA42-4AA4-9B2A-8B916069309D}" presName="parentText" presStyleLbl="node1" presStyleIdx="5" presStyleCnt="10">
        <dgm:presLayoutVars>
          <dgm:chMax val="1"/>
          <dgm:bulletEnabled val="1"/>
        </dgm:presLayoutVars>
      </dgm:prSet>
      <dgm:spPr/>
    </dgm:pt>
    <dgm:pt modelId="{AACA3264-1148-47C6-BDC5-62E3265C91B0}" type="pres">
      <dgm:prSet presAssocID="{ECADC4EF-B479-46A9-8875-A3F116ACEF6F}" presName="sp" presStyleCnt="0"/>
      <dgm:spPr/>
    </dgm:pt>
    <dgm:pt modelId="{23D2C49D-CE71-43DF-868E-1FD95F9989A9}" type="pres">
      <dgm:prSet presAssocID="{C7467EAC-496B-4772-A908-DA63F2F54F28}" presName="linNode" presStyleCnt="0"/>
      <dgm:spPr/>
    </dgm:pt>
    <dgm:pt modelId="{39522052-EA74-4FBC-9642-FBBD89DC1F12}" type="pres">
      <dgm:prSet presAssocID="{C7467EAC-496B-4772-A908-DA63F2F54F28}" presName="parentText" presStyleLbl="node1" presStyleIdx="6" presStyleCnt="10">
        <dgm:presLayoutVars>
          <dgm:chMax val="1"/>
          <dgm:bulletEnabled val="1"/>
        </dgm:presLayoutVars>
      </dgm:prSet>
      <dgm:spPr/>
    </dgm:pt>
    <dgm:pt modelId="{8433DA30-C542-4332-A7E5-B58E72B0F3A0}" type="pres">
      <dgm:prSet presAssocID="{E38C49DE-67ED-4963-9FF5-EB93BCD5FEE0}" presName="sp" presStyleCnt="0"/>
      <dgm:spPr/>
    </dgm:pt>
    <dgm:pt modelId="{815A74D3-C692-4E96-B527-1DA5A5CFD50A}" type="pres">
      <dgm:prSet presAssocID="{6C5E7055-D637-44B8-877E-7B770A336A00}" presName="linNode" presStyleCnt="0"/>
      <dgm:spPr/>
    </dgm:pt>
    <dgm:pt modelId="{0F48E2A5-AD55-485F-B4E8-BE3AA99F9893}" type="pres">
      <dgm:prSet presAssocID="{6C5E7055-D637-44B8-877E-7B770A336A00}" presName="parentText" presStyleLbl="node1" presStyleIdx="7" presStyleCnt="10">
        <dgm:presLayoutVars>
          <dgm:chMax val="1"/>
          <dgm:bulletEnabled val="1"/>
        </dgm:presLayoutVars>
      </dgm:prSet>
      <dgm:spPr/>
    </dgm:pt>
    <dgm:pt modelId="{B595C212-0A75-4E71-A933-D3C03B9A515C}" type="pres">
      <dgm:prSet presAssocID="{83BABBAE-302D-4B7B-A9F9-CED68E979C52}" presName="sp" presStyleCnt="0"/>
      <dgm:spPr/>
    </dgm:pt>
    <dgm:pt modelId="{E8103C4B-BF0A-45C1-AB73-86F6BDE79E5C}" type="pres">
      <dgm:prSet presAssocID="{66882894-FB08-45DF-A5D3-6E0DFD19E378}" presName="linNode" presStyleCnt="0"/>
      <dgm:spPr/>
    </dgm:pt>
    <dgm:pt modelId="{C547C700-879F-4CD9-8646-1394440CB152}" type="pres">
      <dgm:prSet presAssocID="{66882894-FB08-45DF-A5D3-6E0DFD19E378}" presName="parentText" presStyleLbl="node1" presStyleIdx="8" presStyleCnt="10">
        <dgm:presLayoutVars>
          <dgm:chMax val="1"/>
          <dgm:bulletEnabled val="1"/>
        </dgm:presLayoutVars>
      </dgm:prSet>
      <dgm:spPr/>
    </dgm:pt>
    <dgm:pt modelId="{E82F56F8-0EAD-48D8-BD05-6317B22E15E9}" type="pres">
      <dgm:prSet presAssocID="{315FD364-42A2-4936-829E-62F450F362D7}" presName="sp" presStyleCnt="0"/>
      <dgm:spPr/>
    </dgm:pt>
    <dgm:pt modelId="{A6A13F55-207D-48ED-B3A7-D6D0060358C5}" type="pres">
      <dgm:prSet presAssocID="{6480721D-B251-475D-AA66-AE508A0B7A75}" presName="linNode" presStyleCnt="0"/>
      <dgm:spPr/>
    </dgm:pt>
    <dgm:pt modelId="{19E74966-D917-4A21-906F-9D4968A9AAD5}" type="pres">
      <dgm:prSet presAssocID="{6480721D-B251-475D-AA66-AE508A0B7A75}" presName="parentText" presStyleLbl="node1" presStyleIdx="9" presStyleCnt="10">
        <dgm:presLayoutVars>
          <dgm:chMax val="1"/>
          <dgm:bulletEnabled val="1"/>
        </dgm:presLayoutVars>
      </dgm:prSet>
      <dgm:spPr/>
    </dgm:pt>
  </dgm:ptLst>
  <dgm:cxnLst>
    <dgm:cxn modelId="{71166E12-0B51-456C-A80E-B203420FCF13}" srcId="{108FF2FB-A1E5-4514-BE9F-D3B2A843DD01}" destId="{3F177197-6276-4569-A0EA-0A89616614D5}" srcOrd="1" destOrd="0" parTransId="{917018EA-538A-4E78-A690-5E1CE9D755D4}" sibTransId="{B2D76F23-448A-4384-AE5B-8E96AA050FA6}"/>
    <dgm:cxn modelId="{A4C2E914-7869-46D4-9C4C-FC0AAEC2071A}" srcId="{108FF2FB-A1E5-4514-BE9F-D3B2A843DD01}" destId="{66882894-FB08-45DF-A5D3-6E0DFD19E378}" srcOrd="8" destOrd="0" parTransId="{C6191B65-F19E-4AA6-B2DA-D87A0AD77BFF}" sibTransId="{315FD364-42A2-4936-829E-62F450F362D7}"/>
    <dgm:cxn modelId="{3FF69C18-5C28-423B-B54A-FB3EE172EEA0}" type="presOf" srcId="{BF0B35C8-BA42-4AA4-9B2A-8B916069309D}" destId="{9F85D959-0005-4D5A-B333-B9D9DE7B98BD}" srcOrd="0" destOrd="0" presId="urn:microsoft.com/office/officeart/2005/8/layout/vList5"/>
    <dgm:cxn modelId="{5123F51E-179C-41B7-A3ED-6627FC995EC3}" srcId="{108FF2FB-A1E5-4514-BE9F-D3B2A843DD01}" destId="{DD36446C-35BF-4DCD-AC44-6AEC025F7FF1}" srcOrd="2" destOrd="0" parTransId="{32154FC7-7A4F-4D7F-B5AD-B98AA0A35712}" sibTransId="{CAD5A884-836E-4D45-9CC3-E5B7240AAB9A}"/>
    <dgm:cxn modelId="{26A6F023-6B72-4240-9A2A-12DBB77C9BB8}" type="presOf" srcId="{6C5E7055-D637-44B8-877E-7B770A336A00}" destId="{0F48E2A5-AD55-485F-B4E8-BE3AA99F9893}" srcOrd="0" destOrd="0" presId="urn:microsoft.com/office/officeart/2005/8/layout/vList5"/>
    <dgm:cxn modelId="{031FDD35-C98E-45F6-8046-A749BF62C273}" srcId="{108FF2FB-A1E5-4514-BE9F-D3B2A843DD01}" destId="{BF0B35C8-BA42-4AA4-9B2A-8B916069309D}" srcOrd="5" destOrd="0" parTransId="{DE248D5F-C9C4-47F0-A5DC-3D084720A7C3}" sibTransId="{ECADC4EF-B479-46A9-8875-A3F116ACEF6F}"/>
    <dgm:cxn modelId="{A4E5225D-357C-422C-8BD2-E19303CC4237}" type="presOf" srcId="{6480721D-B251-475D-AA66-AE508A0B7A75}" destId="{19E74966-D917-4A21-906F-9D4968A9AAD5}" srcOrd="0" destOrd="0" presId="urn:microsoft.com/office/officeart/2005/8/layout/vList5"/>
    <dgm:cxn modelId="{8398085F-3877-4778-A986-08D970EE3AAC}" type="presOf" srcId="{3F177197-6276-4569-A0EA-0A89616614D5}" destId="{0395F607-4ECC-404E-95E4-9BDFBA513F56}" srcOrd="0" destOrd="0" presId="urn:microsoft.com/office/officeart/2005/8/layout/vList5"/>
    <dgm:cxn modelId="{54CF8270-3775-49F6-92C3-58F6203740D1}" type="presOf" srcId="{7BD48948-DD51-46D2-A0C4-419CD8266B9C}" destId="{C8CE81CE-6912-437D-B144-7A9361DEA207}" srcOrd="0" destOrd="0" presId="urn:microsoft.com/office/officeart/2005/8/layout/vList5"/>
    <dgm:cxn modelId="{91EC9D54-2C1A-4AB5-ADF6-AAE6A9493706}" type="presOf" srcId="{66882894-FB08-45DF-A5D3-6E0DFD19E378}" destId="{C547C700-879F-4CD9-8646-1394440CB152}" srcOrd="0" destOrd="0" presId="urn:microsoft.com/office/officeart/2005/8/layout/vList5"/>
    <dgm:cxn modelId="{EE1A7975-A8A1-4406-A997-CEBCAC093D53}" srcId="{108FF2FB-A1E5-4514-BE9F-D3B2A843DD01}" destId="{477E92B0-3E0C-4E89-84CE-2147280CFD39}" srcOrd="4" destOrd="0" parTransId="{25162718-1AD2-463C-81AA-B09319A8DEAA}" sibTransId="{E99278D8-06E3-410F-B596-31D4D4421B05}"/>
    <dgm:cxn modelId="{DFE8017D-A8C2-4265-BBC9-2D3497AA0024}" srcId="{108FF2FB-A1E5-4514-BE9F-D3B2A843DD01}" destId="{7BD48948-DD51-46D2-A0C4-419CD8266B9C}" srcOrd="3" destOrd="0" parTransId="{B7761E99-6A2C-441B-AC10-A6E018A8B8BA}" sibTransId="{9C19CEB9-71E3-47DF-9269-235055AA646B}"/>
    <dgm:cxn modelId="{91D053A2-5BD4-481B-9A59-D81FF4932779}" srcId="{108FF2FB-A1E5-4514-BE9F-D3B2A843DD01}" destId="{E329CB8A-D1D4-446A-84A8-7C1212F412C8}" srcOrd="0" destOrd="0" parTransId="{F8FDC3DB-C165-4D47-8218-B5BD61421BF0}" sibTransId="{5B81BDE0-4EA4-4137-A4E6-61974C3865D7}"/>
    <dgm:cxn modelId="{E17A7DA4-0D58-4F51-AFC3-30E2E3B43503}" type="presOf" srcId="{DD36446C-35BF-4DCD-AC44-6AEC025F7FF1}" destId="{C9B0DE28-B137-489E-B901-CEB64E6600F6}" srcOrd="0" destOrd="0" presId="urn:microsoft.com/office/officeart/2005/8/layout/vList5"/>
    <dgm:cxn modelId="{7D68FFB2-5DFD-48F7-8B40-78308A654CD8}" type="presOf" srcId="{108FF2FB-A1E5-4514-BE9F-D3B2A843DD01}" destId="{8C56EAAA-5966-4CCF-803E-DB068DB6BA8E}" srcOrd="0" destOrd="0" presId="urn:microsoft.com/office/officeart/2005/8/layout/vList5"/>
    <dgm:cxn modelId="{A1A01EB4-8E00-4235-9893-45972BED6757}" type="presOf" srcId="{C7467EAC-496B-4772-A908-DA63F2F54F28}" destId="{39522052-EA74-4FBC-9642-FBBD89DC1F12}" srcOrd="0" destOrd="0" presId="urn:microsoft.com/office/officeart/2005/8/layout/vList5"/>
    <dgm:cxn modelId="{7B68D5C1-6982-4237-8C57-8B724D1C150F}" type="presOf" srcId="{477E92B0-3E0C-4E89-84CE-2147280CFD39}" destId="{C90C41E3-5EDC-4DC3-84CD-86961E55988A}" srcOrd="0" destOrd="0" presId="urn:microsoft.com/office/officeart/2005/8/layout/vList5"/>
    <dgm:cxn modelId="{0019B9C3-7128-4B28-8F5F-6B01C85A4E5C}" srcId="{108FF2FB-A1E5-4514-BE9F-D3B2A843DD01}" destId="{6480721D-B251-475D-AA66-AE508A0B7A75}" srcOrd="9" destOrd="0" parTransId="{945F44F0-9841-4F11-86B9-5D664F46B4CB}" sibTransId="{B29C7FA2-867B-4B17-8D59-9B2A47C91DCA}"/>
    <dgm:cxn modelId="{105731E6-7313-4A94-82D8-C1F0DB8B34EC}" srcId="{108FF2FB-A1E5-4514-BE9F-D3B2A843DD01}" destId="{6C5E7055-D637-44B8-877E-7B770A336A00}" srcOrd="7" destOrd="0" parTransId="{4E305AF3-7D6C-4D81-ABC6-22CF8FE5B4D4}" sibTransId="{83BABBAE-302D-4B7B-A9F9-CED68E979C52}"/>
    <dgm:cxn modelId="{3E7CDEE9-A325-4D8C-8F3F-A2BAAAE3279C}" srcId="{108FF2FB-A1E5-4514-BE9F-D3B2A843DD01}" destId="{C7467EAC-496B-4772-A908-DA63F2F54F28}" srcOrd="6" destOrd="0" parTransId="{6D029C7A-A769-4D49-86CE-831A7D1DADDF}" sibTransId="{E38C49DE-67ED-4963-9FF5-EB93BCD5FEE0}"/>
    <dgm:cxn modelId="{BDEE0EEE-E091-44B2-8098-C7B9FDC04F3F}" type="presOf" srcId="{E329CB8A-D1D4-446A-84A8-7C1212F412C8}" destId="{1288D1DB-707A-467A-AAB4-D853E99C4B56}" srcOrd="0" destOrd="0" presId="urn:microsoft.com/office/officeart/2005/8/layout/vList5"/>
    <dgm:cxn modelId="{4891E04F-782D-47A9-B334-2DA0867F4AF6}" type="presParOf" srcId="{8C56EAAA-5966-4CCF-803E-DB068DB6BA8E}" destId="{2468D67A-9E08-4CC2-9E2F-A20531CC4118}" srcOrd="0" destOrd="0" presId="urn:microsoft.com/office/officeart/2005/8/layout/vList5"/>
    <dgm:cxn modelId="{8645CCBE-9D7A-4EC5-819F-C939EEA4AB2A}" type="presParOf" srcId="{2468D67A-9E08-4CC2-9E2F-A20531CC4118}" destId="{1288D1DB-707A-467A-AAB4-D853E99C4B56}" srcOrd="0" destOrd="0" presId="urn:microsoft.com/office/officeart/2005/8/layout/vList5"/>
    <dgm:cxn modelId="{7A539A58-FBAB-4D76-ADC7-EF825EC28370}" type="presParOf" srcId="{8C56EAAA-5966-4CCF-803E-DB068DB6BA8E}" destId="{FB0ED987-03BD-407D-B228-5258933417BA}" srcOrd="1" destOrd="0" presId="urn:microsoft.com/office/officeart/2005/8/layout/vList5"/>
    <dgm:cxn modelId="{0E527039-3A6C-40AC-B5E1-8B908713CA60}" type="presParOf" srcId="{8C56EAAA-5966-4CCF-803E-DB068DB6BA8E}" destId="{5F0DFA98-525D-477A-8F6C-1664EF21073F}" srcOrd="2" destOrd="0" presId="urn:microsoft.com/office/officeart/2005/8/layout/vList5"/>
    <dgm:cxn modelId="{BBC429DE-C34C-4F9A-A2F4-828E667D3690}" type="presParOf" srcId="{5F0DFA98-525D-477A-8F6C-1664EF21073F}" destId="{0395F607-4ECC-404E-95E4-9BDFBA513F56}" srcOrd="0" destOrd="0" presId="urn:microsoft.com/office/officeart/2005/8/layout/vList5"/>
    <dgm:cxn modelId="{E24AD2B9-849F-4D7B-A556-E1A0F0057E3E}" type="presParOf" srcId="{8C56EAAA-5966-4CCF-803E-DB068DB6BA8E}" destId="{C1F0FF32-E79E-4BCC-B0E9-B68F4E4A0428}" srcOrd="3" destOrd="0" presId="urn:microsoft.com/office/officeart/2005/8/layout/vList5"/>
    <dgm:cxn modelId="{6AA22AAF-D75E-4EC2-B2C2-1A9CD38185E6}" type="presParOf" srcId="{8C56EAAA-5966-4CCF-803E-DB068DB6BA8E}" destId="{2A09778D-E670-47B4-941E-D2DADB91F643}" srcOrd="4" destOrd="0" presId="urn:microsoft.com/office/officeart/2005/8/layout/vList5"/>
    <dgm:cxn modelId="{5772885D-AE6C-46EA-B522-EB73F5589712}" type="presParOf" srcId="{2A09778D-E670-47B4-941E-D2DADB91F643}" destId="{C9B0DE28-B137-489E-B901-CEB64E6600F6}" srcOrd="0" destOrd="0" presId="urn:microsoft.com/office/officeart/2005/8/layout/vList5"/>
    <dgm:cxn modelId="{8DF1AAD8-C9B6-4AC7-9196-458709F4BAAC}" type="presParOf" srcId="{8C56EAAA-5966-4CCF-803E-DB068DB6BA8E}" destId="{6E80EB03-CBA8-462F-9446-F9DA67766730}" srcOrd="5" destOrd="0" presId="urn:microsoft.com/office/officeart/2005/8/layout/vList5"/>
    <dgm:cxn modelId="{5844F52E-37C4-4282-B287-D56944089CC5}" type="presParOf" srcId="{8C56EAAA-5966-4CCF-803E-DB068DB6BA8E}" destId="{B548DD28-8736-4620-A634-DB3D915AE2E8}" srcOrd="6" destOrd="0" presId="urn:microsoft.com/office/officeart/2005/8/layout/vList5"/>
    <dgm:cxn modelId="{0E842BFB-33AF-4D56-8157-DAC4DDFBD929}" type="presParOf" srcId="{B548DD28-8736-4620-A634-DB3D915AE2E8}" destId="{C8CE81CE-6912-437D-B144-7A9361DEA207}" srcOrd="0" destOrd="0" presId="urn:microsoft.com/office/officeart/2005/8/layout/vList5"/>
    <dgm:cxn modelId="{286B05DD-A720-40EE-B83C-B5F3F6B5D07D}" type="presParOf" srcId="{8C56EAAA-5966-4CCF-803E-DB068DB6BA8E}" destId="{0ABD6220-F0B4-4AB4-8D31-9840645D7956}" srcOrd="7" destOrd="0" presId="urn:microsoft.com/office/officeart/2005/8/layout/vList5"/>
    <dgm:cxn modelId="{3E3731E9-C84E-4461-87A4-7BF96DB4A963}" type="presParOf" srcId="{8C56EAAA-5966-4CCF-803E-DB068DB6BA8E}" destId="{28703CE1-9318-4B58-9F68-A0E8DE83808B}" srcOrd="8" destOrd="0" presId="urn:microsoft.com/office/officeart/2005/8/layout/vList5"/>
    <dgm:cxn modelId="{F279D433-523A-4213-8779-D4615EB8F499}" type="presParOf" srcId="{28703CE1-9318-4B58-9F68-A0E8DE83808B}" destId="{C90C41E3-5EDC-4DC3-84CD-86961E55988A}" srcOrd="0" destOrd="0" presId="urn:microsoft.com/office/officeart/2005/8/layout/vList5"/>
    <dgm:cxn modelId="{952B5F47-1CFD-4FF2-B18F-1DD322CE2186}" type="presParOf" srcId="{8C56EAAA-5966-4CCF-803E-DB068DB6BA8E}" destId="{67163DD0-E354-4F31-8BA5-9CAA76F250C4}" srcOrd="9" destOrd="0" presId="urn:microsoft.com/office/officeart/2005/8/layout/vList5"/>
    <dgm:cxn modelId="{8DA60B53-838C-40D5-A667-DB8A3990D03F}" type="presParOf" srcId="{8C56EAAA-5966-4CCF-803E-DB068DB6BA8E}" destId="{9190D969-0142-432F-A39C-7F51E853429E}" srcOrd="10" destOrd="0" presId="urn:microsoft.com/office/officeart/2005/8/layout/vList5"/>
    <dgm:cxn modelId="{64B6432B-79C2-4E52-B70F-3B6B89604FE5}" type="presParOf" srcId="{9190D969-0142-432F-A39C-7F51E853429E}" destId="{9F85D959-0005-4D5A-B333-B9D9DE7B98BD}" srcOrd="0" destOrd="0" presId="urn:microsoft.com/office/officeart/2005/8/layout/vList5"/>
    <dgm:cxn modelId="{84AB94C0-C9A5-46F3-9512-1A23C2C94C56}" type="presParOf" srcId="{8C56EAAA-5966-4CCF-803E-DB068DB6BA8E}" destId="{AACA3264-1148-47C6-BDC5-62E3265C91B0}" srcOrd="11" destOrd="0" presId="urn:microsoft.com/office/officeart/2005/8/layout/vList5"/>
    <dgm:cxn modelId="{31A308DC-0517-437D-8BD0-817ED54441A3}" type="presParOf" srcId="{8C56EAAA-5966-4CCF-803E-DB068DB6BA8E}" destId="{23D2C49D-CE71-43DF-868E-1FD95F9989A9}" srcOrd="12" destOrd="0" presId="urn:microsoft.com/office/officeart/2005/8/layout/vList5"/>
    <dgm:cxn modelId="{568C6C5B-4342-4E5C-9E41-DE60A0954E95}" type="presParOf" srcId="{23D2C49D-CE71-43DF-868E-1FD95F9989A9}" destId="{39522052-EA74-4FBC-9642-FBBD89DC1F12}" srcOrd="0" destOrd="0" presId="urn:microsoft.com/office/officeart/2005/8/layout/vList5"/>
    <dgm:cxn modelId="{F2C2D649-622B-4301-B9FE-A52AF10CB709}" type="presParOf" srcId="{8C56EAAA-5966-4CCF-803E-DB068DB6BA8E}" destId="{8433DA30-C542-4332-A7E5-B58E72B0F3A0}" srcOrd="13" destOrd="0" presId="urn:microsoft.com/office/officeart/2005/8/layout/vList5"/>
    <dgm:cxn modelId="{082FC631-DDFC-4E03-BDBB-8CBE7D440671}" type="presParOf" srcId="{8C56EAAA-5966-4CCF-803E-DB068DB6BA8E}" destId="{815A74D3-C692-4E96-B527-1DA5A5CFD50A}" srcOrd="14" destOrd="0" presId="urn:microsoft.com/office/officeart/2005/8/layout/vList5"/>
    <dgm:cxn modelId="{635587F0-5177-4B7E-94CB-C028677C487D}" type="presParOf" srcId="{815A74D3-C692-4E96-B527-1DA5A5CFD50A}" destId="{0F48E2A5-AD55-485F-B4E8-BE3AA99F9893}" srcOrd="0" destOrd="0" presId="urn:microsoft.com/office/officeart/2005/8/layout/vList5"/>
    <dgm:cxn modelId="{7AB9E5F6-4574-402C-A501-36DF73BD2FEC}" type="presParOf" srcId="{8C56EAAA-5966-4CCF-803E-DB068DB6BA8E}" destId="{B595C212-0A75-4E71-A933-D3C03B9A515C}" srcOrd="15" destOrd="0" presId="urn:microsoft.com/office/officeart/2005/8/layout/vList5"/>
    <dgm:cxn modelId="{4DB0FF5B-0119-4015-813A-91ED91D477A6}" type="presParOf" srcId="{8C56EAAA-5966-4CCF-803E-DB068DB6BA8E}" destId="{E8103C4B-BF0A-45C1-AB73-86F6BDE79E5C}" srcOrd="16" destOrd="0" presId="urn:microsoft.com/office/officeart/2005/8/layout/vList5"/>
    <dgm:cxn modelId="{85960822-F344-4CD7-B18D-88A7342D4372}" type="presParOf" srcId="{E8103C4B-BF0A-45C1-AB73-86F6BDE79E5C}" destId="{C547C700-879F-4CD9-8646-1394440CB152}" srcOrd="0" destOrd="0" presId="urn:microsoft.com/office/officeart/2005/8/layout/vList5"/>
    <dgm:cxn modelId="{35CEF808-679A-491B-AB9A-607C1952DF6E}" type="presParOf" srcId="{8C56EAAA-5966-4CCF-803E-DB068DB6BA8E}" destId="{E82F56F8-0EAD-48D8-BD05-6317B22E15E9}" srcOrd="17" destOrd="0" presId="urn:microsoft.com/office/officeart/2005/8/layout/vList5"/>
    <dgm:cxn modelId="{7F7AEF2E-2A79-4879-BE81-11DA7344861C}" type="presParOf" srcId="{8C56EAAA-5966-4CCF-803E-DB068DB6BA8E}" destId="{A6A13F55-207D-48ED-B3A7-D6D0060358C5}" srcOrd="18" destOrd="0" presId="urn:microsoft.com/office/officeart/2005/8/layout/vList5"/>
    <dgm:cxn modelId="{3F57E138-FC64-4678-B4FE-A5F84FE1B33D}" type="presParOf" srcId="{A6A13F55-207D-48ED-B3A7-D6D0060358C5}" destId="{19E74966-D917-4A21-906F-9D4968A9AAD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8D1DB-707A-467A-AAB4-D853E99C4B56}">
      <dsp:nvSpPr>
        <dsp:cNvPr id="0" name=""/>
        <dsp:cNvSpPr/>
      </dsp:nvSpPr>
      <dsp:spPr>
        <a:xfrm>
          <a:off x="2576749" y="58302"/>
          <a:ext cx="2922913" cy="606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Start                                                                        </a:t>
          </a:r>
        </a:p>
      </dsp:txBody>
      <dsp:txXfrm>
        <a:off x="2606361" y="87914"/>
        <a:ext cx="2863689" cy="547386"/>
      </dsp:txXfrm>
    </dsp:sp>
    <dsp:sp modelId="{0395F607-4ECC-404E-95E4-9BDFBA513F56}">
      <dsp:nvSpPr>
        <dsp:cNvPr id="0" name=""/>
        <dsp:cNvSpPr/>
      </dsp:nvSpPr>
      <dsp:spPr>
        <a:xfrm>
          <a:off x="2626673" y="697615"/>
          <a:ext cx="2922913" cy="606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Open registration page</a:t>
          </a:r>
        </a:p>
      </dsp:txBody>
      <dsp:txXfrm>
        <a:off x="2656285" y="727227"/>
        <a:ext cx="2863689" cy="547386"/>
      </dsp:txXfrm>
    </dsp:sp>
    <dsp:sp modelId="{C9B0DE28-B137-489E-B901-CEB64E6600F6}">
      <dsp:nvSpPr>
        <dsp:cNvPr id="0" name=""/>
        <dsp:cNvSpPr/>
      </dsp:nvSpPr>
      <dsp:spPr>
        <a:xfrm>
          <a:off x="2598145" y="1244675"/>
          <a:ext cx="2922913" cy="606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Enter the information </a:t>
          </a:r>
        </a:p>
      </dsp:txBody>
      <dsp:txXfrm>
        <a:off x="2627757" y="1274287"/>
        <a:ext cx="2863689" cy="547386"/>
      </dsp:txXfrm>
    </dsp:sp>
    <dsp:sp modelId="{C8CE81CE-6912-437D-B144-7A9361DEA207}">
      <dsp:nvSpPr>
        <dsp:cNvPr id="0" name=""/>
        <dsp:cNvSpPr/>
      </dsp:nvSpPr>
      <dsp:spPr>
        <a:xfrm>
          <a:off x="2598145" y="1914561"/>
          <a:ext cx="2922913" cy="606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Create unique patient  id</a:t>
          </a:r>
        </a:p>
      </dsp:txBody>
      <dsp:txXfrm>
        <a:off x="2627757" y="1944173"/>
        <a:ext cx="2863689" cy="547386"/>
      </dsp:txXfrm>
    </dsp:sp>
    <dsp:sp modelId="{C90C41E3-5EDC-4DC3-84CD-86961E55988A}">
      <dsp:nvSpPr>
        <dsp:cNvPr id="0" name=""/>
        <dsp:cNvSpPr/>
      </dsp:nvSpPr>
      <dsp:spPr>
        <a:xfrm>
          <a:off x="2598145" y="2551502"/>
          <a:ext cx="2922913" cy="606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create </a:t>
          </a:r>
          <a:r>
            <a:rPr lang="en-IN" sz="1700" kern="1200" dirty="0" err="1"/>
            <a:t>entery</a:t>
          </a:r>
          <a:r>
            <a:rPr lang="en-IN" sz="1700" kern="1200" dirty="0"/>
            <a:t> portal</a:t>
          </a:r>
        </a:p>
      </dsp:txBody>
      <dsp:txXfrm>
        <a:off x="2627757" y="2581114"/>
        <a:ext cx="2863689" cy="547386"/>
      </dsp:txXfrm>
    </dsp:sp>
    <dsp:sp modelId="{9F85D959-0005-4D5A-B333-B9D9DE7B98BD}">
      <dsp:nvSpPr>
        <dsp:cNvPr id="0" name=""/>
        <dsp:cNvSpPr/>
      </dsp:nvSpPr>
      <dsp:spPr>
        <a:xfrm>
          <a:off x="2598145" y="3188443"/>
          <a:ext cx="2922913" cy="606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Allocate doctor to patient</a:t>
          </a:r>
        </a:p>
      </dsp:txBody>
      <dsp:txXfrm>
        <a:off x="2627757" y="3218055"/>
        <a:ext cx="2863689" cy="547386"/>
      </dsp:txXfrm>
    </dsp:sp>
    <dsp:sp modelId="{39522052-EA74-4FBC-9642-FBBD89DC1F12}">
      <dsp:nvSpPr>
        <dsp:cNvPr id="0" name=""/>
        <dsp:cNvSpPr/>
      </dsp:nvSpPr>
      <dsp:spPr>
        <a:xfrm>
          <a:off x="2598145" y="3825384"/>
          <a:ext cx="2922913" cy="606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Tests and reports entery</a:t>
          </a:r>
        </a:p>
      </dsp:txBody>
      <dsp:txXfrm>
        <a:off x="2627757" y="3854996"/>
        <a:ext cx="2863689" cy="547386"/>
      </dsp:txXfrm>
    </dsp:sp>
    <dsp:sp modelId="{0F48E2A5-AD55-485F-B4E8-BE3AA99F9893}">
      <dsp:nvSpPr>
        <dsp:cNvPr id="0" name=""/>
        <dsp:cNvSpPr/>
      </dsp:nvSpPr>
      <dsp:spPr>
        <a:xfrm>
          <a:off x="2598145" y="4462325"/>
          <a:ext cx="2922913" cy="606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Initial advance fee</a:t>
          </a:r>
        </a:p>
      </dsp:txBody>
      <dsp:txXfrm>
        <a:off x="2627757" y="4491937"/>
        <a:ext cx="2863689" cy="547386"/>
      </dsp:txXfrm>
    </dsp:sp>
    <dsp:sp modelId="{C547C700-879F-4CD9-8646-1394440CB152}">
      <dsp:nvSpPr>
        <dsp:cNvPr id="0" name=""/>
        <dsp:cNvSpPr/>
      </dsp:nvSpPr>
      <dsp:spPr>
        <a:xfrm>
          <a:off x="2598145" y="5099266"/>
          <a:ext cx="2922913" cy="606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Allocation of room</a:t>
          </a:r>
        </a:p>
      </dsp:txBody>
      <dsp:txXfrm>
        <a:off x="2627757" y="5128878"/>
        <a:ext cx="2863689" cy="547386"/>
      </dsp:txXfrm>
    </dsp:sp>
    <dsp:sp modelId="{19E74966-D917-4A21-906F-9D4968A9AAD5}">
      <dsp:nvSpPr>
        <dsp:cNvPr id="0" name=""/>
        <dsp:cNvSpPr/>
      </dsp:nvSpPr>
      <dsp:spPr>
        <a:xfrm>
          <a:off x="2598145" y="5736207"/>
          <a:ext cx="2922913" cy="606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pending fee updating through inventory portal</a:t>
          </a:r>
        </a:p>
      </dsp:txBody>
      <dsp:txXfrm>
        <a:off x="2627757" y="5765819"/>
        <a:ext cx="2863689" cy="547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A11F-5FA9-4D26-9B16-EB5FE3AF2A1F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2A04F81E-094C-4B68-9315-C214F85C6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94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A11F-5FA9-4D26-9B16-EB5FE3AF2A1F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81E-094C-4B68-9315-C214F85C6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97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A11F-5FA9-4D26-9B16-EB5FE3AF2A1F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81E-094C-4B68-9315-C214F85C6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88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>
          <a:xfrm>
            <a:off x="444313" y="229145"/>
            <a:ext cx="7997638" cy="916577"/>
          </a:xfrm>
        </p:spPr>
        <p:txBody>
          <a:bodyPr/>
          <a:lstStyle/>
          <a:p>
            <a:r>
              <a:rPr lang="en-US" noProof="0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444313" y="1317581"/>
            <a:ext cx="7997638" cy="3780881"/>
          </a:xfrm>
        </p:spPr>
        <p:txBody>
          <a:bodyPr/>
          <a:lstStyle/>
          <a:p>
            <a:pPr lvl="0"/>
            <a:r>
              <a:rPr lang="en-US" noProof="0"/>
              <a:t>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A40C9990-D4B1-4B59-9014-14E5FD9C9A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AEB474C4-0A61-41A3-9606-C5124E8B8EBA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1F05B-F962-4718-A2FE-5AF7495C73A7}" type="datetime1">
              <a:rPr lang="en-US" altLang="en-US"/>
              <a:pPr>
                <a:defRPr/>
              </a:pPr>
              <a:t>10/12/2020</a:t>
            </a:fld>
            <a:endParaRPr lang="en-US" alt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E24C54AA-DEB2-4BA9-9655-9990B30C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5E0E9-5F05-4205-9444-51DA0DF39277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6726254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A11F-5FA9-4D26-9B16-EB5FE3AF2A1F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81E-094C-4B68-9315-C214F85C6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47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A11F-5FA9-4D26-9B16-EB5FE3AF2A1F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81E-094C-4B68-9315-C214F85C6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24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A11F-5FA9-4D26-9B16-EB5FE3AF2A1F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81E-094C-4B68-9315-C214F85C6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75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A11F-5FA9-4D26-9B16-EB5FE3AF2A1F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81E-094C-4B68-9315-C214F85C6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88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A11F-5FA9-4D26-9B16-EB5FE3AF2A1F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81E-094C-4B68-9315-C214F85C6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44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A11F-5FA9-4D26-9B16-EB5FE3AF2A1F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81E-094C-4B68-9315-C214F85C6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59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A11F-5FA9-4D26-9B16-EB5FE3AF2A1F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81E-094C-4B68-9315-C214F85C6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06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2907A11F-5FA9-4D26-9B16-EB5FE3AF2A1F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81E-094C-4B68-9315-C214F85C6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36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7A11F-5FA9-4D26-9B16-EB5FE3AF2A1F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A04F81E-094C-4B68-9315-C214F85C60CB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739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B059-B76B-4AE2-BDDA-9A80A25DB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DSA: j component</a:t>
            </a:r>
            <a:br>
              <a:rPr lang="en-IN" dirty="0"/>
            </a:br>
            <a:r>
              <a:rPr lang="en-IN" dirty="0"/>
              <a:t>review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086F8-5CEB-49A1-99A5-ECAB298414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IN" dirty="0"/>
              <a:t>Reg no:18BMl0104</a:t>
            </a:r>
          </a:p>
          <a:p>
            <a:pPr algn="just"/>
            <a:r>
              <a:rPr lang="en-IN" dirty="0"/>
              <a:t>Faculty name:</a:t>
            </a:r>
            <a:r>
              <a:rPr lang="en-IN" sz="1800" b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Segoe UI"/>
                <a:cs typeface="Segoe UI"/>
                <a:sym typeface="Wingdings"/>
              </a:rPr>
              <a:t> professor </a:t>
            </a:r>
            <a:r>
              <a:rPr lang="en-IN" sz="1800" b="1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Segoe UI"/>
                <a:cs typeface="Segoe UI"/>
                <a:sym typeface="Wingdings"/>
              </a:rPr>
              <a:t>Sanjiban</a:t>
            </a:r>
            <a:r>
              <a:rPr lang="en-IN" sz="1800" b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Segoe UI"/>
                <a:cs typeface="Segoe UI"/>
                <a:sym typeface="Wingdings"/>
              </a:rPr>
              <a:t> Sekhar Roy</a:t>
            </a:r>
          </a:p>
          <a:p>
            <a:pPr algn="just"/>
            <a:r>
              <a:rPr lang="en-IN" b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Segoe UI"/>
                <a:cs typeface="Segoe UI"/>
                <a:sym typeface="Wingdings"/>
              </a:rPr>
              <a:t>Title of project: hospital management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560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5176-C640-44B4-9831-82B32634C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0"/>
            <a:ext cx="6675273" cy="839553"/>
          </a:xfrm>
        </p:spPr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E4CDD-2415-41A6-872E-814FE30D7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86000"/>
            <a:ext cx="8166638" cy="3308887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IN" sz="1200" dirty="0">
                <a:solidFill>
                  <a:schemeClr val="accent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is based on the concept of HOSPITAL MANAGEMENT  with the help of  structure, and data file handling concept. 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IN" sz="1200" dirty="0">
                <a:solidFill>
                  <a:schemeClr val="accent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this, we can  keeping record of the staff  and the patients  information.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IN" sz="1200" dirty="0">
                <a:solidFill>
                  <a:schemeClr val="accent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management convenience purpose all the staff and patients should  have unique registration number.</a:t>
            </a:r>
            <a:endParaRPr lang="en-IN" sz="1200" dirty="0">
              <a:solidFill>
                <a:schemeClr val="accent6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  <a:defRPr/>
            </a:pPr>
            <a:r>
              <a:rPr lang="en-IN" sz="1200" dirty="0">
                <a:solidFill>
                  <a:schemeClr val="accent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Variable for storing the values for age and gender are strings. With better knowledge of C programming and the use of more functions, the program can be made more user friendly and practically applicable.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  <a:defRPr/>
            </a:pPr>
            <a:r>
              <a:rPr lang="en-IN" sz="1200" dirty="0">
                <a:solidFill>
                  <a:schemeClr val="accent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present form this project just gives a reflection of how management may be done in organization such as hospital with the help of simple functions for inserting, reading, searching, updating(editing the record) and deleting the records.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  <a:defRPr/>
            </a:pPr>
            <a:r>
              <a:rPr lang="en-IN" sz="1200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To implement the project  code block software will be used..</a:t>
            </a:r>
            <a:endParaRPr lang="en-IN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31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994ADC6-553D-4558-A7CD-96065887D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6419" y="924337"/>
            <a:ext cx="7592291" cy="398724"/>
          </a:xfrm>
        </p:spPr>
        <p:txBody>
          <a:bodyPr>
            <a:normAutofit fontScale="90000"/>
          </a:bodyPr>
          <a:lstStyle/>
          <a:p>
            <a:r>
              <a:rPr lang="en-IN" altLang="en-US" dirty="0"/>
              <a:t>Flow chart</a:t>
            </a:r>
          </a:p>
        </p:txBody>
      </p:sp>
      <p:sp>
        <p:nvSpPr>
          <p:cNvPr id="5128" name="Text Placeholder 12">
            <a:extLst>
              <a:ext uri="{FF2B5EF4-FFF2-40B4-BE49-F238E27FC236}">
                <a16:creationId xmlns:a16="http://schemas.microsoft.com/office/drawing/2014/main" id="{521DCD27-F849-453E-A43E-96627C2AC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 flipH="1">
            <a:off x="2924049" y="5178765"/>
            <a:ext cx="3989866" cy="205704"/>
          </a:xfrm>
        </p:spPr>
        <p:txBody>
          <a:bodyPr>
            <a:normAutofit fontScale="32500" lnSpcReduction="20000"/>
          </a:bodyPr>
          <a:lstStyle/>
          <a:p>
            <a:pPr>
              <a:buFontTx/>
              <a:buNone/>
            </a:pPr>
            <a:r>
              <a:rPr lang="en-IN" altLang="en-US" dirty="0"/>
              <a:t>Where P=patent    ,s=staff     ,I=inventory, E=exit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FFB010-22D3-403D-BA07-4FF8F95DF255}"/>
              </a:ext>
            </a:extLst>
          </p:cNvPr>
          <p:cNvSpPr/>
          <p:nvPr/>
        </p:nvSpPr>
        <p:spPr>
          <a:xfrm>
            <a:off x="4918982" y="1959749"/>
            <a:ext cx="822506" cy="312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723" dirty="0"/>
              <a:t>Main menu</a:t>
            </a:r>
          </a:p>
        </p:txBody>
      </p:sp>
      <p:sp>
        <p:nvSpPr>
          <p:cNvPr id="6" name="Flowchart: Off-page Connector 5">
            <a:extLst>
              <a:ext uri="{FF2B5EF4-FFF2-40B4-BE49-F238E27FC236}">
                <a16:creationId xmlns:a16="http://schemas.microsoft.com/office/drawing/2014/main" id="{6EC16094-0E45-4D1B-AC7E-0A3A23F21AB5}"/>
              </a:ext>
            </a:extLst>
          </p:cNvPr>
          <p:cNvSpPr/>
          <p:nvPr/>
        </p:nvSpPr>
        <p:spPr>
          <a:xfrm>
            <a:off x="4918982" y="2270055"/>
            <a:ext cx="144789" cy="24620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723" dirty="0"/>
              <a:t>1</a:t>
            </a:r>
          </a:p>
        </p:txBody>
      </p:sp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11FD9A7C-27F3-4BF7-9CE0-0D56A32BEBA7}"/>
              </a:ext>
            </a:extLst>
          </p:cNvPr>
          <p:cNvSpPr/>
          <p:nvPr/>
        </p:nvSpPr>
        <p:spPr>
          <a:xfrm>
            <a:off x="5063772" y="2268141"/>
            <a:ext cx="144788" cy="24620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723" dirty="0"/>
              <a:t>2</a:t>
            </a:r>
          </a:p>
        </p:txBody>
      </p:sp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0E4E79D5-CFDC-4528-B0C0-7E3D5A53C707}"/>
              </a:ext>
            </a:extLst>
          </p:cNvPr>
          <p:cNvSpPr/>
          <p:nvPr/>
        </p:nvSpPr>
        <p:spPr>
          <a:xfrm>
            <a:off x="5211749" y="2268141"/>
            <a:ext cx="123102" cy="24620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723" dirty="0"/>
              <a:t>3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F0221EF-75ED-40BE-9DE4-5A98D7F81071}"/>
              </a:ext>
            </a:extLst>
          </p:cNvPr>
          <p:cNvSpPr/>
          <p:nvPr/>
        </p:nvSpPr>
        <p:spPr>
          <a:xfrm>
            <a:off x="4918982" y="2514345"/>
            <a:ext cx="144789" cy="393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723" dirty="0"/>
              <a:t>p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44BCAD2-C6EA-4FA0-9184-C5702992FB44}"/>
              </a:ext>
            </a:extLst>
          </p:cNvPr>
          <p:cNvSpPr/>
          <p:nvPr/>
        </p:nvSpPr>
        <p:spPr>
          <a:xfrm>
            <a:off x="5054204" y="2524551"/>
            <a:ext cx="164561" cy="3929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723" dirty="0"/>
              <a:t>s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0D64E27C-04E6-454A-8484-5BD8B829C24C}"/>
              </a:ext>
            </a:extLst>
          </p:cNvPr>
          <p:cNvSpPr/>
          <p:nvPr/>
        </p:nvSpPr>
        <p:spPr>
          <a:xfrm>
            <a:off x="5190700" y="2524551"/>
            <a:ext cx="194540" cy="3929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723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9D2003-9278-4AAF-AAE6-D377BD769AE8}"/>
              </a:ext>
            </a:extLst>
          </p:cNvPr>
          <p:cNvSpPr/>
          <p:nvPr/>
        </p:nvSpPr>
        <p:spPr>
          <a:xfrm>
            <a:off x="4918982" y="1610434"/>
            <a:ext cx="730047" cy="318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723" dirty="0"/>
              <a:t>Welcome screen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5E4BF79-A48A-49EB-BF0D-F07B57852FBF}"/>
              </a:ext>
            </a:extLst>
          </p:cNvPr>
          <p:cNvSpPr/>
          <p:nvPr/>
        </p:nvSpPr>
        <p:spPr>
          <a:xfrm>
            <a:off x="3402514" y="2085636"/>
            <a:ext cx="1518382" cy="20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723"/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C885B14B-792B-4468-BC88-CB8380CD1926}"/>
              </a:ext>
            </a:extLst>
          </p:cNvPr>
          <p:cNvSpPr/>
          <p:nvPr/>
        </p:nvSpPr>
        <p:spPr>
          <a:xfrm>
            <a:off x="5337403" y="2278346"/>
            <a:ext cx="164561" cy="24620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723" dirty="0"/>
              <a:t>0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9154026-3590-4C1C-A5B8-6791305C06C9}"/>
              </a:ext>
            </a:extLst>
          </p:cNvPr>
          <p:cNvSpPr/>
          <p:nvPr/>
        </p:nvSpPr>
        <p:spPr>
          <a:xfrm>
            <a:off x="5341229" y="2525826"/>
            <a:ext cx="194540" cy="393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723" dirty="0"/>
              <a:t>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51DC51-AA16-416E-8830-AE9FEA428775}"/>
              </a:ext>
            </a:extLst>
          </p:cNvPr>
          <p:cNvSpPr/>
          <p:nvPr/>
        </p:nvSpPr>
        <p:spPr>
          <a:xfrm>
            <a:off x="3869744" y="2755447"/>
            <a:ext cx="700343" cy="367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723" dirty="0"/>
              <a:t>Patient info  recording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81E9F4-6814-476C-8A07-5802C0C70980}"/>
              </a:ext>
            </a:extLst>
          </p:cNvPr>
          <p:cNvCxnSpPr>
            <a:cxnSpLocks/>
            <a:stCxn id="9" idx="2"/>
            <a:endCxn id="20" idx="3"/>
          </p:cNvCxnSpPr>
          <p:nvPr/>
        </p:nvCxnSpPr>
        <p:spPr>
          <a:xfrm flipH="1">
            <a:off x="4570087" y="2907890"/>
            <a:ext cx="421609" cy="31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0D15454-F1BF-4EDF-AD5B-CFAF5DAA1626}"/>
              </a:ext>
            </a:extLst>
          </p:cNvPr>
          <p:cNvSpPr/>
          <p:nvPr/>
        </p:nvSpPr>
        <p:spPr>
          <a:xfrm>
            <a:off x="4775200" y="3170677"/>
            <a:ext cx="591127" cy="627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723" dirty="0"/>
              <a:t>Staff info record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95AB22-E08C-42D2-A0A6-82F894D73490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136485" y="2917456"/>
            <a:ext cx="6697" cy="272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0585A49-1118-4883-9CE2-C4D8B7511179}"/>
              </a:ext>
            </a:extLst>
          </p:cNvPr>
          <p:cNvSpPr/>
          <p:nvPr/>
        </p:nvSpPr>
        <p:spPr>
          <a:xfrm>
            <a:off x="5649029" y="3098716"/>
            <a:ext cx="1023586" cy="367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723" dirty="0"/>
              <a:t>Inventory info record.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C25606-ED2B-4C3B-9D29-E53D6E775BF2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5308061" y="2904700"/>
            <a:ext cx="340968" cy="37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Bent 40">
            <a:extLst>
              <a:ext uri="{FF2B5EF4-FFF2-40B4-BE49-F238E27FC236}">
                <a16:creationId xmlns:a16="http://schemas.microsoft.com/office/drawing/2014/main" id="{9A253864-EF36-4746-9B6F-E5803FB59451}"/>
              </a:ext>
            </a:extLst>
          </p:cNvPr>
          <p:cNvSpPr/>
          <p:nvPr/>
        </p:nvSpPr>
        <p:spPr>
          <a:xfrm>
            <a:off x="3122517" y="2126223"/>
            <a:ext cx="279997" cy="2164288"/>
          </a:xfrm>
          <a:prstGeom prst="bentArrow">
            <a:avLst>
              <a:gd name="adj1" fmla="val 2785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723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550FE1-16C8-4AFC-A879-4C9792EF0384}"/>
              </a:ext>
            </a:extLst>
          </p:cNvPr>
          <p:cNvCxnSpPr>
            <a:cxnSpLocks/>
          </p:cNvCxnSpPr>
          <p:nvPr/>
        </p:nvCxnSpPr>
        <p:spPr>
          <a:xfrm flipH="1">
            <a:off x="3176417" y="2965933"/>
            <a:ext cx="943359" cy="52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BA0CF07-4444-4E85-B758-1E36F06A988F}"/>
              </a:ext>
            </a:extLst>
          </p:cNvPr>
          <p:cNvCxnSpPr>
            <a:cxnSpLocks/>
          </p:cNvCxnSpPr>
          <p:nvPr/>
        </p:nvCxnSpPr>
        <p:spPr>
          <a:xfrm flipH="1">
            <a:off x="3151107" y="3410213"/>
            <a:ext cx="1767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row: Left 57">
            <a:extLst>
              <a:ext uri="{FF2B5EF4-FFF2-40B4-BE49-F238E27FC236}">
                <a16:creationId xmlns:a16="http://schemas.microsoft.com/office/drawing/2014/main" id="{AACD01E8-4EBC-4E2B-B32D-E9A6DE045256}"/>
              </a:ext>
            </a:extLst>
          </p:cNvPr>
          <p:cNvSpPr/>
          <p:nvPr/>
        </p:nvSpPr>
        <p:spPr>
          <a:xfrm>
            <a:off x="3282491" y="4184833"/>
            <a:ext cx="2860316" cy="302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723" dirty="0"/>
              <a:t>Flow chart</a:t>
            </a: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5B221999-04CC-4398-97E4-0531838E4EB6}"/>
              </a:ext>
            </a:extLst>
          </p:cNvPr>
          <p:cNvSpPr/>
          <p:nvPr/>
        </p:nvSpPr>
        <p:spPr>
          <a:xfrm>
            <a:off x="6062567" y="3541955"/>
            <a:ext cx="171978" cy="7485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723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7EF8-6647-4FDF-8344-DA7ED736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083" y="-85241"/>
            <a:ext cx="7530269" cy="650929"/>
          </a:xfrm>
        </p:spPr>
        <p:txBody>
          <a:bodyPr>
            <a:normAutofit fontScale="90000"/>
          </a:bodyPr>
          <a:lstStyle/>
          <a:p>
            <a:r>
              <a:rPr lang="en-IN" sz="1600" dirty="0"/>
              <a:t>Algorithm: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503FE7-60B6-4B6C-9FDD-F5400C5FA9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629789"/>
              </p:ext>
            </p:extLst>
          </p:nvPr>
        </p:nvGraphicFramePr>
        <p:xfrm>
          <a:off x="947303" y="309966"/>
          <a:ext cx="8119205" cy="6346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42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5D19-9514-4245-9E46-AD2011D4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627682"/>
            <a:ext cx="8107551" cy="360609"/>
          </a:xfrm>
        </p:spPr>
        <p:txBody>
          <a:bodyPr>
            <a:normAutofit/>
          </a:bodyPr>
          <a:lstStyle/>
          <a:p>
            <a:r>
              <a:rPr lang="en-IN" sz="1350" dirty="0">
                <a:solidFill>
                  <a:srgbClr val="00B050"/>
                </a:solidFill>
              </a:rPr>
              <a:t>C programming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518FB-CE36-4165-9C5D-EE73596DD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799" y="1146875"/>
            <a:ext cx="8511475" cy="5315918"/>
          </a:xfrm>
        </p:spPr>
        <p:txBody>
          <a:bodyPr>
            <a:normAutofit fontScale="32500" lnSpcReduction="20000"/>
          </a:bodyPr>
          <a:lstStyle/>
          <a:p>
            <a:r>
              <a:rPr lang="en-IN" sz="4200" dirty="0"/>
              <a:t>#include&lt;stdio.h&gt;</a:t>
            </a:r>
          </a:p>
          <a:p>
            <a:r>
              <a:rPr lang="en-IN" sz="4200" dirty="0"/>
              <a:t>#include&lt;conio.h&gt;</a:t>
            </a:r>
          </a:p>
          <a:p>
            <a:r>
              <a:rPr lang="en-IN" sz="4200" dirty="0"/>
              <a:t>#include&lt;stdlib.h&gt;</a:t>
            </a:r>
          </a:p>
          <a:p>
            <a:r>
              <a:rPr lang="en-IN" sz="4200" dirty="0"/>
              <a:t>#include&lt;string.h&gt;</a:t>
            </a:r>
          </a:p>
          <a:p>
            <a:r>
              <a:rPr lang="en-IN" sz="4200" dirty="0"/>
              <a:t>void </a:t>
            </a:r>
            <a:r>
              <a:rPr lang="en-IN" sz="4200" dirty="0" err="1"/>
              <a:t>clrscr</a:t>
            </a:r>
            <a:r>
              <a:rPr lang="en-IN" sz="4200" dirty="0"/>
              <a:t>(void)</a:t>
            </a:r>
          </a:p>
          <a:p>
            <a:r>
              <a:rPr lang="en-IN" sz="4200" dirty="0"/>
              <a:t>{</a:t>
            </a:r>
          </a:p>
          <a:p>
            <a:r>
              <a:rPr lang="en-IN" sz="4200" dirty="0"/>
              <a:t>    system("</a:t>
            </a:r>
            <a:r>
              <a:rPr lang="en-IN" sz="4200" dirty="0" err="1"/>
              <a:t>cls</a:t>
            </a:r>
            <a:r>
              <a:rPr lang="en-IN" sz="4200" dirty="0"/>
              <a:t>()");</a:t>
            </a:r>
          </a:p>
          <a:p>
            <a:r>
              <a:rPr lang="en-IN" sz="4200" dirty="0"/>
              <a:t>}</a:t>
            </a:r>
          </a:p>
          <a:p>
            <a:r>
              <a:rPr lang="en-IN" sz="4200" dirty="0"/>
              <a:t>void menu(void);</a:t>
            </a:r>
          </a:p>
          <a:p>
            <a:r>
              <a:rPr lang="en-IN" sz="4200" dirty="0"/>
              <a:t>void pat(void);</a:t>
            </a:r>
          </a:p>
          <a:p>
            <a:r>
              <a:rPr lang="en-IN" sz="4200" dirty="0"/>
              <a:t>void </a:t>
            </a:r>
            <a:r>
              <a:rPr lang="en-IN" sz="4200" dirty="0" err="1"/>
              <a:t>inv</a:t>
            </a:r>
            <a:r>
              <a:rPr lang="en-IN" sz="4200" dirty="0"/>
              <a:t>(void);</a:t>
            </a:r>
          </a:p>
          <a:p>
            <a:r>
              <a:rPr lang="en-IN" sz="4200" dirty="0"/>
              <a:t>struct </a:t>
            </a:r>
            <a:r>
              <a:rPr lang="en-IN" sz="4200" dirty="0" err="1"/>
              <a:t>hospitaladdress</a:t>
            </a:r>
            <a:endParaRPr lang="en-IN" sz="4200" dirty="0"/>
          </a:p>
          <a:p>
            <a:r>
              <a:rPr lang="en-IN" sz="4200" dirty="0"/>
              <a:t>{</a:t>
            </a:r>
          </a:p>
          <a:p>
            <a:r>
              <a:rPr lang="en-IN" sz="42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2129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48B1-A8D8-4BB8-9F7D-CC9A37F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348" y="122596"/>
            <a:ext cx="6251303" cy="691066"/>
          </a:xfrm>
        </p:spPr>
        <p:txBody>
          <a:bodyPr/>
          <a:lstStyle/>
          <a:p>
            <a:r>
              <a:rPr lang="en-IN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924A7-AC0A-4AD6-9256-CA21F455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946" y="759418"/>
            <a:ext cx="8593810" cy="57808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50" dirty="0"/>
              <a:t>struct </a:t>
            </a:r>
            <a:r>
              <a:rPr lang="en-IN" sz="1050" dirty="0" err="1"/>
              <a:t>patient_information</a:t>
            </a:r>
            <a:endParaRPr lang="en-IN" sz="1050" dirty="0"/>
          </a:p>
          <a:p>
            <a:pPr marL="0" indent="0">
              <a:buNone/>
            </a:pPr>
            <a:r>
              <a:rPr lang="en-IN" sz="1050" u="sng" dirty="0"/>
              <a:t>{</a:t>
            </a:r>
          </a:p>
          <a:p>
            <a:pPr marL="0" indent="0">
              <a:buNone/>
            </a:pPr>
            <a:r>
              <a:rPr lang="en-IN" sz="1050" u="sng" dirty="0"/>
              <a:t>};</a:t>
            </a:r>
          </a:p>
          <a:p>
            <a:pPr marL="0" indent="0">
              <a:buNone/>
            </a:pPr>
            <a:r>
              <a:rPr lang="en-IN" sz="1050" u="sng" dirty="0"/>
              <a:t>struct </a:t>
            </a:r>
            <a:r>
              <a:rPr lang="en-IN" sz="1050" u="sng" dirty="0" err="1"/>
              <a:t>staff_information</a:t>
            </a:r>
            <a:endParaRPr lang="en-IN" sz="1050" u="sng" dirty="0"/>
          </a:p>
          <a:p>
            <a:pPr marL="0" indent="0">
              <a:buNone/>
            </a:pPr>
            <a:r>
              <a:rPr lang="en-IN" sz="1050" u="sng" dirty="0"/>
              <a:t>{</a:t>
            </a:r>
          </a:p>
          <a:p>
            <a:pPr marL="0" indent="0">
              <a:buNone/>
            </a:pPr>
            <a:r>
              <a:rPr lang="en-IN" sz="1050" u="sng" dirty="0"/>
              <a:t>};</a:t>
            </a:r>
          </a:p>
          <a:p>
            <a:pPr marL="0" indent="0">
              <a:buNone/>
            </a:pPr>
            <a:r>
              <a:rPr lang="en-IN" sz="1050" dirty="0"/>
              <a:t>struct </a:t>
            </a:r>
            <a:r>
              <a:rPr lang="en-IN" sz="1050" dirty="0" err="1"/>
              <a:t>inventorylist</a:t>
            </a:r>
            <a:endParaRPr lang="en-IN" sz="1050" dirty="0"/>
          </a:p>
          <a:p>
            <a:pPr marL="0" indent="0">
              <a:buNone/>
            </a:pPr>
            <a:r>
              <a:rPr lang="en-IN" sz="1050" dirty="0"/>
              <a:t>{</a:t>
            </a:r>
          </a:p>
          <a:p>
            <a:pPr marL="0" indent="0">
              <a:buNone/>
            </a:pPr>
            <a:r>
              <a:rPr lang="en-IN" sz="1050" dirty="0"/>
              <a:t>};</a:t>
            </a:r>
          </a:p>
          <a:p>
            <a:pPr marL="0" indent="0">
              <a:buNone/>
            </a:pPr>
            <a:r>
              <a:rPr lang="en-IN" sz="1050" dirty="0"/>
              <a:t>void menu()</a:t>
            </a:r>
          </a:p>
          <a:p>
            <a:pPr marL="0" indent="0">
              <a:buNone/>
            </a:pPr>
            <a:r>
              <a:rPr lang="en-IN" sz="1050" dirty="0"/>
              <a:t>{</a:t>
            </a:r>
          </a:p>
          <a:p>
            <a:pPr marL="0" indent="0">
              <a:buNone/>
            </a:pPr>
            <a:r>
              <a:rPr lang="en-IN" sz="1050" dirty="0"/>
              <a:t>}</a:t>
            </a:r>
          </a:p>
          <a:p>
            <a:pPr marL="0" indent="0">
              <a:buNone/>
            </a:pPr>
            <a:r>
              <a:rPr lang="en-IN" sz="1050" dirty="0"/>
              <a:t>Void main()</a:t>
            </a:r>
          </a:p>
          <a:p>
            <a:pPr marL="0" indent="0">
              <a:buNone/>
            </a:pPr>
            <a:r>
              <a:rPr lang="en-IN" sz="1050" dirty="0"/>
              <a:t>{</a:t>
            </a:r>
          </a:p>
          <a:p>
            <a:pPr marL="0" indent="0">
              <a:buNone/>
            </a:pPr>
            <a:r>
              <a:rPr lang="en-IN" sz="10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172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C8D7-4E0E-4941-8449-358EE5BAC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0"/>
            <a:ext cx="7247927" cy="3924498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647298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345</Words>
  <Application>Microsoft Office PowerPoint</Application>
  <PresentationFormat>On-screen Show (4:3)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Rockwell</vt:lpstr>
      <vt:lpstr>Segoe UI</vt:lpstr>
      <vt:lpstr>Wingdings</vt:lpstr>
      <vt:lpstr>Gallery</vt:lpstr>
      <vt:lpstr>DSA: j component review 1</vt:lpstr>
      <vt:lpstr>abstract</vt:lpstr>
      <vt:lpstr>Flow chart</vt:lpstr>
      <vt:lpstr>Algorithm: </vt:lpstr>
      <vt:lpstr>C programming code</vt:lpstr>
      <vt:lpstr>continue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ADDISU AMARE ZENA</dc:creator>
  <cp:lastModifiedBy>ADDISU AMARE ZENA</cp:lastModifiedBy>
  <cp:revision>14</cp:revision>
  <dcterms:created xsi:type="dcterms:W3CDTF">2020-10-12T06:06:58Z</dcterms:created>
  <dcterms:modified xsi:type="dcterms:W3CDTF">2020-10-12T09:16:44Z</dcterms:modified>
</cp:coreProperties>
</file>