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61CD-CF09-CF44-8069-180C4FDFB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689D7-910B-EA45-AD16-C90C2C239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BF94-79BB-C841-BDFE-3F768058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BD1E-BF59-8941-81FF-17F641170504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BC03-82EC-6145-A6A6-224DFD09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DB4CD-17F4-5A48-8CB3-233D28B4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B1ED-28CE-BE4C-9702-97E7A69C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3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7EB6-DF59-A342-A60F-6C82F695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83AC7-D82F-484F-A1F1-26D7D9330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847FE-6E0E-1C4C-B369-A2CBA4FA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BD1E-BF59-8941-81FF-17F641170504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EEB7C-BCAB-CA45-8C2D-7911786A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9081B-0DD2-C04E-8F22-0F737CC8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B1ED-28CE-BE4C-9702-97E7A69C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2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84F64-708B-2F4A-A621-D88ABB77C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B3456-D109-3D4F-A4DE-27EF86397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12C87-ECE4-C94E-8966-6A2DE8C6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BD1E-BF59-8941-81FF-17F641170504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A074E-47CA-2146-9C17-BB36D4F1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9684D-CA26-9743-9992-FA9FC6D7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B1ED-28CE-BE4C-9702-97E7A69C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0B7A6-18D2-BF47-98A5-C37497F7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3459B-4319-A642-9B89-3CE64547A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A8E6E-D8BC-174B-A532-6B940D61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BD1E-BF59-8941-81FF-17F641170504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3A3A5-98E4-F64F-BD97-B8FD4E15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8BFB7-B816-B44F-81FB-A78DD10E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B1ED-28CE-BE4C-9702-97E7A69C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7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62BB-6017-FE4E-8E07-11E336EA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6CA0B-F15B-0F4C-B4CE-35FEFE9E4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FE9B0-B52B-8C42-8978-D5ECB94A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BD1E-BF59-8941-81FF-17F641170504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2E115-D980-534A-A1A5-FF5F35C4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E02EA-0C45-F546-A3FF-A0684BDE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B1ED-28CE-BE4C-9702-97E7A69C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7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5E57-D7C7-B044-8EC3-ED7C6547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ADB4C-CD30-944F-9CF4-ED3FC89FF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A6E6B-DFA2-3145-9FA0-588B016DD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C6777-D531-3E48-A1FC-7036232C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BD1E-BF59-8941-81FF-17F641170504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9B2EE-1241-3847-8801-C0E56CFA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6508E-1647-0F48-BE7D-327C178C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B1ED-28CE-BE4C-9702-97E7A69C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A7E8-B744-1B49-A7F2-33FD4096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0E2ED-2DBA-7242-A777-99A7FE16B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B4B0A-BB70-1A48-A229-A849D453F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EF3C6-CCD6-7346-B7A0-E2F080443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5981C-2907-A847-900D-9ED843EF1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ECA2B-BE2A-4843-89C7-450F74A5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BD1E-BF59-8941-81FF-17F641170504}" type="datetimeFigureOut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B5C11-4708-E847-B877-67ED3B9D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8BB80-7325-BC4B-9FCE-AE043D2B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B1ED-28CE-BE4C-9702-97E7A69C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7799-1AA3-9442-9122-FFE9E1B6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17D57-F384-2D47-98C4-AE4FD255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BD1E-BF59-8941-81FF-17F641170504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19E8F-5248-1345-96C9-BA6CF68D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00704-B331-C341-B09A-AAB71C94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B1ED-28CE-BE4C-9702-97E7A69C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8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C98C6-BDD6-D34F-BD51-004F66E4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BD1E-BF59-8941-81FF-17F641170504}" type="datetimeFigureOut">
              <a:rPr lang="en-US" smtClean="0"/>
              <a:t>4/4/18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C94D0-34E1-E94C-A0A2-9613CEDE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8719D-024C-D148-AB26-D8CCE232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B1ED-28CE-BE4C-9702-97E7A69C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A6D5-6AC1-DD49-83B1-495D1189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78DA5-39D1-6247-B905-5907C4F15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39D00-C507-F943-9CB4-A45BEBC2E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7E70B-38C6-DF43-8C40-A6E44D7A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BD1E-BF59-8941-81FF-17F641170504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45C6B-07EB-9149-AB83-62CFB0EE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2DFE8-EF36-2044-80E6-2FC5A6CA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B1ED-28CE-BE4C-9702-97E7A69C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7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000A-D00D-9C4A-B891-383AD481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910FE-4394-8349-ADF0-85F1664AD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C98D3-A2B0-6241-8731-4A1D634B4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3B8BB-69C8-204F-9B73-5AC8015B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BD1E-BF59-8941-81FF-17F641170504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8724F-0EF8-A24C-A28E-FCA2385F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3A29E-9DA4-B94E-90C5-CF8D0214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B1ED-28CE-BE4C-9702-97E7A69C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6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FF9BA-CFFA-7A40-BA8E-7B068265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270EE-4CF0-6946-B471-29F640885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5B07C-3ED0-1642-9699-8A25F675F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3BD1E-BF59-8941-81FF-17F641170504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01B59-E5A7-194E-9D14-109996FE5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9840B-DFCD-4F47-8BD6-D498D6B8A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AB1ED-28CE-BE4C-9702-97E7A69C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6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9B3-095F-9247-8610-9C1DBA1A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2579-AE89-5042-BFE0-0ACA12FD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Center </a:t>
            </a:r>
            <a:r>
              <a:rPr lang="en-US" b="1" i="1" dirty="0"/>
              <a:t>119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Fridays at noon (12pm)</a:t>
            </a:r>
          </a:p>
          <a:p>
            <a:r>
              <a:rPr lang="en-US" dirty="0"/>
              <a:t>Interactive examples related to PA (bring your clicker)</a:t>
            </a:r>
          </a:p>
          <a:p>
            <a:r>
              <a:rPr lang="en-US" dirty="0"/>
              <a:t>Counts towards attendance credit (though not required for full credit)</a:t>
            </a:r>
          </a:p>
          <a:p>
            <a:r>
              <a:rPr lang="en-US" dirty="0"/>
              <a:t>Starts this Friday!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6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2573-2CE7-704E-BCE9-7406989F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 &amp; 2 Types of 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A310F-A6F8-6043-9479-705A3B783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96155"/>
            <a:ext cx="5157787" cy="823912"/>
          </a:xfrm>
        </p:spPr>
        <p:txBody>
          <a:bodyPr/>
          <a:lstStyle/>
          <a:p>
            <a:r>
              <a:rPr lang="en-US" dirty="0"/>
              <a:t>Open Collaboration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D1185-F8B9-374B-8027-9148AF5CA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20067"/>
            <a:ext cx="5157787" cy="3684588"/>
          </a:xfrm>
        </p:spPr>
        <p:txBody>
          <a:bodyPr/>
          <a:lstStyle/>
          <a:p>
            <a:r>
              <a:rPr lang="en-US" dirty="0"/>
              <a:t>Goal: learning &gt; assessment</a:t>
            </a:r>
          </a:p>
          <a:p>
            <a:r>
              <a:rPr lang="en-US" dirty="0"/>
              <a:t>Share (small amounts of) code</a:t>
            </a:r>
          </a:p>
          <a:p>
            <a:r>
              <a:rPr lang="en-US" dirty="0"/>
              <a:t>Work together, look at one another’s screen</a:t>
            </a:r>
          </a:p>
          <a:p>
            <a:r>
              <a:rPr lang="en-US" dirty="0"/>
              <a:t>Discuss approaches, both high-level and concrete</a:t>
            </a:r>
          </a:p>
          <a:p>
            <a:r>
              <a:rPr lang="en-US" dirty="0"/>
              <a:t>Get debugging help from TAs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F145A-00B2-3049-A20F-BF1CA0F10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96155"/>
            <a:ext cx="5183188" cy="823912"/>
          </a:xfrm>
        </p:spPr>
        <p:txBody>
          <a:bodyPr/>
          <a:lstStyle/>
          <a:p>
            <a:r>
              <a:rPr lang="en-US" dirty="0"/>
              <a:t>Closed Collaboration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86B38-F552-1C4A-9F0C-F392638E3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20067"/>
            <a:ext cx="5183188" cy="3684588"/>
          </a:xfrm>
        </p:spPr>
        <p:txBody>
          <a:bodyPr/>
          <a:lstStyle/>
          <a:p>
            <a:r>
              <a:rPr lang="en-US" dirty="0"/>
              <a:t>Goal: assessment &gt; learning</a:t>
            </a:r>
          </a:p>
          <a:p>
            <a:r>
              <a:rPr lang="en-US" dirty="0"/>
              <a:t>No debugging help from </a:t>
            </a:r>
            <a:r>
              <a:rPr lang="en-US" dirty="0" err="1"/>
              <a:t>Tas</a:t>
            </a:r>
            <a:endParaRPr lang="en-US" dirty="0"/>
          </a:p>
          <a:p>
            <a:r>
              <a:rPr lang="en-US" dirty="0"/>
              <a:t>No looking at or discussing code with other students</a:t>
            </a:r>
          </a:p>
          <a:p>
            <a:r>
              <a:rPr lang="en-US" dirty="0"/>
              <a:t>Only private Piazza posts – we will aggregate FAQs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4D0D0D-BB75-584A-8696-9EFFFDD1B164}"/>
              </a:ext>
            </a:extLst>
          </p:cNvPr>
          <p:cNvSpPr txBox="1">
            <a:spLocks/>
          </p:cNvSpPr>
          <p:nvPr/>
        </p:nvSpPr>
        <p:spPr>
          <a:xfrm>
            <a:off x="839788" y="5532437"/>
            <a:ext cx="10515600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With the person next to you: Discuss how this is similar to or different from the AI policies in other courses you have taken.</a:t>
            </a:r>
          </a:p>
        </p:txBody>
      </p:sp>
    </p:spTree>
    <p:extLst>
      <p:ext uri="{BB962C8B-B14F-4D97-AF65-F5344CB8AC3E}">
        <p14:creationId xmlns:p14="http://schemas.microsoft.com/office/powerpoint/2010/main" val="33261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2573-2CE7-704E-BCE9-7406989F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 &amp; 2 Types of 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A310F-A6F8-6043-9479-705A3B783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96155"/>
            <a:ext cx="5157787" cy="823912"/>
          </a:xfrm>
        </p:spPr>
        <p:txBody>
          <a:bodyPr/>
          <a:lstStyle/>
          <a:p>
            <a:r>
              <a:rPr lang="en-US" dirty="0"/>
              <a:t>Open Collaboration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D1185-F8B9-374B-8027-9148AF5CA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20067"/>
            <a:ext cx="5157787" cy="3684588"/>
          </a:xfrm>
        </p:spPr>
        <p:txBody>
          <a:bodyPr/>
          <a:lstStyle/>
          <a:p>
            <a:r>
              <a:rPr lang="en-US" dirty="0"/>
              <a:t>Goal: learning &gt; assessment</a:t>
            </a:r>
          </a:p>
          <a:p>
            <a:r>
              <a:rPr lang="en-US" dirty="0"/>
              <a:t>Share (small amounts of) code</a:t>
            </a:r>
          </a:p>
          <a:p>
            <a:r>
              <a:rPr lang="en-US" dirty="0"/>
              <a:t>Work together, look at one another’s screen</a:t>
            </a:r>
          </a:p>
          <a:p>
            <a:r>
              <a:rPr lang="en-US" dirty="0"/>
              <a:t>Discuss approaches, both high-level and concrete</a:t>
            </a:r>
          </a:p>
          <a:p>
            <a:r>
              <a:rPr lang="en-US" dirty="0"/>
              <a:t>Get debugging help from TAs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F145A-00B2-3049-A20F-BF1CA0F10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96155"/>
            <a:ext cx="5183188" cy="823912"/>
          </a:xfrm>
        </p:spPr>
        <p:txBody>
          <a:bodyPr/>
          <a:lstStyle/>
          <a:p>
            <a:r>
              <a:rPr lang="en-US" dirty="0"/>
              <a:t>Closed Collaboration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86B38-F552-1C4A-9F0C-F392638E3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20067"/>
            <a:ext cx="5183188" cy="3684588"/>
          </a:xfrm>
        </p:spPr>
        <p:txBody>
          <a:bodyPr/>
          <a:lstStyle/>
          <a:p>
            <a:r>
              <a:rPr lang="en-US" dirty="0"/>
              <a:t>Goal: assessment &gt; learning</a:t>
            </a:r>
          </a:p>
          <a:p>
            <a:r>
              <a:rPr lang="en-US" dirty="0"/>
              <a:t>No debugging help from </a:t>
            </a:r>
            <a:r>
              <a:rPr lang="en-US" dirty="0" err="1"/>
              <a:t>Tas</a:t>
            </a:r>
            <a:endParaRPr lang="en-US" dirty="0"/>
          </a:p>
          <a:p>
            <a:r>
              <a:rPr lang="en-US" dirty="0"/>
              <a:t>No looking at or discussing code with other students</a:t>
            </a:r>
          </a:p>
          <a:p>
            <a:r>
              <a:rPr lang="en-US" dirty="0"/>
              <a:t>Only private Piazza posts – we will aggregate FAQs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4D0D0D-BB75-584A-8696-9EFFFDD1B164}"/>
              </a:ext>
            </a:extLst>
          </p:cNvPr>
          <p:cNvSpPr txBox="1">
            <a:spLocks/>
          </p:cNvSpPr>
          <p:nvPr/>
        </p:nvSpPr>
        <p:spPr>
          <a:xfrm>
            <a:off x="839788" y="5532437"/>
            <a:ext cx="10515600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In this course: 5 open and 4 closed programming assignments.</a:t>
            </a:r>
          </a:p>
        </p:txBody>
      </p:sp>
    </p:spTree>
    <p:extLst>
      <p:ext uri="{BB962C8B-B14F-4D97-AF65-F5344CB8AC3E}">
        <p14:creationId xmlns:p14="http://schemas.microsoft.com/office/powerpoint/2010/main" val="377562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B90BA5-B127-8544-8C51-A03D244B1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91" y="0"/>
            <a:ext cx="11264900" cy="2794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E8FDD6-895E-0044-8CB2-3BA7A1B54F8F}"/>
              </a:ext>
            </a:extLst>
          </p:cNvPr>
          <p:cNvSpPr txBox="1"/>
          <p:nvPr/>
        </p:nvSpPr>
        <p:spPr>
          <a:xfrm>
            <a:off x="2707573" y="3384467"/>
            <a:ext cx="6768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OCaml</a:t>
            </a:r>
            <a:r>
              <a:rPr lang="en-US" sz="2400" dirty="0"/>
              <a:t> (and languages like it) make it </a:t>
            </a:r>
            <a:r>
              <a:rPr lang="en-US" sz="2400" b="1" dirty="0"/>
              <a:t>significantly easier</a:t>
            </a:r>
            <a:r>
              <a:rPr lang="en-US" sz="2400" dirty="0"/>
              <a:t> to write and test a compiler.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We will invest a week in learning </a:t>
            </a:r>
            <a:r>
              <a:rPr lang="en-US" sz="2400" dirty="0" err="1"/>
              <a:t>OCaml</a:t>
            </a:r>
            <a:r>
              <a:rPr lang="en-US" sz="2400" dirty="0"/>
              <a:t>, and it will pay off immensely over the rest of the quarter.</a:t>
            </a:r>
          </a:p>
        </p:txBody>
      </p:sp>
    </p:spTree>
    <p:extLst>
      <p:ext uri="{BB962C8B-B14F-4D97-AF65-F5344CB8AC3E}">
        <p14:creationId xmlns:p14="http://schemas.microsoft.com/office/powerpoint/2010/main" val="3716225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249</Words>
  <Application>Microsoft Macintosh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Discussion Section</vt:lpstr>
      <vt:lpstr>Academic Integrity &amp; 2 Types of Assignments</vt:lpstr>
      <vt:lpstr>Academic Integrity &amp; 2 Types of Assignments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Section</dc:title>
  <dc:creator>jpolitz@eng.ucsd.edu</dc:creator>
  <cp:lastModifiedBy>jpolitz@eng.ucsd.edu</cp:lastModifiedBy>
  <cp:revision>2</cp:revision>
  <dcterms:created xsi:type="dcterms:W3CDTF">2018-04-04T15:16:49Z</dcterms:created>
  <dcterms:modified xsi:type="dcterms:W3CDTF">2018-04-04T15:33:40Z</dcterms:modified>
</cp:coreProperties>
</file>