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051B-C410-C54C-8401-7F0A46D7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843D5-409C-364B-952F-D458807A2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355E-2BA3-3F41-A18B-839E0867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9C8E-0F62-1545-AF0D-C8021576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C93B-259A-0B49-9317-4D7D9DC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DB50-698E-B749-9BB1-89EE9C2D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DE61A-4221-814D-AE62-ABDAA98E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818F-A4A8-C447-85B8-9A6FB1C3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E8B9-6D89-124B-BA55-02439A2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144F-D139-604C-8724-C925CCA6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6D8BA-714A-3A4C-82C3-902A9BF66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B44A-1B38-8443-9F1D-CF63D6626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C5DA-2DE2-524B-9569-AF5CEA30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8BF4-ABD8-B84C-BE3E-1D026E74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06B8-A527-1941-BA9C-557630B5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D803-900C-064D-8207-27214B2B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129C-BE73-A34A-95DD-3FF2BE58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B585-BBF6-CC44-B294-44AC3D86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7332-97CA-8F4F-AFFA-ED27AF30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BE088-EE8A-4A46-A437-2A65DD9F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1456-CB9A-3B47-8E1E-C5787EA0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D152-F022-FD4A-A650-4EE91C07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FB9-B325-8940-B1FD-4A07D009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90EA-9B69-1747-A7D9-FE620E40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F991-289C-904C-8710-3299170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9625-38FD-B74A-B809-1A4F3B30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EEA1-7AD6-7448-AC94-662684D5A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262C-233C-E144-B204-85468E66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8210B-E3DD-AF41-A5B8-BA424AB5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4BC8-83F0-D546-AC69-0CDD6D28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2A13-E7A0-484B-B995-467BA14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70F6-FE45-C74A-803D-98F56B60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4AC3-1CF7-3445-9FF3-C930625B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71F15-9FF9-6246-80C9-FB386B4D2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9FCAC-4439-B54F-B120-0B703418F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2DA74-21CC-2F43-972C-89733146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EE21A-5FB2-4948-B3DE-18F03B5C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CA1A4-F858-0741-A3BF-7C68200B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68310-67D1-474A-9E78-6240C605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5FA4-6CCC-EE4A-BFD2-7EA5D104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42F98-BDF0-514E-AF97-A7186B67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55633-FE43-1E43-9AAF-58AEB8F8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EBE5-D5BC-0247-85A2-6FF67A69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9F8B-8283-4D40-BDDF-31D59070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A2E0-5B66-E94F-B914-36DAEC5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4186-4ABD-1845-9055-B476F53A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CFCB-688A-784F-A5DF-0D4F2127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1F1A-7B65-664A-9B99-4C8A3C85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FF30-530D-BB4E-BF3B-BB78784DF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2477-85BE-BB48-AF8E-6E26EACF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7DFD0-6FB3-984B-B6F1-33FFCD6F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D43E2-A9D8-5945-BFA8-06A70820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AAC6-B835-4C4D-8593-920919BA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DD434-E9CF-B24E-A77C-23CCB8A99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215E1-DB07-6E49-9B50-3219BD7A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33AA-1CE8-BE4B-B816-C090FAC6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E2107-7BA3-544C-B5A2-537EC5E0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4FA00-2AD6-424A-B8F1-6F2EF0B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F8B3F-EFE5-4E41-9B76-2692B784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2195-A881-F544-8E12-627B4960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B993-19B7-1340-A3B0-589139EF8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1CE7-8667-B147-A39F-44FCBCBF18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6995-AECF-D848-AB8C-CDB23ACD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170F-C3E4-E44C-A4A7-FE2A4F62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ABEE-ACFC-A249-8B86-4164C148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ED155-AB72-8849-A112-99479B90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99" y="1118012"/>
            <a:ext cx="4762500" cy="186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96BC5-E3AC-4448-9521-E336BBB97C29}"/>
              </a:ext>
            </a:extLst>
          </p:cNvPr>
          <p:cNvSpPr txBox="1"/>
          <p:nvPr/>
        </p:nvSpPr>
        <p:spPr>
          <a:xfrm>
            <a:off x="4203865" y="3372592"/>
            <a:ext cx="5913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ans1 hold?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"nothing"</a:t>
            </a:r>
          </a:p>
          <a:p>
            <a:r>
              <a:rPr lang="en-US" dirty="0"/>
              <a:t>B: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"nothing-nested"</a:t>
            </a:r>
          </a:p>
          <a:p>
            <a:r>
              <a:rPr lang="en-US" dirty="0"/>
              <a:t>C: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</a:p>
          <a:p>
            <a:r>
              <a:rPr lang="en-US" dirty="0"/>
              <a:t>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"g"</a:t>
            </a:r>
          </a:p>
          <a:p>
            <a:r>
              <a:rPr lang="en-US" dirty="0"/>
              <a:t>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"f"</a:t>
            </a:r>
          </a:p>
        </p:txBody>
      </p:sp>
    </p:spTree>
    <p:extLst>
      <p:ext uri="{BB962C8B-B14F-4D97-AF65-F5344CB8AC3E}">
        <p14:creationId xmlns:p14="http://schemas.microsoft.com/office/powerpoint/2010/main" val="30170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69CDF-5C1C-6244-8B66-1DA6167C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49" y="544946"/>
            <a:ext cx="6832600" cy="177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A8F9D-BCFB-6241-BB39-5FA8B40CD89A}"/>
              </a:ext>
            </a:extLst>
          </p:cNvPr>
          <p:cNvSpPr txBox="1"/>
          <p:nvPr/>
        </p:nvSpPr>
        <p:spPr>
          <a:xfrm>
            <a:off x="2398816" y="3289464"/>
            <a:ext cx="8205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ans2 hold?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Node ("c", Node ("a", Leaf, Leaf), Node ("d", Leaf, Leaf))</a:t>
            </a:r>
          </a:p>
          <a:p>
            <a:r>
              <a:rPr lang="en-US" dirty="0"/>
              <a:t>B: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Node ("a", Node ("a", Leaf, Leaf), Node ("d", Leaf, Leaf))</a:t>
            </a:r>
          </a:p>
          <a:p>
            <a:r>
              <a:rPr lang="en-US" dirty="0"/>
              <a:t>C: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Node ("a", Leaf, Leaf)</a:t>
            </a:r>
          </a:p>
          <a:p>
            <a:r>
              <a:rPr lang="en-US" dirty="0"/>
              <a:t>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Node ("d", Leaf, Leaf)</a:t>
            </a:r>
          </a:p>
          <a:p>
            <a:r>
              <a:rPr lang="en-US" dirty="0"/>
              <a:t>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Node("c", Leaf, Leaf)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</cp:revision>
  <dcterms:created xsi:type="dcterms:W3CDTF">2018-04-05T22:21:15Z</dcterms:created>
  <dcterms:modified xsi:type="dcterms:W3CDTF">2018-04-06T15:42:33Z</dcterms:modified>
</cp:coreProperties>
</file>