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9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51EC-F17C-154F-9021-E2F733308F92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9D95A2-8B6C-6F42-B1A8-07B5F6752451}"/>
              </a:ext>
            </a:extLst>
          </p:cNvPr>
          <p:cNvSpPr txBox="1"/>
          <p:nvPr/>
        </p:nvSpPr>
        <p:spPr>
          <a:xfrm>
            <a:off x="0" y="0"/>
            <a:ext cx="34387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F523-869E-2C4E-8293-FFEED3CDC0FB}"/>
              </a:ext>
            </a:extLst>
          </p:cNvPr>
          <p:cNvSpPr txBox="1"/>
          <p:nvPr/>
        </p:nvSpPr>
        <p:spPr>
          <a:xfrm>
            <a:off x="3587553" y="0"/>
            <a:ext cx="32704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(e : expr) : string list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e in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Compiles a source program string to an x86 string *)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()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open_in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.(1)))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input_line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program = (compile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"%s\n" program;;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D2F86-BE31-D548-8C44-68582E3C8DCE}"/>
              </a:ext>
            </a:extLst>
          </p:cNvPr>
          <p:cNvSpPr txBox="1"/>
          <p:nvPr/>
        </p:nvSpPr>
        <p:spPr>
          <a:xfrm>
            <a:off x="104204" y="3849232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4))"</a:t>
            </a:r>
          </a:p>
          <a:p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19620-2E8C-0F42-A2F6-CC76D683F8B6}"/>
              </a:ext>
            </a:extLst>
          </p:cNvPr>
          <p:cNvSpPr txBox="1"/>
          <p:nvPr/>
        </p:nvSpPr>
        <p:spPr>
          <a:xfrm>
            <a:off x="1747956" y="3847207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(4)))</a:t>
            </a:r>
          </a:p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82595-29BC-8843-8C30-BFF43106D4EF}"/>
              </a:ext>
            </a:extLst>
          </p:cNvPr>
          <p:cNvSpPr txBox="1"/>
          <p:nvPr/>
        </p:nvSpPr>
        <p:spPr>
          <a:xfrm>
            <a:off x="4656027" y="3539430"/>
            <a:ext cx="152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24A779-03F2-F540-BFA8-EA359622CE1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346852" y="4047262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5AF0A6-8D34-E247-958F-2C02A118F606}"/>
              </a:ext>
            </a:extLst>
          </p:cNvPr>
          <p:cNvCxnSpPr/>
          <p:nvPr/>
        </p:nvCxnSpPr>
        <p:spPr>
          <a:xfrm flipV="1">
            <a:off x="3908873" y="4043241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DD89C5-5500-DE43-8653-7B345C3D0BA2}"/>
              </a:ext>
            </a:extLst>
          </p:cNvPr>
          <p:cNvSpPr txBox="1"/>
          <p:nvPr/>
        </p:nvSpPr>
        <p:spPr>
          <a:xfrm>
            <a:off x="0" y="4811403"/>
            <a:ext cx="34387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(* Add the cases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(* Add the case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49A8E-D42B-6D49-B8B3-51FA3F426A09}"/>
              </a:ext>
            </a:extLst>
          </p:cNvPr>
          <p:cNvSpPr txBox="1"/>
          <p:nvPr/>
        </p:nvSpPr>
        <p:spPr>
          <a:xfrm>
            <a:off x="3363133" y="4811403"/>
            <a:ext cx="343876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&lt;name&gt;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FILL the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case and anything else for the header!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               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4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BD8C5C-9C4F-E643-992E-BDBF19C41A0C}"/>
              </a:ext>
            </a:extLst>
          </p:cNvPr>
          <p:cNvSpPr txBox="1"/>
          <p:nvPr/>
        </p:nvSpPr>
        <p:spPr>
          <a:xfrm>
            <a:off x="0" y="0"/>
            <a:ext cx="34387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(* Add the cases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(* Add the case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3E6A5-6560-794E-956B-1996AACE8A18}"/>
              </a:ext>
            </a:extLst>
          </p:cNvPr>
          <p:cNvSpPr txBox="1"/>
          <p:nvPr/>
        </p:nvSpPr>
        <p:spPr>
          <a:xfrm>
            <a:off x="3363133" y="0"/>
            <a:ext cx="343876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&lt;name&gt;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FILL the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case and anything else for the header!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               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121AE-94B6-BF48-B5D7-CD91C911FF55}"/>
              </a:ext>
            </a:extLst>
          </p:cNvPr>
          <p:cNvSpPr txBox="1"/>
          <p:nvPr/>
        </p:nvSpPr>
        <p:spPr>
          <a:xfrm>
            <a:off x="0" y="4492600"/>
            <a:ext cx="34387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F965-FA55-6345-922E-1019111DDE06}"/>
              </a:ext>
            </a:extLst>
          </p:cNvPr>
          <p:cNvSpPr txBox="1"/>
          <p:nvPr/>
        </p:nvSpPr>
        <p:spPr>
          <a:xfrm>
            <a:off x="3587553" y="4492600"/>
            <a:ext cx="32704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(e : expr) : string list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e in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Compiles a source program string to an x86 string *)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ret\n" </a:t>
            </a: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()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open_in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.(1)))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input_line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program = (compile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"%s\n" program;;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F5AEC-7B59-D443-A884-C70057409D8E}"/>
              </a:ext>
            </a:extLst>
          </p:cNvPr>
          <p:cNvSpPr txBox="1"/>
          <p:nvPr/>
        </p:nvSpPr>
        <p:spPr>
          <a:xfrm>
            <a:off x="432816" y="837354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4))"</a:t>
            </a:r>
          </a:p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5CCAA-9CEF-9A4C-8ED7-C974CF96A08F}"/>
              </a:ext>
            </a:extLst>
          </p:cNvPr>
          <p:cNvSpPr txBox="1"/>
          <p:nvPr/>
        </p:nvSpPr>
        <p:spPr>
          <a:xfrm>
            <a:off x="2076568" y="8371523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(4)))</a:t>
            </a:r>
          </a:p>
          <a:p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9804C-4837-FA40-8EA7-CA47274D9DF4}"/>
              </a:ext>
            </a:extLst>
          </p:cNvPr>
          <p:cNvSpPr txBox="1"/>
          <p:nvPr/>
        </p:nvSpPr>
        <p:spPr>
          <a:xfrm>
            <a:off x="4984639" y="8063746"/>
            <a:ext cx="152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203281-6C8E-BF49-8FA1-F404F3FC724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675464" y="8571578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4C59A7-5A0C-434F-8119-6DEA0A87D6B7}"/>
              </a:ext>
            </a:extLst>
          </p:cNvPr>
          <p:cNvCxnSpPr/>
          <p:nvPr/>
        </p:nvCxnSpPr>
        <p:spPr>
          <a:xfrm flipV="1">
            <a:off x="4237485" y="8567557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assembly code is generated for this input program (on worksheet)?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</p:txBody>
      </p:sp>
    </p:spTree>
    <p:extLst>
      <p:ext uri="{BB962C8B-B14F-4D97-AF65-F5344CB8AC3E}">
        <p14:creationId xmlns:p14="http://schemas.microsoft.com/office/powerpoint/2010/main" val="10137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395008"/>
          </a:xfrm>
        </p:spPr>
        <p:txBody>
          <a:bodyPr/>
          <a:lstStyle/>
          <a:p>
            <a:r>
              <a:rPr lang="en-US" dirty="0"/>
              <a:t>Which of these is a good definition for the </a:t>
            </a:r>
            <a:r>
              <a:rPr lang="en-US" dirty="0" err="1"/>
              <a:t>ELet</a:t>
            </a:r>
            <a:r>
              <a:rPr lang="en-US" dirty="0"/>
              <a:t> variant of the expr definition?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expr * expr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    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expr</a:t>
            </a:r>
          </a:p>
        </p:txBody>
      </p:sp>
    </p:spTree>
    <p:extLst>
      <p:ext uri="{BB962C8B-B14F-4D97-AF65-F5344CB8AC3E}">
        <p14:creationId xmlns:p14="http://schemas.microsoft.com/office/powerpoint/2010/main" val="185576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6"/>
            <a:ext cx="5915025" cy="6709833"/>
          </a:xfrm>
        </p:spPr>
        <p:txBody>
          <a:bodyPr>
            <a:normAutofit/>
          </a:bodyPr>
          <a:lstStyle/>
          <a:p>
            <a:r>
              <a:rPr lang="en-US" sz="1800" dirty="0"/>
              <a:t>Which of these correctly parses let expressions?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| [name; e] -&gt;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e,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| [name; e] 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name; e;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Atom(name);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List(bind);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| [Atom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e]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8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2FB6-E3D1-2F49-A963-8E013CB6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3DA0-E245-F845-A541-9086FDCD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r>
              <a:rPr lang="en-US" dirty="0"/>
              <a:t>Which of these matches the grammar extended with let and identifiers?</a:t>
            </a:r>
          </a:p>
          <a:p>
            <a:endParaRPr lang="en-US" dirty="0"/>
          </a:p>
          <a:p>
            <a:pPr lvl="1"/>
            <a:r>
              <a:rPr lang="en-US" dirty="0"/>
              <a:t>A: 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(let x 5 x)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	(let (x 5) x)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	(let x 10)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	(let 10 x 10)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	(let 10 x)</a:t>
            </a:r>
          </a:p>
        </p:txBody>
      </p:sp>
    </p:spTree>
    <p:extLst>
      <p:ext uri="{BB962C8B-B14F-4D97-AF65-F5344CB8AC3E}">
        <p14:creationId xmlns:p14="http://schemas.microsoft.com/office/powerpoint/2010/main" val="255160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943D-9171-D14C-AAB0-C5815C90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E7344E-994D-F146-9699-FD436A6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r>
              <a:rPr lang="en-US" dirty="0"/>
              <a:t>Which of these matches the grammar on the left?</a:t>
            </a:r>
          </a:p>
          <a:p>
            <a:endParaRPr lang="en-US" dirty="0"/>
          </a:p>
          <a:p>
            <a:pPr lvl="1"/>
            <a:r>
              <a:rPr lang="en-US" dirty="0"/>
              <a:t>A: 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(+ 1 2)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3 3)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</p:txBody>
      </p:sp>
    </p:spTree>
    <p:extLst>
      <p:ext uri="{BB962C8B-B14F-4D97-AF65-F5344CB8AC3E}">
        <p14:creationId xmlns:p14="http://schemas.microsoft.com/office/powerpoint/2010/main" val="291696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7516-B437-414B-BC7A-6D20A71E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55D404-AAB6-F04F-83C9-DA1EEF7D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9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1499</Words>
  <Application>Microsoft Macintosh PowerPoint</Application>
  <PresentationFormat>Letter Paper (8.5x11 in)</PresentationFormat>
  <Paragraphs>281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15</cp:revision>
  <cp:lastPrinted>2018-04-11T15:36:02Z</cp:lastPrinted>
  <dcterms:created xsi:type="dcterms:W3CDTF">2018-04-10T19:50:46Z</dcterms:created>
  <dcterms:modified xsi:type="dcterms:W3CDTF">2018-04-13T04:26:14Z</dcterms:modified>
</cp:coreProperties>
</file>