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1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E7F-5FFA-CE47-8DA6-A8CDDFEE240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FE3E-5A9B-A947-95D8-8DF47B8C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5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E7F-5FFA-CE47-8DA6-A8CDDFEE240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FE3E-5A9B-A947-95D8-8DF47B8C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7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E7F-5FFA-CE47-8DA6-A8CDDFEE240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FE3E-5A9B-A947-95D8-8DF47B8C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E7F-5FFA-CE47-8DA6-A8CDDFEE240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FE3E-5A9B-A947-95D8-8DF47B8C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0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E7F-5FFA-CE47-8DA6-A8CDDFEE240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FE3E-5A9B-A947-95D8-8DF47B8C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5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E7F-5FFA-CE47-8DA6-A8CDDFEE240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FE3E-5A9B-A947-95D8-8DF47B8C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E7F-5FFA-CE47-8DA6-A8CDDFEE240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FE3E-5A9B-A947-95D8-8DF47B8C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6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E7F-5FFA-CE47-8DA6-A8CDDFEE240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FE3E-5A9B-A947-95D8-8DF47B8C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5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E7F-5FFA-CE47-8DA6-A8CDDFEE240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FE3E-5A9B-A947-95D8-8DF47B8C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7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E7F-5FFA-CE47-8DA6-A8CDDFEE240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FE3E-5A9B-A947-95D8-8DF47B8C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E7F-5FFA-CE47-8DA6-A8CDDFEE240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FE3E-5A9B-A947-95D8-8DF47B8C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4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1E7F-5FFA-CE47-8DA6-A8CDDFEE240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3FE3E-5A9B-A947-95D8-8DF47B8C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FD71C-E1E1-234E-BA94-C1EFBB3D4309}"/>
              </a:ext>
            </a:extLst>
          </p:cNvPr>
          <p:cNvSpPr txBox="1"/>
          <p:nvPr/>
        </p:nvSpPr>
        <p:spPr>
          <a:xfrm>
            <a:off x="-63550" y="0"/>
            <a:ext cx="343876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op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Inc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Dec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op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 * expr * expr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int_of_string_opt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Some(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int_of_string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Failure _ -&gt; None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(se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se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Atom(s)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(match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int_of_string_opt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None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Some(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List(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match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(Inc,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(Dec,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[Atom("let"); List([Atom(name); e1]); e2]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e1,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e2)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_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failwith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"Parse error"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parse (s : string)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Sexp.of_string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63F71-3995-F74F-942E-21AE72ECD326}"/>
              </a:ext>
            </a:extLst>
          </p:cNvPr>
          <p:cNvSpPr txBox="1"/>
          <p:nvPr/>
        </p:nvSpPr>
        <p:spPr>
          <a:xfrm>
            <a:off x="3264370" y="0"/>
            <a:ext cx="349486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stackloc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* 4)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(string 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list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find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(x : string)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option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[] -&gt; None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(y,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)::rest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if y = x then Some(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else find rest x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(e : expr)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(x)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(match find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x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None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failwith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"Unbound id"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Some(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%d]"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stackloc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(x, value, body) -&gt;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%d"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(op, e)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match op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Inc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 ["add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Dec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 ["sub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58E333-EEDB-D34A-96E3-9A597E33ACE5}"/>
              </a:ext>
            </a:extLst>
          </p:cNvPr>
          <p:cNvSpPr/>
          <p:nvPr/>
        </p:nvSpPr>
        <p:spPr>
          <a:xfrm>
            <a:off x="4621155" y="5836925"/>
            <a:ext cx="2138082" cy="3496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02369-D9B9-B445-A9FA-1103A1A270E0}"/>
              </a:ext>
            </a:extLst>
          </p:cNvPr>
          <p:cNvSpPr/>
          <p:nvPr/>
        </p:nvSpPr>
        <p:spPr>
          <a:xfrm>
            <a:off x="4621155" y="5487302"/>
            <a:ext cx="2138082" cy="3496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BC339-A6C2-0E4B-9359-4C372DF60B85}"/>
              </a:ext>
            </a:extLst>
          </p:cNvPr>
          <p:cNvSpPr/>
          <p:nvPr/>
        </p:nvSpPr>
        <p:spPr>
          <a:xfrm>
            <a:off x="4621155" y="5137679"/>
            <a:ext cx="2138082" cy="3496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14184-6F38-484F-A4EC-CEC500C60155}"/>
              </a:ext>
            </a:extLst>
          </p:cNvPr>
          <p:cNvSpPr txBox="1"/>
          <p:nvPr/>
        </p:nvSpPr>
        <p:spPr>
          <a:xfrm>
            <a:off x="-24094" y="5258293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(let (x 10)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(let (y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x))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(let (z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y))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z)))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8EE919-DBD4-3348-BA94-D3D25CBACD0C}"/>
              </a:ext>
            </a:extLst>
          </p:cNvPr>
          <p:cNvSpPr txBox="1"/>
          <p:nvPr/>
        </p:nvSpPr>
        <p:spPr>
          <a:xfrm>
            <a:off x="0" y="7393249"/>
            <a:ext cx="22300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(let (x (let (y 10)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y)))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(let (z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x))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z))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BEDFD5-BF66-F240-A987-1705F97B7470}"/>
              </a:ext>
            </a:extLst>
          </p:cNvPr>
          <p:cNvSpPr/>
          <p:nvPr/>
        </p:nvSpPr>
        <p:spPr>
          <a:xfrm>
            <a:off x="4621155" y="4778204"/>
            <a:ext cx="2138082" cy="3496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15489B-56B8-FA4C-9129-4D2B563E80EF}"/>
              </a:ext>
            </a:extLst>
          </p:cNvPr>
          <p:cNvCxnSpPr/>
          <p:nvPr/>
        </p:nvCxnSpPr>
        <p:spPr>
          <a:xfrm>
            <a:off x="-63550" y="4531659"/>
            <a:ext cx="7271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9ADFA65-DF77-8E44-91D2-9EE0099FC43F}"/>
              </a:ext>
            </a:extLst>
          </p:cNvPr>
          <p:cNvSpPr/>
          <p:nvPr/>
        </p:nvSpPr>
        <p:spPr>
          <a:xfrm>
            <a:off x="2301560" y="4709220"/>
            <a:ext cx="16607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10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- 4],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- 4]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- 8],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- 8]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- 12],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- 12]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D365D-B4C5-6A44-A8AA-518595FC73B9}"/>
              </a:ext>
            </a:extLst>
          </p:cNvPr>
          <p:cNvSpPr txBox="1"/>
          <p:nvPr/>
        </p:nvSpPr>
        <p:spPr>
          <a:xfrm>
            <a:off x="5434356" y="619730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esp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C2EC5D-3E04-CC4B-8AA1-3899C66AA91B}"/>
              </a:ext>
            </a:extLst>
          </p:cNvPr>
          <p:cNvSpPr/>
          <p:nvPr/>
        </p:nvSpPr>
        <p:spPr>
          <a:xfrm>
            <a:off x="4621155" y="8165116"/>
            <a:ext cx="2138082" cy="3496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C32615-943F-AF4A-A94B-A5617388CB70}"/>
              </a:ext>
            </a:extLst>
          </p:cNvPr>
          <p:cNvSpPr/>
          <p:nvPr/>
        </p:nvSpPr>
        <p:spPr>
          <a:xfrm>
            <a:off x="4621155" y="7815493"/>
            <a:ext cx="2138082" cy="3496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5D3317-5C34-314F-B110-FAD3DA180AB8}"/>
              </a:ext>
            </a:extLst>
          </p:cNvPr>
          <p:cNvSpPr/>
          <p:nvPr/>
        </p:nvSpPr>
        <p:spPr>
          <a:xfrm>
            <a:off x="4621155" y="7465870"/>
            <a:ext cx="2138082" cy="3496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67B870-063E-5D41-B305-330423519CBD}"/>
              </a:ext>
            </a:extLst>
          </p:cNvPr>
          <p:cNvSpPr/>
          <p:nvPr/>
        </p:nvSpPr>
        <p:spPr>
          <a:xfrm>
            <a:off x="4621155" y="7106395"/>
            <a:ext cx="2138082" cy="3496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62C070-C7FF-134C-85AB-4CFF48788B6B}"/>
              </a:ext>
            </a:extLst>
          </p:cNvPr>
          <p:cNvSpPr txBox="1"/>
          <p:nvPr/>
        </p:nvSpPr>
        <p:spPr>
          <a:xfrm>
            <a:off x="5434355" y="849503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1547ED-B330-0244-82F3-F2197D706F8C}"/>
              </a:ext>
            </a:extLst>
          </p:cNvPr>
          <p:cNvCxnSpPr/>
          <p:nvPr/>
        </p:nvCxnSpPr>
        <p:spPr>
          <a:xfrm>
            <a:off x="-63550" y="4531659"/>
            <a:ext cx="7271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228ECA-47F3-824E-B65E-0E4DBC03B20F}"/>
              </a:ext>
            </a:extLst>
          </p:cNvPr>
          <p:cNvSpPr txBox="1"/>
          <p:nvPr/>
        </p:nvSpPr>
        <p:spPr>
          <a:xfrm>
            <a:off x="35213" y="4756242"/>
            <a:ext cx="343876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op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Inc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Dec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op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 * expr * expr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int_of_string_opt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Some(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int_of_string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Failure _ -&gt; None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(se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se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Atom(s)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(match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int_of_string_opt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None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Some(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List(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match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(Inc,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(Dec,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[Atom("let"); List([Atom(name); e1]); e2]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e1,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e2)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_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failwith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"Parse error"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parse (s : string)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Sexp.of_string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350D7-1637-6144-A2D2-F416B95C6448}"/>
              </a:ext>
            </a:extLst>
          </p:cNvPr>
          <p:cNvSpPr txBox="1"/>
          <p:nvPr/>
        </p:nvSpPr>
        <p:spPr>
          <a:xfrm>
            <a:off x="3363133" y="4756242"/>
            <a:ext cx="349486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stackloc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* 4)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(string 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list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find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(x : string)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option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[] -&gt; None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(y,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)::rest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if y = x then Some(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else find rest x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(e : expr)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(x)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(match find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x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None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failwith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"Unbound id"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Some(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%d]"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stackloc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(x, value, body) -&gt;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%d"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(op, e)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match op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Inc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 ["add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Dec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 ["sub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48E3EE-BD43-3446-BDE9-343973ADBC6A}"/>
              </a:ext>
            </a:extLst>
          </p:cNvPr>
          <p:cNvSpPr/>
          <p:nvPr/>
        </p:nvSpPr>
        <p:spPr>
          <a:xfrm>
            <a:off x="4581699" y="1332160"/>
            <a:ext cx="2138082" cy="3496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E20CC5-99BA-2748-8C00-3558F6A253C6}"/>
              </a:ext>
            </a:extLst>
          </p:cNvPr>
          <p:cNvSpPr/>
          <p:nvPr/>
        </p:nvSpPr>
        <p:spPr>
          <a:xfrm>
            <a:off x="4581699" y="982537"/>
            <a:ext cx="2138082" cy="3496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5F645F-A666-7D4E-B8CE-811BC97E4110}"/>
              </a:ext>
            </a:extLst>
          </p:cNvPr>
          <p:cNvSpPr/>
          <p:nvPr/>
        </p:nvSpPr>
        <p:spPr>
          <a:xfrm>
            <a:off x="4581699" y="632914"/>
            <a:ext cx="2138082" cy="3496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E82079-666A-1747-BF9F-F9AC742B51DA}"/>
              </a:ext>
            </a:extLst>
          </p:cNvPr>
          <p:cNvSpPr txBox="1"/>
          <p:nvPr/>
        </p:nvSpPr>
        <p:spPr>
          <a:xfrm>
            <a:off x="-63550" y="753528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(let (x 10)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(let (y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x))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(let (z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y))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z)))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BB07AE-A5B3-6F42-A48E-B642FE753C50}"/>
              </a:ext>
            </a:extLst>
          </p:cNvPr>
          <p:cNvSpPr txBox="1"/>
          <p:nvPr/>
        </p:nvSpPr>
        <p:spPr>
          <a:xfrm>
            <a:off x="-39456" y="2888484"/>
            <a:ext cx="22300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(let (x (let (y 10)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y)))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(let (z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x))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z))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C34DD8-E4A3-6F41-AD68-974ACE7BA846}"/>
              </a:ext>
            </a:extLst>
          </p:cNvPr>
          <p:cNvSpPr/>
          <p:nvPr/>
        </p:nvSpPr>
        <p:spPr>
          <a:xfrm>
            <a:off x="4581699" y="273439"/>
            <a:ext cx="2138082" cy="3496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DD5A96-18AC-FD4B-9307-12B1913B55AC}"/>
              </a:ext>
            </a:extLst>
          </p:cNvPr>
          <p:cNvSpPr/>
          <p:nvPr/>
        </p:nvSpPr>
        <p:spPr>
          <a:xfrm>
            <a:off x="2262104" y="204455"/>
            <a:ext cx="16607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10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- 4],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- 4]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- 8],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- 8]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- 12],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- 12]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F7F15B-F2A1-DB41-A1FF-F2BAE8ED19B1}"/>
              </a:ext>
            </a:extLst>
          </p:cNvPr>
          <p:cNvSpPr txBox="1"/>
          <p:nvPr/>
        </p:nvSpPr>
        <p:spPr>
          <a:xfrm>
            <a:off x="5394900" y="16817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15BF34-D081-F546-B770-4C34E2F62BB3}"/>
              </a:ext>
            </a:extLst>
          </p:cNvPr>
          <p:cNvSpPr/>
          <p:nvPr/>
        </p:nvSpPr>
        <p:spPr>
          <a:xfrm>
            <a:off x="4581699" y="3660351"/>
            <a:ext cx="2138082" cy="3496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0962FD-CA7F-914A-BDDB-1DB361DA6D8C}"/>
              </a:ext>
            </a:extLst>
          </p:cNvPr>
          <p:cNvSpPr/>
          <p:nvPr/>
        </p:nvSpPr>
        <p:spPr>
          <a:xfrm>
            <a:off x="4581699" y="3310728"/>
            <a:ext cx="2138082" cy="3496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43BD11-1D81-9844-80F9-65D23AD98C4A}"/>
              </a:ext>
            </a:extLst>
          </p:cNvPr>
          <p:cNvSpPr/>
          <p:nvPr/>
        </p:nvSpPr>
        <p:spPr>
          <a:xfrm>
            <a:off x="4581699" y="2961105"/>
            <a:ext cx="2138082" cy="3496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07A8D0-9D34-3F4E-8324-238EFF341A81}"/>
              </a:ext>
            </a:extLst>
          </p:cNvPr>
          <p:cNvSpPr/>
          <p:nvPr/>
        </p:nvSpPr>
        <p:spPr>
          <a:xfrm>
            <a:off x="4581699" y="2601630"/>
            <a:ext cx="2138082" cy="3496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4E29EF-3F91-0D4A-B75E-5880C9AD8FCF}"/>
              </a:ext>
            </a:extLst>
          </p:cNvPr>
          <p:cNvSpPr txBox="1"/>
          <p:nvPr/>
        </p:nvSpPr>
        <p:spPr>
          <a:xfrm>
            <a:off x="5394899" y="400997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8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8C35-B712-8047-8771-08A20B07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330C-72B7-514D-8CA9-0B3BF2F3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5915025" cy="31598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instructions will we get from running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expr_to_instrs</a:t>
            </a:r>
            <a:r>
              <a:rPr lang="en-US" dirty="0"/>
              <a:t> (Eid("y</a:t>
            </a:r>
            <a:r>
              <a:rPr lang="en-US"/>
              <a:t>")) 3 </a:t>
            </a:r>
            <a:r>
              <a:rPr lang="en-US" dirty="0"/>
              <a:t>[("x", 1); ("y", 2)]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A: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[esp-4]</a:t>
            </a:r>
          </a:p>
          <a:p>
            <a:pPr lvl="1"/>
            <a:r>
              <a:rPr lang="en-US" dirty="0"/>
              <a:t>B: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[esp-8]</a:t>
            </a:r>
          </a:p>
          <a:p>
            <a:pPr lvl="1"/>
            <a:r>
              <a:rPr lang="en-US" dirty="0"/>
              <a:t>C: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2</a:t>
            </a:r>
          </a:p>
          <a:p>
            <a:pPr lvl="1"/>
            <a:r>
              <a:rPr lang="en-US" dirty="0"/>
              <a:t>D: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8</a:t>
            </a:r>
          </a:p>
          <a:p>
            <a:pPr lvl="1"/>
            <a:r>
              <a:rPr lang="en-US" dirty="0"/>
              <a:t>E: An error – "Unbound id"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FE240-7243-794F-9448-CEDAE8A4F0EC}"/>
              </a:ext>
            </a:extLst>
          </p:cNvPr>
          <p:cNvSpPr txBox="1"/>
          <p:nvPr/>
        </p:nvSpPr>
        <p:spPr>
          <a:xfrm>
            <a:off x="1775012" y="7245386"/>
            <a:ext cx="2979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[</a:t>
            </a:r>
            <a:r>
              <a:rPr lang="en-US" dirty="0" err="1"/>
              <a:t>esp</a:t>
            </a:r>
            <a:r>
              <a:rPr lang="en-US" dirty="0"/>
              <a:t>] do?</a:t>
            </a:r>
          </a:p>
          <a:p>
            <a:r>
              <a:rPr lang="en-US" dirty="0"/>
              <a:t>what does find do?</a:t>
            </a:r>
          </a:p>
          <a:p>
            <a:r>
              <a:rPr lang="en-US" dirty="0"/>
              <a:t>version that just does [</a:t>
            </a:r>
            <a:r>
              <a:rPr lang="en-US" dirty="0" err="1"/>
              <a:t>esp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0474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8C35-B712-8047-8771-08A20B07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330C-72B7-514D-8CA9-0B3BF2F3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5915025" cy="31598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instructions will we get from running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expr_to_instrs</a:t>
            </a:r>
            <a:r>
              <a:rPr lang="en-US" dirty="0"/>
              <a:t> (Eid("z")) 3 [("x", 1); ("y", 2)]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A: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[esp-4]</a:t>
            </a:r>
          </a:p>
          <a:p>
            <a:pPr lvl="1"/>
            <a:r>
              <a:rPr lang="en-US" dirty="0"/>
              <a:t>B: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[esp-8]</a:t>
            </a:r>
          </a:p>
          <a:p>
            <a:pPr lvl="1"/>
            <a:r>
              <a:rPr lang="en-US" dirty="0"/>
              <a:t>C: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2</a:t>
            </a:r>
          </a:p>
          <a:p>
            <a:pPr lvl="1"/>
            <a:r>
              <a:rPr lang="en-US" dirty="0"/>
              <a:t>D: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8</a:t>
            </a:r>
          </a:p>
          <a:p>
            <a:pPr lvl="1"/>
            <a:r>
              <a:rPr lang="en-US" dirty="0"/>
              <a:t>E: An error – "Unbound id"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FE240-7243-794F-9448-CEDAE8A4F0EC}"/>
              </a:ext>
            </a:extLst>
          </p:cNvPr>
          <p:cNvSpPr txBox="1"/>
          <p:nvPr/>
        </p:nvSpPr>
        <p:spPr>
          <a:xfrm>
            <a:off x="6104965" y="7312621"/>
            <a:ext cx="2979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[</a:t>
            </a:r>
            <a:r>
              <a:rPr lang="en-US" dirty="0" err="1"/>
              <a:t>esp</a:t>
            </a:r>
            <a:r>
              <a:rPr lang="en-US" dirty="0"/>
              <a:t>] do?</a:t>
            </a:r>
          </a:p>
          <a:p>
            <a:r>
              <a:rPr lang="en-US" dirty="0"/>
              <a:t>what does find do?</a:t>
            </a:r>
          </a:p>
          <a:p>
            <a:r>
              <a:rPr lang="en-US" dirty="0"/>
              <a:t>version that just does [</a:t>
            </a:r>
            <a:r>
              <a:rPr lang="en-US" dirty="0" err="1"/>
              <a:t>esp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0675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DEB6-EA63-2446-BBF4-C7F98E9A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1E2A-F5B0-A244-8178-08BD7B2F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</TotalTime>
  <Words>1236</Words>
  <Application>Microsoft Macintosh PowerPoint</Application>
  <PresentationFormat>Letter Paper (8.5x11 in)</PresentationFormat>
  <Paragraphs>186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13</cp:revision>
  <cp:lastPrinted>2018-04-13T15:44:31Z</cp:lastPrinted>
  <dcterms:created xsi:type="dcterms:W3CDTF">2018-04-13T02:37:52Z</dcterms:created>
  <dcterms:modified xsi:type="dcterms:W3CDTF">2018-04-13T17:55:45Z</dcterms:modified>
</cp:coreProperties>
</file>