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9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Abel" panose="02000506030000020004" pitchFamily="2" charset="0"/>
              </a:rPr>
              <a:t>1.You have to search for this user on Telegram and start a chat with him.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4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Abel" panose="02000506030000020004" pitchFamily="2" charset="0"/>
              </a:rPr>
              <a:t>1.You have to search for this user on Telegram and start a chat with him.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45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2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telegram-bot.readthedocs.io/en/latest/telegram.ext.commandhandler.html#telegram-ext-commandhandler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python-telegram-bot.readthedocs.io/en/latest/telegram.html#handl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33" y="2287689"/>
            <a:ext cx="3485073" cy="139396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 Black" panose="020B0A04020102020204" pitchFamily="34" charset="0"/>
              </a:rPr>
              <a:t>Telegram Chat Bot: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3BEB-D812-50B9-469B-0FB98748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527176" y="94515"/>
            <a:ext cx="7557246" cy="668335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870" y="5296586"/>
            <a:ext cx="2573719" cy="139396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Mahima Mishra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 -11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21MCA2113</a:t>
            </a:r>
            <a:br>
              <a:rPr lang="en-US" dirty="0"/>
            </a:br>
            <a:endParaRPr lang="en-US" dirty="0"/>
          </a:p>
          <a:p>
            <a:pPr algn="l"/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71444-AB15-2EA4-A80B-C273FAC50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473" y="2659702"/>
            <a:ext cx="855668" cy="8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" y="202835"/>
            <a:ext cx="5556152" cy="7082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Telegram Bot?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1" y="1106593"/>
            <a:ext cx="11890658" cy="122255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Telegram Bot is a program that behaves like a normal chat partner with additional functions. It performs predefined tasks independently and without the user’s involvement.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8CA7E-65BF-7626-0BCD-0E0D6CB03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425" y="2174490"/>
            <a:ext cx="4019588" cy="3576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81012" y="2109511"/>
            <a:ext cx="1965001" cy="5126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636808-F6A4-8F15-04D8-A0EABC6B1599}"/>
              </a:ext>
            </a:extLst>
          </p:cNvPr>
          <p:cNvSpPr txBox="1">
            <a:spLocks/>
          </p:cNvSpPr>
          <p:nvPr/>
        </p:nvSpPr>
        <p:spPr>
          <a:xfrm>
            <a:off x="144745" y="3116949"/>
            <a:ext cx="7460364" cy="3538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important function of a Telegram bot is the possibility to execute commands in a Telegram chat, which then directly trigger actions or request information. 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is possible to send the bot the command “/help”  which then outputs the commands possible for this bot in the chat as text feedback. In this project we will use the following command list: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1" y="262714"/>
            <a:ext cx="7102440" cy="584775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our Telegram Bot: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230351" y="1267514"/>
            <a:ext cx="6470809" cy="22807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will our Bot do?</a:t>
            </a: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will take commands from user and will ask some fun quiz.</a:t>
            </a: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AF070-2CC5-F44A-7852-0B5816C8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822" y="1447393"/>
            <a:ext cx="4935515" cy="5147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6B6581-16F6-45DF-BCC6-471D28AE2DF7}"/>
              </a:ext>
            </a:extLst>
          </p:cNvPr>
          <p:cNvSpPr/>
          <p:nvPr/>
        </p:nvSpPr>
        <p:spPr>
          <a:xfrm>
            <a:off x="6257025" y="262713"/>
            <a:ext cx="26107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@Apnabot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4511A-3BC7-4735-1655-3C69165BF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60" y="2841913"/>
            <a:ext cx="3170195" cy="38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01600" y="101600"/>
            <a:ext cx="5202501" cy="6324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create a Bot?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0988B-A654-5809-23B6-5D127C576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13" y="835668"/>
            <a:ext cx="4796076" cy="326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7F2B5-0600-A769-70D2-9F7C95A5D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24" y="1907822"/>
            <a:ext cx="5868731" cy="487944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72969C-6575-0168-596F-B95C634FCC7C}"/>
              </a:ext>
            </a:extLst>
          </p:cNvPr>
          <p:cNvSpPr/>
          <p:nvPr/>
        </p:nvSpPr>
        <p:spPr>
          <a:xfrm>
            <a:off x="5143578" y="3370024"/>
            <a:ext cx="959556" cy="727843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93585" y="114594"/>
            <a:ext cx="5202501" cy="6324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create a Bot?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72969C-6575-0168-596F-B95C634FCC7C}"/>
              </a:ext>
            </a:extLst>
          </p:cNvPr>
          <p:cNvSpPr/>
          <p:nvPr/>
        </p:nvSpPr>
        <p:spPr>
          <a:xfrm>
            <a:off x="5616222" y="4352157"/>
            <a:ext cx="959556" cy="727843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B1868-1C09-7054-AE64-93E45FA2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86" y="1659467"/>
            <a:ext cx="5202501" cy="49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B6408-5B0C-4416-C9D3-BBC32B4849C7}"/>
              </a:ext>
            </a:extLst>
          </p:cNvPr>
          <p:cNvSpPr txBox="1"/>
          <p:nvPr/>
        </p:nvSpPr>
        <p:spPr>
          <a:xfrm>
            <a:off x="193586" y="114393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A74B3-D62C-FD07-F38E-6ADC730E9D19}"/>
              </a:ext>
            </a:extLst>
          </p:cNvPr>
          <p:cNvSpPr txBox="1"/>
          <p:nvPr/>
        </p:nvSpPr>
        <p:spPr>
          <a:xfrm>
            <a:off x="6450611" y="115522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5F27C-1D92-411F-8400-D9089529845D}"/>
              </a:ext>
            </a:extLst>
          </p:cNvPr>
          <p:cNvSpPr txBox="1"/>
          <p:nvPr/>
        </p:nvSpPr>
        <p:spPr>
          <a:xfrm>
            <a:off x="6450610" y="1524553"/>
            <a:ext cx="533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Choose or type the /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newbot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command  and send it.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7A7AD-2062-430F-C0B4-18262FEE67CC}"/>
              </a:ext>
            </a:extLst>
          </p:cNvPr>
          <p:cNvSpPr txBox="1"/>
          <p:nvPr/>
        </p:nvSpPr>
        <p:spPr>
          <a:xfrm>
            <a:off x="6450611" y="2458273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5AAF1-7AF9-8F07-596B-C54C4FC2A878}"/>
              </a:ext>
            </a:extLst>
          </p:cNvPr>
          <p:cNvSpPr txBox="1"/>
          <p:nvPr/>
        </p:nvSpPr>
        <p:spPr>
          <a:xfrm>
            <a:off x="6450611" y="2805636"/>
            <a:ext cx="533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Choose name for your bot, the bot can be found by its username in searches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*username should be unique and it should end with the word “bot”.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54378" y="239794"/>
            <a:ext cx="6938292" cy="1128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required libraries:</a:t>
            </a:r>
          </a:p>
          <a:p>
            <a:pPr algn="l"/>
            <a:endParaRPr lang="en-US" sz="3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9A407-43D3-FE24-B8E3-B22D21AC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80" y="1252156"/>
            <a:ext cx="557461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telegram.ext.updater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telegram.ext.callbackcontext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CallbackContext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telegram.ext.commandhandler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CommandHandler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telegram.ext.messagehandler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MessageHandler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telegram.ext.filters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pyfiglet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python-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dotenv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32C00B-36E4-A08C-D7E6-947217214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41" y="4152451"/>
            <a:ext cx="3382083" cy="249105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CF8C3EC-9C91-9534-C95F-FE7D2D45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23" y="1108026"/>
            <a:ext cx="5737577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The library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python-telegram-bot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provides various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from which I will be using 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Updater: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contain the API key we got from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specify in which bot we are adding functionalities to using our python code.</a:t>
            </a:r>
          </a:p>
          <a:p>
            <a:pPr algn="l" fontAlgn="base"/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base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invoke every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a bot receives an update i.e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message or command and will send the user a message.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CallbackContext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not use its functionality directly in our code but when we will be adding the dispatcher it is required (and it will work internally).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CommandHandler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Handler class is used to handle any command sent by the user to the bot, a command always starts with “/”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“/start”,”/help” etc.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MessageHandler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Handler class is used to handle any normal message sent by the user to the bot.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filter normal text, commands, images,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a sent message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3BEB-D812-50B9-469B-0FB98748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527176" y="67621"/>
            <a:ext cx="7557246" cy="66833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A912C01-F558-2744-F59D-E88F82A5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632" y="1830489"/>
            <a:ext cx="3485073" cy="139396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74301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{10A9CB4B-8B29-41D7-899C-5A0C064263E7}tf55705232_win32</Template>
  <TotalTime>173</TotalTime>
  <Words>486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Abel</vt:lpstr>
      <vt:lpstr>Arial</vt:lpstr>
      <vt:lpstr>Arial Black</vt:lpstr>
      <vt:lpstr>Calibri</vt:lpstr>
      <vt:lpstr>Consolas</vt:lpstr>
      <vt:lpstr>Goudy Old Style</vt:lpstr>
      <vt:lpstr>Wingdings 2</vt:lpstr>
      <vt:lpstr>SlateVTI</vt:lpstr>
      <vt:lpstr>Telegram Chat Bot:</vt:lpstr>
      <vt:lpstr>What is Telegram Bot?</vt:lpstr>
      <vt:lpstr>Name of our Telegram Bot: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Chat Bot:</dc:title>
  <dc:creator>Mahima Mishra</dc:creator>
  <cp:lastModifiedBy>Mahima Mishra</cp:lastModifiedBy>
  <cp:revision>6</cp:revision>
  <dcterms:created xsi:type="dcterms:W3CDTF">2022-06-29T18:06:25Z</dcterms:created>
  <dcterms:modified xsi:type="dcterms:W3CDTF">2022-06-30T03:10:11Z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