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50" r:id="rId6"/>
    <p:sldId id="2462" r:id="rId7"/>
    <p:sldId id="259" r:id="rId8"/>
    <p:sldId id="2466" r:id="rId9"/>
    <p:sldId id="2465" r:id="rId10"/>
    <p:sldId id="2464" r:id="rId11"/>
    <p:sldId id="2457" r:id="rId12"/>
    <p:sldId id="2468" r:id="rId13"/>
    <p:sldId id="2436" r:id="rId14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0" d="100"/>
          <a:sy n="70" d="100"/>
        </p:scale>
        <p:origin x="78" y="96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8" d="100"/>
          <a:sy n="88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EF50D6-3919-414D-B836-DFA39A7E00B4}" type="datetime1">
              <a:rPr lang="sv-SE" noProof="1" smtClean="0"/>
              <a:t>2022-08-25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sv-SE" noProof="1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EC8779-404B-4DE6-AB3F-A14C1850EFC1}" type="datetime1">
              <a:rPr lang="sv-SE" noProof="1" smtClean="0"/>
              <a:t>2022-08-25</a:t>
            </a:fld>
            <a:endParaRPr lang="sv-SE" noProof="1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1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sv-SE" noProof="1" smtClean="0"/>
              <a:t>1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10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01827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2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76899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sv-SE" noProof="1" smtClean="0"/>
              <a:t>3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9781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sv-SE" noProof="1" smtClean="0"/>
              <a:t>4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5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21650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6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82065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7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134491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8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13984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sv-SE" noProof="1" smtClean="0"/>
              <a:t>9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12857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sv-SE" spc="300" noProof="1"/>
              <a:t>ÅRSRAPPORT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sv-SE" noProof="1"/>
              <a:t>Redigera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anfat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6" name="Platshållare för innehåll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sv-SE" sz="1600" noProof="1">
                <a:cs typeface="Biome Light" panose="020B0303030204020804" pitchFamily="34" charset="0"/>
              </a:rPr>
              <a:t>Klicka för att ändra format för bakgrundstext.</a:t>
            </a:r>
          </a:p>
          <a:p>
            <a:pPr marL="0" indent="0" rtl="0">
              <a:buNone/>
            </a:pPr>
            <a:endParaRPr lang="sv-SE" noProof="1"/>
          </a:p>
        </p:txBody>
      </p:sp>
      <p:sp>
        <p:nvSpPr>
          <p:cNvPr id="17" name="Platshållare för bildnumm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sv-SE" noProof="1" smtClean="0"/>
              <a:pPr rtl="0"/>
              <a:t>‹#›</a:t>
            </a:fld>
            <a:endParaRPr lang="sv-SE" noProof="1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2" name="Rektangulär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sv-SE" sz="4000" spc="300" noProof="1"/>
              <a:t>Klicka här för att ändra format</a:t>
            </a:r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KLICKA FÖR ATT ÄNDRA FORMAT FÖR BAKGRUNDSTEXT</a:t>
            </a:r>
          </a:p>
        </p:txBody>
      </p:sp>
      <p:sp>
        <p:nvSpPr>
          <p:cNvPr id="31" name="Platshållare för text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KLICKA FÖR ATT REDIGERA</a:t>
            </a:r>
          </a:p>
        </p:txBody>
      </p:sp>
      <p:sp>
        <p:nvSpPr>
          <p:cNvPr id="32" name="Platshållare för text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klicka för att redigera</a:t>
            </a:r>
          </a:p>
        </p:txBody>
      </p:sp>
      <p:sp>
        <p:nvSpPr>
          <p:cNvPr id="33" name="Platshållare för text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sv-SE" noProof="1"/>
              <a:t>klicka för att redigera</a:t>
            </a:r>
          </a:p>
        </p:txBody>
      </p:sp>
      <p:sp>
        <p:nvSpPr>
          <p:cNvPr id="34" name="Platshållare för onlinebild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sv-SE" noProof="1"/>
              <a:t>Ikon</a:t>
            </a:r>
          </a:p>
        </p:txBody>
      </p:sp>
      <p:sp>
        <p:nvSpPr>
          <p:cNvPr id="35" name="Platshållare för onlinebild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sv-SE" noProof="1"/>
              <a:t>Ikon</a:t>
            </a:r>
          </a:p>
        </p:txBody>
      </p:sp>
      <p:sp>
        <p:nvSpPr>
          <p:cNvPr id="36" name="Platshållare för onlinebild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sv-SE" noProof="1"/>
              <a:t>Ikon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or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sv-SE" noProof="1"/>
              <a:t>Titel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sv-SE" noProof="1"/>
              <a:t>KLICKA FÖR ATT ÄNDRA FORMAT FÖR BAKGRUNDSTEXT</a:t>
            </a:r>
          </a:p>
        </p:txBody>
      </p:sp>
      <p:sp>
        <p:nvSpPr>
          <p:cNvPr id="3" name="Rektangulär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text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sv-SE" noProof="1"/>
              <a:t>KLICKA FÖR ATT ÄNDRA FORMAT FÖR BAKGRUNDSTEXT</a:t>
            </a:r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6" name="Platshållare för innehåll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sv-SE" sz="1600" noProof="1">
                <a:cs typeface="Biome Light" panose="020B0303030204020804" pitchFamily="34" charset="0"/>
              </a:rPr>
              <a:t>Klicka för att ändra format för bakgrundstext.</a:t>
            </a:r>
          </a:p>
          <a:p>
            <a:pPr marL="0" indent="0" rtl="0">
              <a:buNone/>
            </a:pPr>
            <a:endParaRPr lang="sv-SE" noProof="1"/>
          </a:p>
        </p:txBody>
      </p:sp>
      <p:sp>
        <p:nvSpPr>
          <p:cNvPr id="17" name="Platshållare för bildnumm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sv-SE" noProof="1" smtClean="0"/>
              <a:pPr rtl="0"/>
              <a:t>‹#›</a:t>
            </a:fld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ry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sv-SE" noProof="1"/>
              <a:t>KLICKA FÖR ATT REDIGERA BAKGRUNDSRUBRIK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sv-SE" noProof="1"/>
              <a:t>BILDRUBRIK HÄR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59" name="Platshållare för bildnumm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5" name="Platshållare för bild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9" name="Platshållare för bild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0" name="Platshållare för bild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2" name="Platshållare för bild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3" name="Platshållare för bild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4" name="Rektangulär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sv-SE" noProof="0"/>
              <a:t>KLICKA FÖR ATT ÄNDRA FORMAT FÖR BAKGRUNDSTEXT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2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ubrik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sv-SE" sz="4800" noProof="1"/>
              <a:t>Klicka här för att ändra format</a:t>
            </a:r>
          </a:p>
        </p:txBody>
      </p:sp>
      <p:sp>
        <p:nvSpPr>
          <p:cNvPr id="19" name="Platshållare för bild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8" name="Platshållare för bild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0" name="Platshållare för text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sv-SE" spc="300" noProof="1">
                <a:solidFill>
                  <a:schemeClr val="tx1"/>
                </a:solidFill>
              </a:rPr>
              <a:t>Redigera format för bakgrundstext</a:t>
            </a:r>
          </a:p>
        </p:txBody>
      </p:sp>
      <p:sp>
        <p:nvSpPr>
          <p:cNvPr id="11" name="Platshållare för innehåll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sv-SE" sz="1400" noProof="1">
                <a:solidFill>
                  <a:schemeClr val="tx1"/>
                </a:solidFill>
              </a:rPr>
              <a:t>Redigera format för bakgrundstext</a:t>
            </a:r>
          </a:p>
        </p:txBody>
      </p:sp>
      <p:sp>
        <p:nvSpPr>
          <p:cNvPr id="12" name="Platshållare för text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sv-SE" spc="300" noProof="1">
                <a:solidFill>
                  <a:schemeClr val="tx1"/>
                </a:solidFill>
              </a:rPr>
              <a:t>Redigera format för bakgrundstext</a:t>
            </a:r>
          </a:p>
        </p:txBody>
      </p:sp>
      <p:sp>
        <p:nvSpPr>
          <p:cNvPr id="14" name="Platshållare för innehåll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sv-SE" sz="1400" noProof="1">
                <a:solidFill>
                  <a:schemeClr val="tx1"/>
                </a:solidFill>
              </a:rPr>
              <a:t>Redigera format för bakgrundstext</a:t>
            </a:r>
          </a:p>
        </p:txBody>
      </p:sp>
      <p:sp>
        <p:nvSpPr>
          <p:cNvPr id="20" name="Platshållare för bildnumm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3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ubrik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sv-SE" sz="4800" noProof="0"/>
              <a:t>Klicka här för att ändra format</a:t>
            </a:r>
          </a:p>
        </p:txBody>
      </p:sp>
      <p:sp>
        <p:nvSpPr>
          <p:cNvPr id="28" name="Platshållare för text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sv-SE" noProof="0"/>
              <a:t>KLICKA FÖR ATT ÄNDRA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24" name="Platshållare för bild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5" name="Platshållare för bild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6" name="Platshållare för bild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9" name="Platshållare för text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sv-SE" noProof="0"/>
              <a:t>KLICKA FÖR ATT ÄNDRA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30" name="Platshållare för text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sv-SE" noProof="0"/>
              <a:t>KLICKA FÖR ATT ÄNDRA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31" name="Platshållare för bildnumm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microsoft.com/office/2007/relationships/hdphoto" Target="../media/hdphoto1.wdp"/><Relationship Id="rId9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7" descr="abstrakt bild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Rubrik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416827"/>
            <a:ext cx="11490325" cy="823913"/>
          </a:xfrm>
        </p:spPr>
        <p:txBody>
          <a:bodyPr rtlCol="0"/>
          <a:lstStyle/>
          <a:p>
            <a:pPr rtl="0"/>
            <a:r>
              <a:rPr lang="sv-SE" sz="4400" noProof="1"/>
              <a:t>Moderskeppet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579705"/>
            <a:ext cx="4114800" cy="518795"/>
          </a:xfrm>
        </p:spPr>
        <p:txBody>
          <a:bodyPr rtlCol="0"/>
          <a:lstStyle/>
          <a:p>
            <a:pPr rtl="0"/>
            <a:r>
              <a:rPr lang="sv-SE" noProof="1"/>
              <a:t>Av Team soppatorsk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latshållare för bild 7" descr="abstrakt bild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Rubrik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sv-SE" sz="5400" spc="300" noProof="1"/>
              <a:t>TACK</a:t>
            </a:r>
          </a:p>
        </p:txBody>
      </p:sp>
      <p:pic>
        <p:nvPicPr>
          <p:cNvPr id="24" name="Platshållare för onlinebild 23" descr="Användare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28" name="Platshållare för onlinebild 27" descr="Kuvert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/>
      </p:pic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sv-SE" noProof="1"/>
              <a:t>TEAM SOPPATORSK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sv-SE" noProof="1"/>
              <a:t>noreply@soppatorsk...</a:t>
            </a:r>
          </a:p>
        </p:txBody>
      </p:sp>
      <p:pic>
        <p:nvPicPr>
          <p:cNvPr id="2" name="Platshållare för onlinebild 23" descr="Användare">
            <a:extLst>
              <a:ext uri="{FF2B5EF4-FFF2-40B4-BE49-F238E27FC236}">
                <a16:creationId xmlns:a16="http://schemas.microsoft.com/office/drawing/2014/main" id="{A635034A-5BD0-7925-AE42-C5CC47EA53B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9008" y="3098985"/>
            <a:ext cx="731520" cy="731520"/>
          </a:xfrm>
          <a:prstGeom prst="rect">
            <a:avLst/>
          </a:prstGeom>
        </p:spPr>
      </p:pic>
      <p:pic>
        <p:nvPicPr>
          <p:cNvPr id="4" name="Platshållare för onlinebild 23" descr="Användare">
            <a:extLst>
              <a:ext uri="{FF2B5EF4-FFF2-40B4-BE49-F238E27FC236}">
                <a16:creationId xmlns:a16="http://schemas.microsoft.com/office/drawing/2014/main" id="{B082C52B-F1D3-6D67-23F2-94AA3C54115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2660" y="3098985"/>
            <a:ext cx="731520" cy="731520"/>
          </a:xfrm>
          <a:prstGeom prst="rect">
            <a:avLst/>
          </a:prstGeom>
        </p:spPr>
      </p:pic>
      <p:pic>
        <p:nvPicPr>
          <p:cNvPr id="5" name="Platshållare för onlinebild 23" descr="Användare">
            <a:extLst>
              <a:ext uri="{FF2B5EF4-FFF2-40B4-BE49-F238E27FC236}">
                <a16:creationId xmlns:a16="http://schemas.microsoft.com/office/drawing/2014/main" id="{BB8487C4-1DFC-0977-ADE9-62B41B6EBB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6900" y="3098985"/>
            <a:ext cx="731520" cy="731520"/>
          </a:xfrm>
          <a:prstGeom prst="rect">
            <a:avLst/>
          </a:prstGeom>
        </p:spPr>
      </p:pic>
      <p:pic>
        <p:nvPicPr>
          <p:cNvPr id="7" name="Platshållare för onlinebild 23" descr="Användare">
            <a:extLst>
              <a:ext uri="{FF2B5EF4-FFF2-40B4-BE49-F238E27FC236}">
                <a16:creationId xmlns:a16="http://schemas.microsoft.com/office/drawing/2014/main" id="{43EF65F0-A571-E870-B712-4FD0759BCF4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463" y="3098985"/>
            <a:ext cx="731520" cy="731520"/>
          </a:xfrm>
          <a:prstGeom prst="rect">
            <a:avLst/>
          </a:prstGeom>
        </p:spPr>
      </p:pic>
      <p:pic>
        <p:nvPicPr>
          <p:cNvPr id="11" name="Platshållare för onlinebild 23" descr="Användare">
            <a:extLst>
              <a:ext uri="{FF2B5EF4-FFF2-40B4-BE49-F238E27FC236}">
                <a16:creationId xmlns:a16="http://schemas.microsoft.com/office/drawing/2014/main" id="{FAA94BEC-3EBA-8807-42C7-519A6D658A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703" y="3098985"/>
            <a:ext cx="731520" cy="731520"/>
          </a:xfrm>
          <a:prstGeom prst="rect">
            <a:avLst/>
          </a:prstGeom>
        </p:spPr>
      </p:pic>
      <p:pic>
        <p:nvPicPr>
          <p:cNvPr id="13" name="Platshållare för onlinebild 23" descr="Användare">
            <a:extLst>
              <a:ext uri="{FF2B5EF4-FFF2-40B4-BE49-F238E27FC236}">
                <a16:creationId xmlns:a16="http://schemas.microsoft.com/office/drawing/2014/main" id="{232C4810-66CA-0FDA-9C9B-3328369C46C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4708" y="3098985"/>
            <a:ext cx="731520" cy="731520"/>
          </a:xfrm>
          <a:prstGeom prst="rect">
            <a:avLst/>
          </a:prstGeom>
        </p:spPr>
      </p:pic>
      <p:pic>
        <p:nvPicPr>
          <p:cNvPr id="1026" name="Picture 2" descr="162,280 Homemade Soup Stock Photos, Pictures &amp; Royalty-Free Images - iStock">
            <a:extLst>
              <a:ext uri="{FF2B5EF4-FFF2-40B4-BE49-F238E27FC236}">
                <a16:creationId xmlns:a16="http://schemas.microsoft.com/office/drawing/2014/main" id="{13F3CC3F-B29A-2727-EDED-5AB1119F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03" y="3035775"/>
            <a:ext cx="1281122" cy="12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Cod Fish Cartoon, Download Free Cod Fish Cartoon png images, Free  ClipArts on Clipart Library">
            <a:extLst>
              <a:ext uri="{FF2B5EF4-FFF2-40B4-BE49-F238E27FC236}">
                <a16:creationId xmlns:a16="http://schemas.microsoft.com/office/drawing/2014/main" id="{E9992A21-83BC-B5DE-6E22-3B24B77D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46" y="3035776"/>
            <a:ext cx="2205132" cy="12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7" descr="närbild på datorkod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134" y="403412"/>
            <a:ext cx="11173731" cy="5862917"/>
          </a:xfrm>
        </p:spPr>
        <p:txBody>
          <a:bodyPr rtlCol="0"/>
          <a:lstStyle/>
          <a:p>
            <a:pPr rtl="0"/>
            <a:r>
              <a:rPr lang="sv-SE" noProof="1"/>
              <a:t>Utmaning:</a:t>
            </a:r>
          </a:p>
          <a:p>
            <a:r>
              <a:rPr lang="sv-SE" noProof="1"/>
              <a:t>Övervaka och fjärrstyra uppkopplade båtar</a:t>
            </a:r>
          </a:p>
          <a:p>
            <a:endParaRPr lang="sv-SE" noProof="1"/>
          </a:p>
          <a:p>
            <a:r>
              <a:rPr lang="sv-SE" noProof="1"/>
              <a:t>Lösning:</a:t>
            </a:r>
            <a:br>
              <a:rPr lang="sv-SE" noProof="1"/>
            </a:br>
            <a:r>
              <a:rPr lang="sv-SE" noProof="1"/>
              <a:t>Tolka och samla in data från WDU till molnet och därifrån monitorera och modifiera informationen som sedan överförs tillbaks till WDU</a:t>
            </a:r>
          </a:p>
          <a:p>
            <a:endParaRPr lang="sv-SE" noProof="1"/>
          </a:p>
          <a:p>
            <a:pPr rtl="0"/>
            <a:endParaRPr lang="sv-SE" noProof="1"/>
          </a:p>
          <a:p>
            <a:pPr rtl="0"/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65" y="642927"/>
            <a:ext cx="5581574" cy="1435947"/>
          </a:xfrm>
        </p:spPr>
        <p:txBody>
          <a:bodyPr rtlCol="0"/>
          <a:lstStyle/>
          <a:p>
            <a:pPr rtl="0"/>
            <a:r>
              <a:rPr lang="sv-SE" noProof="1"/>
              <a:t>TEAM Soppatorsk</a:t>
            </a:r>
          </a:p>
        </p:txBody>
      </p:sp>
      <p:pic>
        <p:nvPicPr>
          <p:cNvPr id="8" name="Platshållare för bild 7" descr="grupp personer vid ett konferensbord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21823" y="2078875"/>
            <a:ext cx="5150223" cy="3798888"/>
          </a:xfrm>
        </p:spPr>
        <p:txBody>
          <a:bodyPr rtlCol="0"/>
          <a:lstStyle/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Marcus Alvén – S-Group Solutions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Peter Fröberg –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Adtollo</a:t>
            </a:r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Jonathan Jonsson –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Decerno</a:t>
            </a:r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Niklas Kling – Stamford 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Linus Mörtzell – Sokigo </a:t>
            </a: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Mikael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Stalvik</a:t>
            </a:r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Decerno</a:t>
            </a:r>
            <a:endParaRPr lang="sv-SE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sv-SE" b="0" i="0" dirty="0">
                <a:solidFill>
                  <a:srgbClr val="24292F"/>
                </a:solidFill>
                <a:effectLst/>
                <a:latin typeface="-apple-system"/>
              </a:rPr>
              <a:t>Lars Svensson – IDA </a:t>
            </a:r>
            <a:r>
              <a:rPr lang="sv-SE" b="0" i="0" dirty="0" err="1">
                <a:solidFill>
                  <a:srgbClr val="24292F"/>
                </a:solidFill>
                <a:effectLst/>
                <a:latin typeface="-apple-system"/>
              </a:rPr>
              <a:t>Infront</a:t>
            </a:r>
            <a:endParaRPr lang="sv-SE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rtl="0"/>
            <a:endParaRPr lang="sv-SE" noProof="1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pPr rtl="0"/>
              <a:t>3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/>
              <a:t>Hur har vi jobbat?</a:t>
            </a:r>
          </a:p>
        </p:txBody>
      </p:sp>
      <p:pic>
        <p:nvPicPr>
          <p:cNvPr id="5" name="Platshållare för bild 4" descr="tabell med olika personer som arbetar på sina bärbara datorer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Platshållare för innehåll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21223"/>
            <a:ext cx="4646246" cy="4182035"/>
          </a:xfrm>
        </p:spPr>
        <p:txBody>
          <a:bodyPr rtlCol="0">
            <a:normAutofit fontScale="92500" lnSpcReduction="20000"/>
          </a:bodyPr>
          <a:lstStyle/>
          <a:p>
            <a:pPr algn="l"/>
            <a:r>
              <a:rPr lang="sv-SE" sz="2600" dirty="0"/>
              <a:t>Gemensamt </a:t>
            </a:r>
            <a:r>
              <a:rPr lang="sv-SE" sz="2600" dirty="0" err="1"/>
              <a:t>reverse-engineerade</a:t>
            </a:r>
            <a:r>
              <a:rPr lang="sv-SE" sz="2600" dirty="0"/>
              <a:t> vi formatet på paketen som </a:t>
            </a:r>
            <a:r>
              <a:rPr lang="sv-SE" sz="2600" dirty="0" err="1"/>
              <a:t>WDU:n</a:t>
            </a:r>
            <a:r>
              <a:rPr lang="sv-SE" sz="2600" dirty="0"/>
              <a:t> skickar via </a:t>
            </a:r>
            <a:r>
              <a:rPr lang="sv-SE" sz="2600" dirty="0" err="1"/>
              <a:t>websockets</a:t>
            </a:r>
            <a:r>
              <a:rPr lang="sv-SE" sz="2600" dirty="0"/>
              <a:t>.</a:t>
            </a:r>
          </a:p>
          <a:p>
            <a:pPr algn="l"/>
            <a:r>
              <a:rPr lang="sv-SE" sz="2600" dirty="0"/>
              <a:t>Vi tog fram en arkitektur och design.</a:t>
            </a:r>
            <a:endParaRPr lang="sv-SE" sz="2600" noProof="1"/>
          </a:p>
          <a:p>
            <a:pPr algn="l"/>
            <a:r>
              <a:rPr lang="sv-SE" sz="2600" dirty="0"/>
              <a:t>Vi delade upp oss i grupper och byggde de olika delarna av lösningen.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4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98352"/>
            <a:ext cx="5251450" cy="1209856"/>
          </a:xfrm>
        </p:spPr>
        <p:txBody>
          <a:bodyPr rtlCol="0">
            <a:normAutofit/>
          </a:bodyPr>
          <a:lstStyle/>
          <a:p>
            <a:pPr rtl="0"/>
            <a:r>
              <a:rPr lang="sv-SE" noProof="1"/>
              <a:t>TEKNIKER</a:t>
            </a:r>
          </a:p>
        </p:txBody>
      </p:sp>
      <p:pic>
        <p:nvPicPr>
          <p:cNvPr id="8" name="Platshållare för bild 7" descr="närbild på datorkod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5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19672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6</a:t>
            </a:fld>
            <a:endParaRPr lang="sv-SE" noProof="1"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3DB5D20C-EB85-5E58-F0D7-95337D99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02088" y="141771"/>
            <a:ext cx="9811655" cy="65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7" descr="närbild på datorkod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9134" y="2033194"/>
            <a:ext cx="11173731" cy="2127325"/>
          </a:xfrm>
        </p:spPr>
        <p:txBody>
          <a:bodyPr rtlCol="0"/>
          <a:lstStyle/>
          <a:p>
            <a:pPr rtl="0"/>
            <a:r>
              <a:rPr lang="sv-SE" sz="9600" noProof="1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29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819" y="2030859"/>
            <a:ext cx="5251450" cy="1026239"/>
          </a:xfrm>
        </p:spPr>
        <p:txBody>
          <a:bodyPr rtlCol="0">
            <a:normAutofit/>
          </a:bodyPr>
          <a:lstStyle/>
          <a:p>
            <a:pPr rtl="0"/>
            <a:r>
              <a:rPr lang="sv-SE" noProof="1"/>
              <a:t>Nästa steg</a:t>
            </a:r>
          </a:p>
        </p:txBody>
      </p:sp>
      <p:pic>
        <p:nvPicPr>
          <p:cNvPr id="13" name="Platshållare för bild 12" descr="närbild på dator på ett bord mot bakgrund av en tegelvägg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8</a:t>
            </a:fld>
            <a:endParaRPr lang="sv-SE" noProof="1"/>
          </a:p>
        </p:txBody>
      </p:sp>
      <p:sp>
        <p:nvSpPr>
          <p:cNvPr id="7" name="Platshållare för text 1">
            <a:extLst>
              <a:ext uri="{FF2B5EF4-FFF2-40B4-BE49-F238E27FC236}">
                <a16:creationId xmlns:a16="http://schemas.microsoft.com/office/drawing/2014/main" id="{4D1E88BF-6C17-2940-616D-689057C20EA6}"/>
              </a:ext>
            </a:extLst>
          </p:cNvPr>
          <p:cNvSpPr txBox="1">
            <a:spLocks/>
          </p:cNvSpPr>
          <p:nvPr/>
        </p:nvSpPr>
        <p:spPr>
          <a:xfrm>
            <a:off x="6096000" y="3568891"/>
            <a:ext cx="5363576" cy="198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400" dirty="0" err="1">
                <a:solidFill>
                  <a:schemeClr val="tx1"/>
                </a:solidFill>
              </a:rPr>
              <a:t>Deploya</a:t>
            </a:r>
            <a:r>
              <a:rPr lang="sv-SE" sz="2400" dirty="0">
                <a:solidFill>
                  <a:schemeClr val="tx1"/>
                </a:solidFill>
              </a:rPr>
              <a:t> och testa lösning till en </a:t>
            </a:r>
            <a:r>
              <a:rPr lang="sv-SE" sz="2400" dirty="0" err="1">
                <a:solidFill>
                  <a:schemeClr val="tx1"/>
                </a:solidFill>
              </a:rPr>
              <a:t>RasberryPi</a:t>
            </a:r>
            <a:r>
              <a:rPr lang="sv-SE" sz="2400" dirty="0">
                <a:solidFill>
                  <a:schemeClr val="tx1"/>
                </a:solidFill>
              </a:rPr>
              <a:t> på en faktisk båt.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Aktivera flera "kanaler" och anpassa monitorverktyget att </a:t>
            </a:r>
            <a:r>
              <a:rPr lang="sv-SE" sz="2400" dirty="0" err="1">
                <a:solidFill>
                  <a:schemeClr val="tx1"/>
                </a:solidFill>
              </a:rPr>
              <a:t>visuallisera</a:t>
            </a:r>
            <a:r>
              <a:rPr lang="sv-SE" sz="2400" dirty="0">
                <a:solidFill>
                  <a:schemeClr val="tx1"/>
                </a:solidFill>
              </a:rPr>
              <a:t> mer data.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26" y="2016730"/>
            <a:ext cx="5897217" cy="1026239"/>
          </a:xfrm>
        </p:spPr>
        <p:txBody>
          <a:bodyPr rtlCol="0">
            <a:noAutofit/>
          </a:bodyPr>
          <a:lstStyle/>
          <a:p>
            <a:pPr rtl="0"/>
            <a:r>
              <a:rPr lang="sv-SE" sz="4400" noProof="1"/>
              <a:t>REKOMMENDATIONER</a:t>
            </a:r>
          </a:p>
        </p:txBody>
      </p:sp>
      <p:pic>
        <p:nvPicPr>
          <p:cNvPr id="13" name="Platshållare för bild 12" descr="närbild på dator på ett bord mot bakgrund av en tegelvägg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sv-SE" noProof="1" smtClean="0"/>
              <a:t>9</a:t>
            </a:fld>
            <a:endParaRPr lang="sv-SE" noProof="1"/>
          </a:p>
        </p:txBody>
      </p:sp>
      <p:sp>
        <p:nvSpPr>
          <p:cNvPr id="7" name="Platshållare för text 1">
            <a:extLst>
              <a:ext uri="{FF2B5EF4-FFF2-40B4-BE49-F238E27FC236}">
                <a16:creationId xmlns:a16="http://schemas.microsoft.com/office/drawing/2014/main" id="{4D1E88BF-6C17-2940-616D-689057C20EA6}"/>
              </a:ext>
            </a:extLst>
          </p:cNvPr>
          <p:cNvSpPr txBox="1">
            <a:spLocks/>
          </p:cNvSpPr>
          <p:nvPr/>
        </p:nvSpPr>
        <p:spPr>
          <a:xfrm>
            <a:off x="6096000" y="3506993"/>
            <a:ext cx="5363576" cy="2086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400" dirty="0" err="1">
                <a:solidFill>
                  <a:schemeClr val="tx1"/>
                </a:solidFill>
              </a:rPr>
              <a:t>Deploya</a:t>
            </a:r>
            <a:r>
              <a:rPr lang="sv-SE" sz="2400" dirty="0">
                <a:solidFill>
                  <a:schemeClr val="tx1"/>
                </a:solidFill>
              </a:rPr>
              <a:t> och testa lösning till en </a:t>
            </a:r>
            <a:r>
              <a:rPr lang="sv-SE" sz="2400" dirty="0" err="1">
                <a:solidFill>
                  <a:schemeClr val="tx1"/>
                </a:solidFill>
              </a:rPr>
              <a:t>RasberryPi</a:t>
            </a:r>
            <a:r>
              <a:rPr lang="sv-SE" sz="2400" dirty="0">
                <a:solidFill>
                  <a:schemeClr val="tx1"/>
                </a:solidFill>
              </a:rPr>
              <a:t> på en faktisk båt.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</a:rPr>
              <a:t>Aktivera flera "kanaler" och anpassa monitorverktyget att </a:t>
            </a:r>
            <a:r>
              <a:rPr lang="sv-SE" sz="2400" dirty="0" err="1">
                <a:solidFill>
                  <a:schemeClr val="tx1"/>
                </a:solidFill>
              </a:rPr>
              <a:t>visuallisera</a:t>
            </a:r>
            <a:r>
              <a:rPr lang="sv-SE" sz="2400" dirty="0">
                <a:solidFill>
                  <a:schemeClr val="tx1"/>
                </a:solidFill>
              </a:rPr>
              <a:t> mer data.</a:t>
            </a:r>
          </a:p>
        </p:txBody>
      </p:sp>
    </p:spTree>
    <p:extLst>
      <p:ext uri="{BB962C8B-B14F-4D97-AF65-F5344CB8AC3E}">
        <p14:creationId xmlns:p14="http://schemas.microsoft.com/office/powerpoint/2010/main" val="3979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658_TF55661986_Win32" id="{42F3E90B-4178-424C-A096-DE8FDD3D0777}" vid="{AEBA4FB7-0A0B-416B-AA8E-06E08C458B8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{FF07BB38-72F1-4C21-B975-9DBEE693D6D3}tf55661986_win32</Template>
  <TotalTime>169</TotalTime>
  <Words>186</Words>
  <Application>Microsoft Office PowerPoint</Application>
  <PresentationFormat>Bredbild</PresentationFormat>
  <Paragraphs>48</Paragraphs>
  <Slides>10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Office-tema</vt:lpstr>
      <vt:lpstr>Moderskeppet</vt:lpstr>
      <vt:lpstr>PowerPoint-presentation</vt:lpstr>
      <vt:lpstr>TEAM Soppatorsk</vt:lpstr>
      <vt:lpstr>Hur har vi jobbat?</vt:lpstr>
      <vt:lpstr>TEKNIKER</vt:lpstr>
      <vt:lpstr>PowerPoint-presentation</vt:lpstr>
      <vt:lpstr>PowerPoint-presentation</vt:lpstr>
      <vt:lpstr>Nästa steg</vt:lpstr>
      <vt:lpstr>REKOMMENDATIONER</vt:lpstr>
      <vt:lpstr>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Moderskeppet</dc:title>
  <dc:creator>Linus Mörtzell</dc:creator>
  <cp:lastModifiedBy>Linus Mörtzell</cp:lastModifiedBy>
  <cp:revision>1</cp:revision>
  <dcterms:created xsi:type="dcterms:W3CDTF">2022-08-25T06:41:19Z</dcterms:created>
  <dcterms:modified xsi:type="dcterms:W3CDTF">2022-08-25T09:30:36Z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