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3.png" ContentType="image/png"/>
  <Override PartName="/ppt/media/image9.png" ContentType="image/png"/>
  <Override PartName="/ppt/media/image12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8.jpeg" ContentType="image/jpe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9144000" cy="5143500"/>
  <p:notesSz cx="6742112" cy="987266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v-S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2973240"/>
            <a:ext cx="822924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v-S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2973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4240" y="2973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v-S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200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200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2973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2973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2973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v-S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v-S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v-S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39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39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v-S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9240" cy="397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v-S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39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57200" y="2973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v-S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v-S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39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2973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v-S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2973240"/>
            <a:ext cx="822924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v-S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2973240"/>
            <a:ext cx="822924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v-S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200" y="2973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674240" y="2973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v-S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239640" y="1200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22080" y="1200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57200" y="2973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239640" y="2973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022080" y="2973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v-S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v-S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39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39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v-S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9240" cy="397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v-S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39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2973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v-S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39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2973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v-S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2973240"/>
            <a:ext cx="822924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sv-SE" sz="3340" spc="-1" strike="noStrike">
                <a:solidFill>
                  <a:srgbClr val="000000"/>
                </a:solidFill>
                <a:latin typeface="Arial"/>
              </a:rPr>
              <a:t>Klicka här för att ändra format</a:t>
            </a:r>
            <a:endParaRPr b="0" lang="sv-SE" sz="33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 marL="257040" indent="-2566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sv-SE" sz="2400" spc="-1" strike="noStrike">
                <a:solidFill>
                  <a:srgbClr val="000000"/>
                </a:solidFill>
                <a:latin typeface="Arial"/>
              </a:rPr>
              <a:t>Klicka här för att ändra format på bakgrundstexten</a:t>
            </a:r>
            <a:endParaRPr b="0" lang="sv-SE" sz="2400" spc="-1" strike="noStrike">
              <a:solidFill>
                <a:srgbClr val="000000"/>
              </a:solidFill>
              <a:latin typeface="Arial"/>
            </a:endParaRPr>
          </a:p>
          <a:p>
            <a:pPr lvl="1" marL="557280" indent="-213840">
              <a:lnSpc>
                <a:spcPct val="100000"/>
              </a:lnSpc>
              <a:spcBef>
                <a:spcPts val="425"/>
              </a:spcBef>
              <a:buClr>
                <a:srgbClr val="000000"/>
              </a:buClr>
              <a:buFont typeface="Arial"/>
              <a:buChar char="–"/>
            </a:pPr>
            <a:r>
              <a:rPr b="0" lang="sv-SE" sz="2140" spc="-1" strike="noStrike">
                <a:solidFill>
                  <a:srgbClr val="000000"/>
                </a:solidFill>
                <a:latin typeface="Arial"/>
              </a:rPr>
              <a:t>Nivå två</a:t>
            </a:r>
            <a:endParaRPr b="0" lang="sv-SE" sz="2140" spc="-1" strike="noStrike">
              <a:solidFill>
                <a:srgbClr val="000000"/>
              </a:solidFill>
              <a:latin typeface="Arial"/>
            </a:endParaRPr>
          </a:p>
          <a:p>
            <a:pPr lvl="2" marL="857160" indent="-171000">
              <a:lnSpc>
                <a:spcPct val="10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b="0" lang="sv-SE" sz="1870" spc="-1" strike="noStrike">
                <a:solidFill>
                  <a:srgbClr val="000000"/>
                </a:solidFill>
                <a:latin typeface="Arial"/>
              </a:rPr>
              <a:t>Nivå tre</a:t>
            </a:r>
            <a:endParaRPr b="0" lang="sv-SE" sz="1870" spc="-1" strike="noStrike">
              <a:solidFill>
                <a:srgbClr val="000000"/>
              </a:solidFill>
              <a:latin typeface="Arial"/>
            </a:endParaRPr>
          </a:p>
          <a:p>
            <a:pPr lvl="3" marL="1200240" indent="-171000">
              <a:lnSpc>
                <a:spcPct val="100000"/>
              </a:lnSpc>
              <a:spcBef>
                <a:spcPts val="292"/>
              </a:spcBef>
              <a:buClr>
                <a:srgbClr val="000000"/>
              </a:buClr>
              <a:buFont typeface="Arial"/>
              <a:buChar char="–"/>
            </a:pPr>
            <a:r>
              <a:rPr b="0" lang="sv-SE" sz="1470" spc="-1" strike="noStrike">
                <a:solidFill>
                  <a:srgbClr val="000000"/>
                </a:solidFill>
                <a:latin typeface="Arial"/>
              </a:rPr>
              <a:t>Nivå fyra</a:t>
            </a:r>
            <a:endParaRPr b="0" lang="sv-SE" sz="1470" spc="-1" strike="noStrike">
              <a:solidFill>
                <a:srgbClr val="000000"/>
              </a:solidFill>
              <a:latin typeface="Arial"/>
            </a:endParaRPr>
          </a:p>
          <a:p>
            <a:pPr lvl="4" marL="1542960" indent="-171000">
              <a:lnSpc>
                <a:spcPct val="100000"/>
              </a:lnSpc>
              <a:spcBef>
                <a:spcPts val="292"/>
              </a:spcBef>
              <a:buClr>
                <a:srgbClr val="000000"/>
              </a:buClr>
              <a:buFont typeface="Arial"/>
              <a:buChar char="»"/>
            </a:pPr>
            <a:r>
              <a:rPr b="0" lang="sv-SE" sz="1470" spc="-1" strike="noStrike">
                <a:solidFill>
                  <a:srgbClr val="000000"/>
                </a:solidFill>
                <a:latin typeface="Arial"/>
              </a:rPr>
              <a:t>Nivå fem</a:t>
            </a:r>
            <a:endParaRPr b="0" lang="sv-SE" sz="14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CustomShape 3"/>
          <p:cNvSpPr/>
          <p:nvPr/>
        </p:nvSpPr>
        <p:spPr>
          <a:xfrm>
            <a:off x="0" y="0"/>
            <a:ext cx="9143640" cy="5143320"/>
          </a:xfrm>
          <a:prstGeom prst="rect">
            <a:avLst/>
          </a:prstGeom>
          <a:noFill/>
          <a:ln w="127080">
            <a:solidFill>
              <a:srgbClr val="ffff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sv-SE" sz="3340" spc="-1" strike="noStrike">
                <a:solidFill>
                  <a:srgbClr val="000000"/>
                </a:solidFill>
                <a:latin typeface="Arial"/>
              </a:rPr>
              <a:t>Klicka här för att ändra format</a:t>
            </a:r>
            <a:endParaRPr b="0" lang="sv-SE" sz="33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 marL="257040" indent="-2566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sv-SE" sz="2400" spc="-1" strike="noStrike">
                <a:solidFill>
                  <a:srgbClr val="000000"/>
                </a:solidFill>
                <a:latin typeface="Arial"/>
              </a:rPr>
              <a:t>Klicka här för att ändra format på bakgrundstexten</a:t>
            </a:r>
            <a:endParaRPr b="0" lang="sv-SE" sz="2400" spc="-1" strike="noStrike">
              <a:solidFill>
                <a:srgbClr val="000000"/>
              </a:solidFill>
              <a:latin typeface="Arial"/>
            </a:endParaRPr>
          </a:p>
          <a:p>
            <a:pPr lvl="1" marL="557280" indent="-213840">
              <a:lnSpc>
                <a:spcPct val="100000"/>
              </a:lnSpc>
              <a:spcBef>
                <a:spcPts val="425"/>
              </a:spcBef>
              <a:buClr>
                <a:srgbClr val="000000"/>
              </a:buClr>
              <a:buFont typeface="Arial"/>
              <a:buChar char="–"/>
            </a:pPr>
            <a:r>
              <a:rPr b="0" lang="sv-SE" sz="2140" spc="-1" strike="noStrike">
                <a:solidFill>
                  <a:srgbClr val="000000"/>
                </a:solidFill>
                <a:latin typeface="Arial"/>
              </a:rPr>
              <a:t>Nivå två</a:t>
            </a:r>
            <a:endParaRPr b="0" lang="sv-SE" sz="2140" spc="-1" strike="noStrike">
              <a:solidFill>
                <a:srgbClr val="000000"/>
              </a:solidFill>
              <a:latin typeface="Arial"/>
            </a:endParaRPr>
          </a:p>
          <a:p>
            <a:pPr lvl="2" marL="857160" indent="-171000">
              <a:lnSpc>
                <a:spcPct val="10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b="0" lang="sv-SE" sz="1870" spc="-1" strike="noStrike">
                <a:solidFill>
                  <a:srgbClr val="000000"/>
                </a:solidFill>
                <a:latin typeface="Arial"/>
              </a:rPr>
              <a:t>Nivå tre</a:t>
            </a:r>
            <a:endParaRPr b="0" lang="sv-SE" sz="1870" spc="-1" strike="noStrike">
              <a:solidFill>
                <a:srgbClr val="000000"/>
              </a:solidFill>
              <a:latin typeface="Arial"/>
            </a:endParaRPr>
          </a:p>
          <a:p>
            <a:pPr lvl="3" marL="1200240" indent="-171000">
              <a:lnSpc>
                <a:spcPct val="100000"/>
              </a:lnSpc>
              <a:spcBef>
                <a:spcPts val="292"/>
              </a:spcBef>
              <a:buClr>
                <a:srgbClr val="000000"/>
              </a:buClr>
              <a:buFont typeface="Arial"/>
              <a:buChar char="–"/>
            </a:pPr>
            <a:r>
              <a:rPr b="0" lang="sv-SE" sz="1470" spc="-1" strike="noStrike">
                <a:solidFill>
                  <a:srgbClr val="000000"/>
                </a:solidFill>
                <a:latin typeface="Arial"/>
              </a:rPr>
              <a:t>Nivå fyra</a:t>
            </a:r>
            <a:endParaRPr b="0" lang="sv-SE" sz="1470" spc="-1" strike="noStrike">
              <a:solidFill>
                <a:srgbClr val="000000"/>
              </a:solidFill>
              <a:latin typeface="Arial"/>
            </a:endParaRPr>
          </a:p>
          <a:p>
            <a:pPr lvl="4" marL="1542960" indent="-171000">
              <a:lnSpc>
                <a:spcPct val="100000"/>
              </a:lnSpc>
              <a:spcBef>
                <a:spcPts val="292"/>
              </a:spcBef>
              <a:buClr>
                <a:srgbClr val="000000"/>
              </a:buClr>
              <a:buFont typeface="Arial"/>
              <a:buChar char="»"/>
            </a:pPr>
            <a:r>
              <a:rPr b="0" lang="sv-SE" sz="1470" spc="-1" strike="noStrike">
                <a:solidFill>
                  <a:srgbClr val="000000"/>
                </a:solidFill>
                <a:latin typeface="Arial"/>
              </a:rPr>
              <a:t>Nivå fem</a:t>
            </a:r>
            <a:endParaRPr b="0" lang="sv-SE" sz="14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CustomShape 3"/>
          <p:cNvSpPr/>
          <p:nvPr/>
        </p:nvSpPr>
        <p:spPr>
          <a:xfrm>
            <a:off x="0" y="0"/>
            <a:ext cx="9143640" cy="5143320"/>
          </a:xfrm>
          <a:prstGeom prst="rect">
            <a:avLst/>
          </a:prstGeom>
          <a:noFill/>
          <a:ln w="127080">
            <a:solidFill>
              <a:srgbClr val="ffff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jpeg"/><Relationship Id="rId4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442440" y="19620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</a:pPr>
            <a:r>
              <a:rPr b="0" lang="sv-SE" sz="3600" spc="-1" strike="noStrike">
                <a:solidFill>
                  <a:srgbClr val="ff7f32"/>
                </a:solidFill>
                <a:latin typeface="Arial"/>
              </a:rPr>
              <a:t>	</a:t>
            </a:r>
            <a:endParaRPr b="0" lang="sv-SE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442440" y="195480"/>
            <a:ext cx="8229240" cy="11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sv-SE" sz="2800" spc="-1" strike="noStrike">
                <a:solidFill>
                  <a:srgbClr val="82b842"/>
                </a:solidFill>
                <a:latin typeface="Arial"/>
              </a:rPr>
              <a:t>Team 4 - WIP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442440" y="1338480"/>
            <a:ext cx="8229240" cy="360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marL="360000"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r>
              <a:rPr b="0" lang="sv-SE" sz="2200" spc="-1" strike="noStrike">
                <a:solidFill>
                  <a:srgbClr val="000000"/>
                </a:solidFill>
                <a:latin typeface="Arial"/>
              </a:rPr>
              <a:t>Patrik Jönsson</a:t>
            </a:r>
            <a:endParaRPr b="0" lang="en-US" sz="2200" spc="-1" strike="noStrike">
              <a:latin typeface="Arial"/>
              <a:ea typeface="Noto Sans CJK SC"/>
            </a:endParaRPr>
          </a:p>
          <a:p>
            <a:pPr marL="360000"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r>
              <a:rPr b="0" lang="sv-SE" sz="2200" spc="-1" strike="noStrike">
                <a:solidFill>
                  <a:srgbClr val="000000"/>
                </a:solidFill>
                <a:latin typeface="Arial"/>
              </a:rPr>
              <a:t>Anton Sandström</a:t>
            </a:r>
            <a:endParaRPr b="0" lang="en-US" sz="2200" spc="-1" strike="noStrike">
              <a:latin typeface="Arial"/>
              <a:ea typeface="Noto Sans CJK SC"/>
            </a:endParaRPr>
          </a:p>
          <a:p>
            <a:pPr marL="360000"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r>
              <a:rPr b="0" lang="sv-SE" sz="2200" spc="-1" strike="noStrike">
                <a:solidFill>
                  <a:srgbClr val="000000"/>
                </a:solidFill>
                <a:latin typeface="Arial"/>
              </a:rPr>
              <a:t>Ola Ekelund</a:t>
            </a:r>
            <a:endParaRPr b="0" lang="en-US" sz="2200" spc="-1" strike="noStrike">
              <a:latin typeface="Arial"/>
              <a:ea typeface="Noto Sans CJK SC"/>
            </a:endParaRPr>
          </a:p>
          <a:p>
            <a:pPr marL="360000"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r>
              <a:rPr b="0" lang="sv-SE" sz="2200" spc="-1" strike="noStrike">
                <a:solidFill>
                  <a:srgbClr val="000000"/>
                </a:solidFill>
                <a:latin typeface="Arial"/>
              </a:rPr>
              <a:t>Mikael Ågren</a:t>
            </a:r>
            <a:endParaRPr b="0" lang="en-US" sz="2200" spc="-1" strike="noStrike">
              <a:latin typeface="Arial"/>
              <a:ea typeface="Noto Sans CJK SC"/>
            </a:endParaRPr>
          </a:p>
          <a:p>
            <a:pPr marL="360000"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r>
              <a:rPr b="0" lang="sv-SE" sz="2200" spc="-1" strike="noStrike">
                <a:solidFill>
                  <a:srgbClr val="000000"/>
                </a:solidFill>
                <a:latin typeface="Arial"/>
              </a:rPr>
              <a:t>Lars Rådman</a:t>
            </a:r>
            <a:endParaRPr b="0" lang="en-US" sz="2200" spc="-1" strike="noStrike">
              <a:latin typeface="Arial"/>
              <a:ea typeface="Noto Sans CJK SC"/>
            </a:endParaRPr>
          </a:p>
          <a:p>
            <a:pPr marL="360000"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r>
              <a:rPr b="0" lang="sv-SE" sz="2200" spc="-1" strike="noStrike">
                <a:solidFill>
                  <a:srgbClr val="000000"/>
                </a:solidFill>
                <a:latin typeface="Arial"/>
              </a:rPr>
              <a:t>Asgeir Aanonsen</a:t>
            </a:r>
            <a:endParaRPr b="0" lang="en-US" sz="2200" spc="-1" strike="noStrike">
              <a:latin typeface="Arial"/>
              <a:ea typeface="Noto Sans CJK SC"/>
            </a:endParaRPr>
          </a:p>
          <a:p>
            <a:pPr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endParaRPr b="0" lang="en-US" sz="2200" spc="-1" strike="noStrike">
              <a:latin typeface="Arial"/>
            </a:endParaRPr>
          </a:p>
        </p:txBody>
      </p:sp>
      <p:pic>
        <p:nvPicPr>
          <p:cNvPr id="81" name="Picture 6" descr="A picture containing text, plate, dishware, tableware&#10;&#10;Description automatically generated"/>
          <p:cNvPicPr/>
          <p:nvPr/>
        </p:nvPicPr>
        <p:blipFill>
          <a:blip r:embed="rId1"/>
          <a:stretch/>
        </p:blipFill>
        <p:spPr>
          <a:xfrm>
            <a:off x="7839000" y="4348800"/>
            <a:ext cx="956880" cy="481320"/>
          </a:xfrm>
          <a:prstGeom prst="rect">
            <a:avLst/>
          </a:prstGeom>
          <a:ln>
            <a:noFill/>
          </a:ln>
        </p:spPr>
      </p:pic>
      <p:sp>
        <p:nvSpPr>
          <p:cNvPr id="82" name="Line 4"/>
          <p:cNvSpPr/>
          <p:nvPr/>
        </p:nvSpPr>
        <p:spPr>
          <a:xfrm>
            <a:off x="66960" y="4813560"/>
            <a:ext cx="1547640" cy="0"/>
          </a:xfrm>
          <a:prstGeom prst="line">
            <a:avLst/>
          </a:prstGeom>
          <a:ln w="31680">
            <a:solidFill>
              <a:srgbClr val="82b84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3" name="Picture 8" descr="Logo, icon&#10;&#10;Description automatically generated"/>
          <p:cNvPicPr/>
          <p:nvPr/>
        </p:nvPicPr>
        <p:blipFill>
          <a:blip r:embed="rId2"/>
          <a:stretch/>
        </p:blipFill>
        <p:spPr>
          <a:xfrm>
            <a:off x="7667640" y="-143280"/>
            <a:ext cx="1809720" cy="1247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442440" y="19620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</a:pPr>
            <a:r>
              <a:rPr b="0" lang="sv-SE" sz="3600" spc="-1" strike="noStrike">
                <a:solidFill>
                  <a:srgbClr val="ff7f32"/>
                </a:solidFill>
                <a:latin typeface="Arial"/>
              </a:rPr>
              <a:t>	</a:t>
            </a:r>
            <a:endParaRPr b="0" lang="sv-SE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442440" y="195480"/>
            <a:ext cx="8229240" cy="11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sv-SE" sz="2800" spc="-1" strike="noStrike">
                <a:solidFill>
                  <a:srgbClr val="82b842"/>
                </a:solidFill>
                <a:latin typeface="Arial"/>
              </a:rPr>
              <a:t>Bildstabilisering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6" name="CustomShape 3"/>
          <p:cNvSpPr/>
          <p:nvPr/>
        </p:nvSpPr>
        <p:spPr>
          <a:xfrm>
            <a:off x="442440" y="1338480"/>
            <a:ext cx="8229240" cy="360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</p:txBody>
      </p:sp>
      <p:pic>
        <p:nvPicPr>
          <p:cNvPr id="87" name="Picture 20" descr="A picture containing text, plate, dishware, tableware&#10;&#10;Description automatically generated"/>
          <p:cNvPicPr/>
          <p:nvPr/>
        </p:nvPicPr>
        <p:blipFill>
          <a:blip r:embed="rId1"/>
          <a:stretch/>
        </p:blipFill>
        <p:spPr>
          <a:xfrm>
            <a:off x="7839000" y="4348800"/>
            <a:ext cx="956880" cy="481320"/>
          </a:xfrm>
          <a:prstGeom prst="rect">
            <a:avLst/>
          </a:prstGeom>
          <a:ln>
            <a:noFill/>
          </a:ln>
        </p:spPr>
      </p:pic>
      <p:sp>
        <p:nvSpPr>
          <p:cNvPr id="88" name="Line 4"/>
          <p:cNvSpPr/>
          <p:nvPr/>
        </p:nvSpPr>
        <p:spPr>
          <a:xfrm>
            <a:off x="66960" y="4813560"/>
            <a:ext cx="1547640" cy="0"/>
          </a:xfrm>
          <a:prstGeom prst="line">
            <a:avLst/>
          </a:prstGeom>
          <a:ln w="31680">
            <a:solidFill>
              <a:srgbClr val="82b84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9" name="Picture 41" descr="Logo, icon&#10;&#10;Description automatically generated"/>
          <p:cNvPicPr/>
          <p:nvPr/>
        </p:nvPicPr>
        <p:blipFill>
          <a:blip r:embed="rId2"/>
          <a:stretch/>
        </p:blipFill>
        <p:spPr>
          <a:xfrm>
            <a:off x="7667640" y="-143280"/>
            <a:ext cx="1809720" cy="1247400"/>
          </a:xfrm>
          <a:prstGeom prst="rect">
            <a:avLst/>
          </a:prstGeom>
          <a:ln>
            <a:noFill/>
          </a:ln>
        </p:spPr>
      </p:pic>
      <p:pic>
        <p:nvPicPr>
          <p:cNvPr id="90" name="" descr=""/>
          <p:cNvPicPr/>
          <p:nvPr/>
        </p:nvPicPr>
        <p:blipFill>
          <a:blip r:embed="rId3"/>
          <a:stretch/>
        </p:blipFill>
        <p:spPr>
          <a:xfrm>
            <a:off x="1463040" y="1721520"/>
            <a:ext cx="6202440" cy="1661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442440" y="19620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</a:pPr>
            <a:r>
              <a:rPr b="0" lang="sv-SE" sz="3600" spc="-1" strike="noStrike">
                <a:solidFill>
                  <a:srgbClr val="ff7f32"/>
                </a:solidFill>
                <a:latin typeface="Arial"/>
              </a:rPr>
              <a:t>	</a:t>
            </a:r>
            <a:endParaRPr b="0" lang="sv-SE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442440" y="195480"/>
            <a:ext cx="8229240" cy="11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sv-SE" sz="2800" spc="-1" strike="noStrike">
                <a:solidFill>
                  <a:srgbClr val="82b842"/>
                </a:solidFill>
                <a:latin typeface="Arial"/>
              </a:rPr>
              <a:t>Bildstabilisering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93" name="CustomShape 3"/>
          <p:cNvSpPr/>
          <p:nvPr/>
        </p:nvSpPr>
        <p:spPr>
          <a:xfrm>
            <a:off x="442440" y="1338480"/>
            <a:ext cx="8229240" cy="360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</p:txBody>
      </p:sp>
      <p:pic>
        <p:nvPicPr>
          <p:cNvPr id="94" name="Picture 20_1" descr="A picture containing text, plate, dishware, tableware&#10;&#10;Description automatically generated"/>
          <p:cNvPicPr/>
          <p:nvPr/>
        </p:nvPicPr>
        <p:blipFill>
          <a:blip r:embed="rId1"/>
          <a:stretch/>
        </p:blipFill>
        <p:spPr>
          <a:xfrm>
            <a:off x="7839000" y="4348800"/>
            <a:ext cx="956880" cy="481320"/>
          </a:xfrm>
          <a:prstGeom prst="rect">
            <a:avLst/>
          </a:prstGeom>
          <a:ln>
            <a:noFill/>
          </a:ln>
        </p:spPr>
      </p:pic>
      <p:sp>
        <p:nvSpPr>
          <p:cNvPr id="95" name="Line 4"/>
          <p:cNvSpPr/>
          <p:nvPr/>
        </p:nvSpPr>
        <p:spPr>
          <a:xfrm>
            <a:off x="66960" y="4813560"/>
            <a:ext cx="1547640" cy="0"/>
          </a:xfrm>
          <a:prstGeom prst="line">
            <a:avLst/>
          </a:prstGeom>
          <a:ln w="31680">
            <a:solidFill>
              <a:srgbClr val="82b84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6" name="Picture 41_1" descr="Logo, icon&#10;&#10;Description automatically generated"/>
          <p:cNvPicPr/>
          <p:nvPr/>
        </p:nvPicPr>
        <p:blipFill>
          <a:blip r:embed="rId2"/>
          <a:stretch/>
        </p:blipFill>
        <p:spPr>
          <a:xfrm>
            <a:off x="7667640" y="-143280"/>
            <a:ext cx="1809720" cy="1247400"/>
          </a:xfrm>
          <a:prstGeom prst="rect">
            <a:avLst/>
          </a:prstGeom>
          <a:ln>
            <a:noFill/>
          </a:ln>
        </p:spPr>
      </p:pic>
      <p:pic>
        <p:nvPicPr>
          <p:cNvPr id="97" name="" descr=""/>
          <p:cNvPicPr/>
          <p:nvPr/>
        </p:nvPicPr>
        <p:blipFill>
          <a:blip r:embed="rId3"/>
          <a:srcRect l="7361" t="11450" r="3670" b="10723"/>
          <a:stretch/>
        </p:blipFill>
        <p:spPr>
          <a:xfrm>
            <a:off x="1554840" y="1371960"/>
            <a:ext cx="5943240" cy="2925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442440" y="19620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</a:pPr>
            <a:r>
              <a:rPr b="0" lang="sv-SE" sz="3600" spc="-1" strike="noStrike">
                <a:solidFill>
                  <a:srgbClr val="ff7f32"/>
                </a:solidFill>
                <a:latin typeface="Arial"/>
              </a:rPr>
              <a:t>	</a:t>
            </a:r>
            <a:endParaRPr b="0" lang="sv-SE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442440" y="195480"/>
            <a:ext cx="8229240" cy="11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sv-SE" sz="2800" spc="-1" strike="noStrike">
                <a:solidFill>
                  <a:srgbClr val="82b842"/>
                </a:solidFill>
                <a:latin typeface="Arial"/>
              </a:rPr>
              <a:t>En titel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00" name="CustomShape 3"/>
          <p:cNvSpPr/>
          <p:nvPr/>
        </p:nvSpPr>
        <p:spPr>
          <a:xfrm>
            <a:off x="442440" y="1338480"/>
            <a:ext cx="8229240" cy="360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1" name="Picture 6" descr="A picture containing text, plate, dishware, tableware&#10;&#10;Description automatically generated"/>
          <p:cNvPicPr/>
          <p:nvPr/>
        </p:nvPicPr>
        <p:blipFill>
          <a:blip r:embed="rId1"/>
          <a:stretch/>
        </p:blipFill>
        <p:spPr>
          <a:xfrm>
            <a:off x="7839000" y="4348800"/>
            <a:ext cx="956880" cy="481320"/>
          </a:xfrm>
          <a:prstGeom prst="rect">
            <a:avLst/>
          </a:prstGeom>
          <a:ln>
            <a:noFill/>
          </a:ln>
        </p:spPr>
      </p:pic>
      <p:sp>
        <p:nvSpPr>
          <p:cNvPr id="102" name="Line 4"/>
          <p:cNvSpPr/>
          <p:nvPr/>
        </p:nvSpPr>
        <p:spPr>
          <a:xfrm>
            <a:off x="66960" y="4813560"/>
            <a:ext cx="1547640" cy="0"/>
          </a:xfrm>
          <a:prstGeom prst="line">
            <a:avLst/>
          </a:prstGeom>
          <a:ln w="31680">
            <a:solidFill>
              <a:srgbClr val="82b84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3" name="Picture 8" descr="Logo, icon&#10;&#10;Description automatically generated"/>
          <p:cNvPicPr/>
          <p:nvPr/>
        </p:nvPicPr>
        <p:blipFill>
          <a:blip r:embed="rId2"/>
          <a:stretch/>
        </p:blipFill>
        <p:spPr>
          <a:xfrm>
            <a:off x="7667640" y="-179280"/>
            <a:ext cx="1809720" cy="1247400"/>
          </a:xfrm>
          <a:prstGeom prst="rect">
            <a:avLst/>
          </a:prstGeom>
          <a:ln>
            <a:noFill/>
          </a:ln>
        </p:spPr>
      </p:pic>
      <p:sp>
        <p:nvSpPr>
          <p:cNvPr id="104" name="TextShape 5"/>
          <p:cNvSpPr txBox="1"/>
          <p:nvPr/>
        </p:nvSpPr>
        <p:spPr>
          <a:xfrm>
            <a:off x="548640" y="1280160"/>
            <a:ext cx="5577840" cy="2834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sv-SE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ffmpeg</a:t>
            </a:r>
            <a:endParaRPr b="0" lang="en-US" sz="2200" spc="-1" strike="noStrike">
              <a:latin typeface="Arial"/>
            </a:endParaRPr>
          </a:p>
          <a:p>
            <a:r>
              <a:rPr b="0" lang="sv-SE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Gyroflow</a:t>
            </a:r>
            <a:endParaRPr b="0" lang="en-US" sz="2200" spc="-1" strike="noStrike">
              <a:latin typeface="Arial"/>
            </a:endParaRPr>
          </a:p>
          <a:p>
            <a:r>
              <a:rPr b="0" lang="sv-SE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gstreamer</a:t>
            </a:r>
            <a:endParaRPr b="0" lang="en-US" sz="2200" spc="-1" strike="noStrike">
              <a:latin typeface="Arial"/>
            </a:endParaRPr>
          </a:p>
          <a:p>
            <a:r>
              <a:rPr b="0" lang="sv-SE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vid.stab</a:t>
            </a:r>
            <a:endParaRPr b="0" lang="en-US" sz="2200" spc="-1" strike="noStrike">
              <a:latin typeface="Arial"/>
            </a:endParaRPr>
          </a:p>
          <a:p>
            <a:r>
              <a:rPr b="0" lang="sv-SE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pymavlink</a:t>
            </a:r>
            <a:endParaRPr b="0" lang="en-US" sz="2200" spc="-1" strike="noStrike">
              <a:latin typeface="Arial"/>
            </a:endParaRPr>
          </a:p>
          <a:p>
            <a:r>
              <a:rPr b="0" lang="sv-SE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QgroundControl</a:t>
            </a:r>
            <a:endParaRPr b="0" lang="en-US" sz="2200" spc="-1" strike="noStrike">
              <a:latin typeface="Arial"/>
            </a:endParaRPr>
          </a:p>
          <a:p>
            <a:r>
              <a:rPr b="0" lang="sv-SE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imint</a:t>
            </a:r>
            <a:endParaRPr b="0" lang="en-US" sz="2200" spc="-1" strike="noStrike">
              <a:latin typeface="Arial"/>
            </a:endParaRPr>
          </a:p>
          <a:p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442440" y="19620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</a:pPr>
            <a:r>
              <a:rPr b="0" lang="sv-SE" sz="3600" spc="-1" strike="noStrike">
                <a:solidFill>
                  <a:srgbClr val="ff7f32"/>
                </a:solidFill>
                <a:latin typeface="Arial"/>
              </a:rPr>
              <a:t>	</a:t>
            </a:r>
            <a:endParaRPr b="0" lang="sv-SE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442440" y="195480"/>
            <a:ext cx="8229240" cy="11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sv-SE" sz="2800" spc="-1" strike="noStrike">
                <a:solidFill>
                  <a:srgbClr val="82b842"/>
                </a:solidFill>
                <a:latin typeface="Arial"/>
              </a:rPr>
              <a:t>Inskick, deadline dag två kl 12:30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07" name="CustomShape 3"/>
          <p:cNvSpPr/>
          <p:nvPr/>
        </p:nvSpPr>
        <p:spPr>
          <a:xfrm>
            <a:off x="442440" y="1338480"/>
            <a:ext cx="8229240" cy="360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281"/>
              </a:spcBef>
              <a:buClr>
                <a:srgbClr val="82b842"/>
              </a:buClr>
              <a:buFont typeface="Arial"/>
              <a:buChar char="•"/>
            </a:pPr>
            <a:r>
              <a:rPr b="0" lang="sv-SE" sz="1400" spc="-1" strike="noStrike">
                <a:solidFill>
                  <a:srgbClr val="000000"/>
                </a:solidFill>
                <a:latin typeface="Arial"/>
              </a:rPr>
              <a:t>Övergripande beskrivning och val av utmaning</a:t>
            </a:r>
            <a:endParaRPr b="0" lang="en-US" sz="1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221"/>
              </a:spcBef>
              <a:buClr>
                <a:srgbClr val="82b842"/>
              </a:buClr>
              <a:buFont typeface="Arial"/>
              <a:buChar char="•"/>
            </a:pPr>
            <a:r>
              <a:rPr b="0" lang="sv-SE" sz="1100" spc="-1" strike="noStrike">
                <a:solidFill>
                  <a:srgbClr val="000000"/>
                </a:solidFill>
                <a:latin typeface="Arial"/>
              </a:rPr>
              <a:t>En mening som beskriver er lösning, och vilken utmaning ni har valt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21"/>
              </a:spcBef>
            </a:pPr>
            <a:endParaRPr b="0" lang="en-US" sz="11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281"/>
              </a:spcBef>
              <a:buClr>
                <a:srgbClr val="82b842"/>
              </a:buClr>
              <a:buFont typeface="Arial"/>
              <a:buChar char="•"/>
            </a:pPr>
            <a:r>
              <a:rPr b="0" lang="sv-SE" sz="1400" spc="-1" strike="noStrike">
                <a:solidFill>
                  <a:srgbClr val="000000"/>
                </a:solidFill>
                <a:latin typeface="Arial"/>
              </a:rPr>
              <a:t>Team</a:t>
            </a:r>
            <a:endParaRPr b="0" lang="en-US" sz="1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221"/>
              </a:spcBef>
              <a:buClr>
                <a:srgbClr val="82b842"/>
              </a:buClr>
              <a:buFont typeface="Arial"/>
              <a:buChar char="•"/>
            </a:pPr>
            <a:r>
              <a:rPr b="0" lang="sv-SE" sz="1100" spc="-1" strike="noStrike">
                <a:solidFill>
                  <a:srgbClr val="000000"/>
                </a:solidFill>
                <a:latin typeface="Arial"/>
              </a:rPr>
              <a:t>Namn på medlemmar</a:t>
            </a:r>
            <a:endParaRPr b="0" lang="en-US" sz="11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221"/>
              </a:spcBef>
              <a:buClr>
                <a:srgbClr val="82b842"/>
              </a:buClr>
              <a:buFont typeface="Arial"/>
              <a:buChar char="•"/>
            </a:pPr>
            <a:r>
              <a:rPr b="0" lang="sv-SE" sz="1100" spc="-1" strike="noStrike">
                <a:solidFill>
                  <a:srgbClr val="000000"/>
                </a:solidFill>
                <a:latin typeface="Arial"/>
              </a:rPr>
              <a:t>Hur har ni jobbat inom teamet? Har alla gjort samma eller har ni haft olika roller?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21"/>
              </a:spcBef>
            </a:pPr>
            <a:endParaRPr b="0" lang="en-US" sz="11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281"/>
              </a:spcBef>
              <a:buClr>
                <a:srgbClr val="82b842"/>
              </a:buClr>
              <a:buFont typeface="Arial"/>
              <a:buChar char="•"/>
            </a:pPr>
            <a:r>
              <a:rPr b="0" lang="sv-SE" sz="1400" spc="-1" strike="noStrike">
                <a:solidFill>
                  <a:srgbClr val="000000"/>
                </a:solidFill>
                <a:latin typeface="Arial"/>
              </a:rPr>
              <a:t>Teknik</a:t>
            </a:r>
            <a:endParaRPr b="0" lang="en-US" sz="1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221"/>
              </a:spcBef>
              <a:buClr>
                <a:srgbClr val="82b842"/>
              </a:buClr>
              <a:buFont typeface="Arial"/>
              <a:buChar char="•"/>
            </a:pPr>
            <a:r>
              <a:rPr b="0" lang="sv-SE" sz="1100" spc="-1" strike="noStrike">
                <a:solidFill>
                  <a:srgbClr val="000000"/>
                </a:solidFill>
                <a:latin typeface="Arial"/>
              </a:rPr>
              <a:t>Beskrivningen på eran teknikstack, språk och APIer ni har använt.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21"/>
              </a:spcBef>
            </a:pPr>
            <a:endParaRPr b="0" lang="en-US" sz="11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281"/>
              </a:spcBef>
              <a:buClr>
                <a:srgbClr val="82b842"/>
              </a:buClr>
              <a:buFont typeface="Arial"/>
              <a:buChar char="•"/>
            </a:pPr>
            <a:r>
              <a:rPr b="0" lang="sv-SE" sz="1400" spc="-1" strike="noStrike">
                <a:solidFill>
                  <a:srgbClr val="000000"/>
                </a:solidFill>
                <a:latin typeface="Arial"/>
              </a:rPr>
              <a:t>Lösning, dessa frågor ska minst besvaras</a:t>
            </a:r>
            <a:endParaRPr b="0" lang="en-US" sz="1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221"/>
              </a:spcBef>
              <a:buClr>
                <a:srgbClr val="82b842"/>
              </a:buClr>
              <a:buFont typeface="Arial"/>
              <a:buChar char="•"/>
            </a:pPr>
            <a:r>
              <a:rPr b="0" lang="sv-SE" sz="1100" spc="-1" strike="noStrike">
                <a:solidFill>
                  <a:srgbClr val="000000"/>
                </a:solidFill>
                <a:latin typeface="Arial"/>
              </a:rPr>
              <a:t>Hur har ni löst utmaningen?</a:t>
            </a:r>
            <a:endParaRPr b="0" lang="en-US" sz="11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221"/>
              </a:spcBef>
              <a:buClr>
                <a:srgbClr val="82b842"/>
              </a:buClr>
              <a:buFont typeface="Arial"/>
              <a:buChar char="•"/>
            </a:pPr>
            <a:r>
              <a:rPr b="0" lang="sv-SE" sz="1100" spc="-1" strike="noStrike">
                <a:solidFill>
                  <a:srgbClr val="000000"/>
                </a:solidFill>
                <a:latin typeface="Arial"/>
              </a:rPr>
              <a:t>Hur långt har ni kommit?</a:t>
            </a:r>
            <a:endParaRPr b="0" lang="en-US" sz="11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221"/>
              </a:spcBef>
              <a:buClr>
                <a:srgbClr val="82b842"/>
              </a:buClr>
              <a:buFont typeface="Arial"/>
              <a:buChar char="•"/>
            </a:pPr>
            <a:r>
              <a:rPr b="0" lang="sv-SE" sz="1100" spc="-1" strike="noStrike">
                <a:solidFill>
                  <a:srgbClr val="000000"/>
                </a:solidFill>
                <a:latin typeface="Arial"/>
              </a:rPr>
              <a:t>Vad är nästa steg?</a:t>
            </a:r>
            <a:endParaRPr b="0" lang="en-US" sz="11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221"/>
              </a:spcBef>
              <a:buClr>
                <a:srgbClr val="82b842"/>
              </a:buClr>
              <a:buFont typeface="Arial"/>
              <a:buChar char="•"/>
            </a:pPr>
            <a:r>
              <a:rPr b="0" lang="sv-SE" sz="1100" spc="-1" strike="noStrike">
                <a:solidFill>
                  <a:srgbClr val="000000"/>
                </a:solidFill>
                <a:latin typeface="Arial"/>
              </a:rPr>
              <a:t>Några rekommendationer för framtiden?</a:t>
            </a:r>
            <a:endParaRPr b="0" lang="en-US" sz="11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221"/>
              </a:spcBef>
              <a:buClr>
                <a:srgbClr val="82b842"/>
              </a:buClr>
              <a:buFont typeface="Arial"/>
              <a:buChar char="•"/>
            </a:pPr>
            <a:r>
              <a:rPr b="0" lang="sv-SE" sz="1100" spc="-1" strike="noStrike">
                <a:solidFill>
                  <a:srgbClr val="000000"/>
                </a:solidFill>
                <a:latin typeface="Arial"/>
              </a:rPr>
              <a:t>Några insikter, begränsningar eller utmaningar ni stött på som är intressanta att dela med der av?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320"/>
              </a:spcBef>
            </a:pPr>
            <a:endParaRPr b="0" lang="en-US" sz="1100" spc="-1" strike="noStrike">
              <a:latin typeface="Arial"/>
            </a:endParaRPr>
          </a:p>
        </p:txBody>
      </p:sp>
      <p:pic>
        <p:nvPicPr>
          <p:cNvPr id="108" name="Picture 6" descr="A picture containing text, plate, dishware, tableware&#10;&#10;Description automatically generated"/>
          <p:cNvPicPr/>
          <p:nvPr/>
        </p:nvPicPr>
        <p:blipFill>
          <a:blip r:embed="rId1"/>
          <a:stretch/>
        </p:blipFill>
        <p:spPr>
          <a:xfrm>
            <a:off x="7839000" y="4348800"/>
            <a:ext cx="956880" cy="481320"/>
          </a:xfrm>
          <a:prstGeom prst="rect">
            <a:avLst/>
          </a:prstGeom>
          <a:ln>
            <a:noFill/>
          </a:ln>
        </p:spPr>
      </p:pic>
      <p:sp>
        <p:nvSpPr>
          <p:cNvPr id="109" name="Line 4"/>
          <p:cNvSpPr/>
          <p:nvPr/>
        </p:nvSpPr>
        <p:spPr>
          <a:xfrm>
            <a:off x="66960" y="4813560"/>
            <a:ext cx="1547640" cy="0"/>
          </a:xfrm>
          <a:prstGeom prst="line">
            <a:avLst/>
          </a:prstGeom>
          <a:ln w="31680">
            <a:solidFill>
              <a:srgbClr val="82b84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0" name="Picture 8" descr="Logo, icon&#10;&#10;Description automatically generated"/>
          <p:cNvPicPr/>
          <p:nvPr/>
        </p:nvPicPr>
        <p:blipFill>
          <a:blip r:embed="rId2"/>
          <a:stretch/>
        </p:blipFill>
        <p:spPr>
          <a:xfrm>
            <a:off x="7667640" y="-143280"/>
            <a:ext cx="1809720" cy="1247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442440" y="19620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</a:pPr>
            <a:r>
              <a:rPr b="0" lang="sv-SE" sz="3600" spc="-1" strike="noStrike">
                <a:solidFill>
                  <a:srgbClr val="ff7f32"/>
                </a:solidFill>
                <a:latin typeface="Arial"/>
              </a:rPr>
              <a:t>	</a:t>
            </a:r>
            <a:endParaRPr b="0" lang="sv-SE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442440" y="195480"/>
            <a:ext cx="8229240" cy="11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sv-SE" sz="2800" spc="-1" strike="noStrike">
                <a:solidFill>
                  <a:srgbClr val="82b842"/>
                </a:solidFill>
                <a:latin typeface="Arial"/>
              </a:rPr>
              <a:t>Muntlig presentation, deadline dag 2 kl 12:30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442440" y="1338480"/>
            <a:ext cx="8229240" cy="360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281"/>
              </a:spcBef>
              <a:buClr>
                <a:srgbClr val="82b842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Överblick och utmaning – 1m </a:t>
            </a:r>
            <a:endParaRPr b="0" lang="en-US" sz="14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221"/>
              </a:spcBef>
              <a:buClr>
                <a:srgbClr val="82b842"/>
              </a:buClr>
              <a:buFont typeface="Arial"/>
              <a:buChar char="•"/>
            </a:pPr>
            <a:r>
              <a:rPr b="0" lang="sv-SE" sz="1100" spc="-1" strike="noStrike">
                <a:solidFill>
                  <a:srgbClr val="000000"/>
                </a:solidFill>
                <a:latin typeface="Arial"/>
              </a:rPr>
              <a:t>En mening ang vad lösningen gör</a:t>
            </a:r>
            <a:endParaRPr b="0" lang="en-US" sz="11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221"/>
              </a:spcBef>
              <a:buClr>
                <a:srgbClr val="82b842"/>
              </a:buClr>
              <a:buFont typeface="Arial"/>
              <a:buChar char="•"/>
            </a:pPr>
            <a:r>
              <a:rPr b="0" lang="sv-SE" sz="1100" spc="-1" strike="noStrike">
                <a:solidFill>
                  <a:srgbClr val="000000"/>
                </a:solidFill>
                <a:latin typeface="Arial"/>
              </a:rPr>
              <a:t>Vilken utmaning har ni tacklat?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01"/>
              </a:spcBef>
            </a:pPr>
            <a:endParaRPr b="0" lang="en-US" sz="11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281"/>
              </a:spcBef>
              <a:buClr>
                <a:srgbClr val="82b842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Team - 1m</a:t>
            </a:r>
            <a:endParaRPr b="0" lang="en-US" sz="14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221"/>
              </a:spcBef>
              <a:buClr>
                <a:srgbClr val="82b842"/>
              </a:buClr>
              <a:buFont typeface="Arial"/>
              <a:buChar char="•"/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Vilka är ni I erat team?</a:t>
            </a:r>
            <a:endParaRPr b="0" lang="en-US" sz="11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221"/>
              </a:spcBef>
              <a:buClr>
                <a:srgbClr val="82b842"/>
              </a:buClr>
              <a:buFont typeface="Arial"/>
              <a:buChar char="•"/>
            </a:pPr>
            <a:r>
              <a:rPr b="0" lang="sv-SE" sz="1100" spc="-1" strike="noStrike">
                <a:solidFill>
                  <a:srgbClr val="000000"/>
                </a:solidFill>
                <a:latin typeface="Arial"/>
              </a:rPr>
              <a:t>Vilka roller har ni haft? Hur har ni jobbat tillsammans? 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21"/>
              </a:spcBef>
            </a:pPr>
            <a:endParaRPr b="0" lang="en-US" sz="11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281"/>
              </a:spcBef>
              <a:buClr>
                <a:srgbClr val="82b842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Teknik - 2m</a:t>
            </a:r>
            <a:endParaRPr b="0" lang="en-US" sz="14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221"/>
              </a:spcBef>
              <a:buClr>
                <a:srgbClr val="82b842"/>
              </a:buClr>
              <a:buFont typeface="Arial"/>
              <a:buChar char="•"/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Vilka tekniker har ni använt?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01"/>
              </a:spcBef>
            </a:pPr>
            <a:endParaRPr b="0" lang="en-US" sz="11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281"/>
              </a:spcBef>
              <a:buClr>
                <a:srgbClr val="82b842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Lösning och demo- 2m 30s</a:t>
            </a:r>
            <a:endParaRPr b="0" lang="en-US" sz="14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221"/>
              </a:spcBef>
              <a:buClr>
                <a:srgbClr val="82b842"/>
              </a:buClr>
              <a:buFont typeface="Arial"/>
              <a:buChar char="•"/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Demo </a:t>
            </a:r>
            <a:r>
              <a:rPr b="1" lang="en-US" sz="1100" spc="-1" strike="noStrike">
                <a:solidFill>
                  <a:srgbClr val="000000"/>
                </a:solidFill>
                <a:latin typeface="Arial"/>
              </a:rPr>
              <a:t>vid.stab?</a:t>
            </a:r>
            <a:endParaRPr b="0" lang="en-US" sz="11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221"/>
              </a:spcBef>
              <a:buClr>
                <a:srgbClr val="82b842"/>
              </a:buClr>
              <a:buFont typeface="Arial"/>
              <a:buChar char="•"/>
            </a:pPr>
            <a:r>
              <a:rPr b="0" lang="sv-SE" sz="1100" spc="-1" strike="noStrike">
                <a:solidFill>
                  <a:srgbClr val="000000"/>
                </a:solidFill>
                <a:latin typeface="Arial"/>
              </a:rPr>
              <a:t>Hur löser ni denna utmaning? </a:t>
            </a:r>
            <a:r>
              <a:rPr b="1" lang="sv-SE" sz="1100" spc="-1" strike="noStrike">
                <a:solidFill>
                  <a:srgbClr val="000000"/>
                </a:solidFill>
                <a:latin typeface="Arial"/>
              </a:rPr>
              <a:t>Aningen snyggare flöde</a:t>
            </a:r>
            <a:endParaRPr b="0" lang="en-US" sz="11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221"/>
              </a:spcBef>
              <a:buClr>
                <a:srgbClr val="82b842"/>
              </a:buClr>
              <a:buFont typeface="Arial"/>
              <a:buChar char="•"/>
            </a:pPr>
            <a:r>
              <a:rPr b="0" lang="sv-SE" sz="1100" spc="-1" strike="noStrike">
                <a:solidFill>
                  <a:srgbClr val="000000"/>
                </a:solidFill>
                <a:latin typeface="Arial"/>
              </a:rPr>
              <a:t>Vad är nästa steg, rekommendationer för framtiden? </a:t>
            </a:r>
            <a:r>
              <a:rPr b="1" lang="sv-SE" sz="1100" spc="-1" strike="noStrike">
                <a:solidFill>
                  <a:srgbClr val="000000"/>
                </a:solidFill>
                <a:latin typeface="Arial"/>
              </a:rPr>
              <a:t>Behövs telemetri data?</a:t>
            </a:r>
            <a:endParaRPr b="0" lang="en-US" sz="1100" spc="-1" strike="noStrike">
              <a:latin typeface="Arial"/>
            </a:endParaRPr>
          </a:p>
        </p:txBody>
      </p:sp>
      <p:pic>
        <p:nvPicPr>
          <p:cNvPr id="114" name="Picture 6" descr="A picture containing text, plate, dishware, tableware&#10;&#10;Description automatically generated"/>
          <p:cNvPicPr/>
          <p:nvPr/>
        </p:nvPicPr>
        <p:blipFill>
          <a:blip r:embed="rId1"/>
          <a:stretch/>
        </p:blipFill>
        <p:spPr>
          <a:xfrm>
            <a:off x="7839000" y="4348800"/>
            <a:ext cx="956880" cy="481320"/>
          </a:xfrm>
          <a:prstGeom prst="rect">
            <a:avLst/>
          </a:prstGeom>
          <a:ln>
            <a:noFill/>
          </a:ln>
        </p:spPr>
      </p:pic>
      <p:sp>
        <p:nvSpPr>
          <p:cNvPr id="115" name="Line 4"/>
          <p:cNvSpPr/>
          <p:nvPr/>
        </p:nvSpPr>
        <p:spPr>
          <a:xfrm>
            <a:off x="66960" y="4813560"/>
            <a:ext cx="1547640" cy="0"/>
          </a:xfrm>
          <a:prstGeom prst="line">
            <a:avLst/>
          </a:prstGeom>
          <a:ln w="31680">
            <a:solidFill>
              <a:srgbClr val="82b84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6" name="Picture 8" descr="Logo, icon&#10;&#10;Description automatically generated"/>
          <p:cNvPicPr/>
          <p:nvPr/>
        </p:nvPicPr>
        <p:blipFill>
          <a:blip r:embed="rId2"/>
          <a:stretch/>
        </p:blipFill>
        <p:spPr>
          <a:xfrm>
            <a:off x="7667640" y="-143280"/>
            <a:ext cx="1809720" cy="1247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442440" y="19620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</a:pPr>
            <a:r>
              <a:rPr b="0" lang="sv-SE" sz="3600" spc="-1" strike="noStrike">
                <a:solidFill>
                  <a:srgbClr val="ff7f32"/>
                </a:solidFill>
                <a:latin typeface="Arial"/>
              </a:rPr>
              <a:t>	</a:t>
            </a:r>
            <a:endParaRPr b="0" lang="sv-SE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442440" y="195480"/>
            <a:ext cx="8229240" cy="11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sv-SE" sz="2800" spc="-1" strike="noStrike">
                <a:solidFill>
                  <a:srgbClr val="82b842"/>
                </a:solidFill>
                <a:latin typeface="Arial"/>
              </a:rPr>
              <a:t>Kriterier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9" name="CustomShape 3"/>
          <p:cNvSpPr/>
          <p:nvPr/>
        </p:nvSpPr>
        <p:spPr>
          <a:xfrm>
            <a:off x="442440" y="1338480"/>
            <a:ext cx="8229240" cy="360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marL="343080" indent="-342720">
              <a:lnSpc>
                <a:spcPct val="150000"/>
              </a:lnSpc>
              <a:spcBef>
                <a:spcPts val="320"/>
              </a:spcBef>
              <a:buClr>
                <a:srgbClr val="82b842"/>
              </a:buClr>
              <a:buFont typeface="Arial"/>
              <a:buChar char="•"/>
            </a:pPr>
            <a:r>
              <a:rPr b="0" lang="sv-SE" sz="1600" spc="-1" strike="noStrike">
                <a:solidFill>
                  <a:srgbClr val="000000"/>
                </a:solidFill>
                <a:latin typeface="Arial"/>
              </a:rPr>
              <a:t>Progress – Har de löst utmaningen? Om inte, hur nära kom de?</a:t>
            </a:r>
            <a:endParaRPr b="0" lang="en-US" sz="1600" spc="-1" strike="noStrike">
              <a:latin typeface="Arial"/>
            </a:endParaRPr>
          </a:p>
          <a:p>
            <a:pPr marL="343080" indent="-342720">
              <a:lnSpc>
                <a:spcPct val="150000"/>
              </a:lnSpc>
              <a:spcBef>
                <a:spcPts val="320"/>
              </a:spcBef>
              <a:buClr>
                <a:srgbClr val="82b842"/>
              </a:buClr>
              <a:buFont typeface="Arial"/>
              <a:buChar char="•"/>
            </a:pPr>
            <a:r>
              <a:rPr b="0" lang="sv-SE" sz="1600" spc="-1" strike="noStrike">
                <a:solidFill>
                  <a:srgbClr val="000000"/>
                </a:solidFill>
                <a:latin typeface="Arial"/>
              </a:rPr>
              <a:t>Kvalitet – Hur väl löste de utmaningen?</a:t>
            </a:r>
            <a:endParaRPr b="0" lang="en-US" sz="1600" spc="-1" strike="noStrike">
              <a:latin typeface="Arial"/>
            </a:endParaRPr>
          </a:p>
          <a:p>
            <a:pPr marL="343080" indent="-342720">
              <a:lnSpc>
                <a:spcPct val="150000"/>
              </a:lnSpc>
              <a:spcBef>
                <a:spcPts val="320"/>
              </a:spcBef>
              <a:buClr>
                <a:srgbClr val="82b842"/>
              </a:buClr>
              <a:buFont typeface="Arial"/>
              <a:buChar char="•"/>
            </a:pPr>
            <a:r>
              <a:rPr b="0" lang="sv-SE" sz="1600" spc="-1" strike="noStrike">
                <a:solidFill>
                  <a:srgbClr val="000000"/>
                </a:solidFill>
                <a:latin typeface="Arial"/>
              </a:rPr>
              <a:t>Demo – Var allt tydligt och genomtänkt?</a:t>
            </a:r>
            <a:endParaRPr b="0" lang="en-US" sz="1600" spc="-1" strike="noStrike">
              <a:latin typeface="Arial"/>
            </a:endParaRPr>
          </a:p>
          <a:p>
            <a:pPr marL="343080" indent="-342720">
              <a:lnSpc>
                <a:spcPct val="150000"/>
              </a:lnSpc>
              <a:spcBef>
                <a:spcPts val="320"/>
              </a:spcBef>
              <a:buClr>
                <a:srgbClr val="82b842"/>
              </a:buClr>
              <a:buFont typeface="Arial"/>
              <a:buChar char="•"/>
            </a:pPr>
            <a:r>
              <a:rPr b="0" lang="sv-SE" sz="1600" spc="-1" strike="noStrike">
                <a:solidFill>
                  <a:srgbClr val="000000"/>
                </a:solidFill>
                <a:latin typeface="Arial"/>
              </a:rPr>
              <a:t>Nästa steg – Hade man tänkt till kring nästa steg?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320"/>
              </a:spcBef>
            </a:pPr>
            <a:endParaRPr b="0" lang="en-US" sz="1600" spc="-1" strike="noStrike">
              <a:latin typeface="Arial"/>
            </a:endParaRPr>
          </a:p>
        </p:txBody>
      </p:sp>
      <p:pic>
        <p:nvPicPr>
          <p:cNvPr id="120" name="Picture 6" descr="A picture containing text, plate, dishware, tableware&#10;&#10;Description automatically generated"/>
          <p:cNvPicPr/>
          <p:nvPr/>
        </p:nvPicPr>
        <p:blipFill>
          <a:blip r:embed="rId1"/>
          <a:stretch/>
        </p:blipFill>
        <p:spPr>
          <a:xfrm>
            <a:off x="7839000" y="4348800"/>
            <a:ext cx="956880" cy="481320"/>
          </a:xfrm>
          <a:prstGeom prst="rect">
            <a:avLst/>
          </a:prstGeom>
          <a:ln>
            <a:noFill/>
          </a:ln>
        </p:spPr>
      </p:pic>
      <p:sp>
        <p:nvSpPr>
          <p:cNvPr id="121" name="Line 4"/>
          <p:cNvSpPr/>
          <p:nvPr/>
        </p:nvSpPr>
        <p:spPr>
          <a:xfrm>
            <a:off x="66960" y="4813560"/>
            <a:ext cx="1547640" cy="0"/>
          </a:xfrm>
          <a:prstGeom prst="line">
            <a:avLst/>
          </a:prstGeom>
          <a:ln w="31680">
            <a:solidFill>
              <a:srgbClr val="82b84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2" name="Picture 8" descr="Logo, icon&#10;&#10;Description automatically generated"/>
          <p:cNvPicPr/>
          <p:nvPr/>
        </p:nvPicPr>
        <p:blipFill>
          <a:blip r:embed="rId2"/>
          <a:stretch/>
        </p:blipFill>
        <p:spPr>
          <a:xfrm>
            <a:off x="7667640" y="-143280"/>
            <a:ext cx="1809720" cy="1247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eb1c8"/>
      </a:dk2>
      <a:lt2>
        <a:srgbClr val="ffffff"/>
      </a:lt2>
      <a:accent1>
        <a:srgbClr val="3eb1c8"/>
      </a:accent1>
      <a:accent2>
        <a:srgbClr val="005f83"/>
      </a:accent2>
      <a:accent3>
        <a:srgbClr val="c4d600"/>
      </a:accent3>
      <a:accent4>
        <a:srgbClr val="ff7f32"/>
      </a:accent4>
      <a:accent5>
        <a:srgbClr val="c8102e"/>
      </a:accent5>
      <a:accent6>
        <a:srgbClr val="97999b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eb1c8"/>
      </a:dk2>
      <a:lt2>
        <a:srgbClr val="ffffff"/>
      </a:lt2>
      <a:accent1>
        <a:srgbClr val="3eb1c8"/>
      </a:accent1>
      <a:accent2>
        <a:srgbClr val="005f83"/>
      </a:accent2>
      <a:accent3>
        <a:srgbClr val="c4d600"/>
      </a:accent3>
      <a:accent4>
        <a:srgbClr val="ff7f32"/>
      </a:accent4>
      <a:accent5>
        <a:srgbClr val="c8102e"/>
      </a:accent5>
      <a:accent6>
        <a:srgbClr val="97999b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8717043EB49AC5408AE2DF37B68DF1EF" ma:contentTypeVersion="2" ma:contentTypeDescription="Skapa ett nytt dokument." ma:contentTypeScope="" ma:versionID="2b89e836f1533e1b9a8efa9b0ea7372f">
  <xsd:schema xmlns:xsd="http://www.w3.org/2001/XMLSchema" xmlns:xs="http://www.w3.org/2001/XMLSchema" xmlns:p="http://schemas.microsoft.com/office/2006/metadata/properties" xmlns:ns2="2542c237-0a2a-46ab-bbf1-b0f5171b9697" targetNamespace="http://schemas.microsoft.com/office/2006/metadata/properties" ma:root="true" ma:fieldsID="4550bbcbcdc4f046f9af0dbaa33432b8" ns2:_="">
    <xsd:import namespace="2542c237-0a2a-46ab-bbf1-b0f5171b969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42c237-0a2a-46ab-bbf1-b0f5171b969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ehållstyp"/>
        <xsd:element ref="dc:title" minOccurs="0" maxOccurs="1" ma:index="4" ma:displayName="Rubri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B737091-8210-4C06-B254-2256CB7ED60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E3C3D25-3147-425A-B7C9-5156613DD77C}">
  <ds:schemaRefs>
    <ds:schemaRef ds:uri="2542c237-0a2a-46ab-bbf1-b0f5171b969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2186F8B8-4F78-4096-8B0E-77A0007C1833}">
  <ds:schemaRefs>
    <ds:schemaRef ds:uri="http://www.w3.org/XML/1998/namespace"/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2542c237-0a2a-46ab-bbf1-b0f5171b9697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1203</TotalTime>
  <Application>LibreOffice/6.4.7.2$Linux_X86_64 LibreOffice_project/40$Build-2</Application>
  <Words>503</Words>
  <Paragraphs>87</Paragraphs>
  <Company>HP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2014-06-28T12:15:16Z</dcterms:created>
  <dc:creator>Robert</dc:creator>
  <dc:description/>
  <dc:language>en-US</dc:language>
  <cp:lastModifiedBy/>
  <cp:lastPrinted>2018-06-19T13:06:33Z</cp:lastPrinted>
  <dcterms:modified xsi:type="dcterms:W3CDTF">2022-08-25T09:08:03Z</dcterms:modified>
  <cp:revision>130</cp:revision>
  <dc:subject/>
  <dc:title>PowerPoint-presentation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HP</vt:lpwstr>
  </property>
  <property fmtid="{D5CDD505-2E9C-101B-9397-08002B2CF9AE}" pid="4" name="ContentTypeId">
    <vt:lpwstr>0x0101008717043EB49AC5408AE2DF37B68DF1EF</vt:lpwstr>
  </property>
  <property fmtid="{D5CDD505-2E9C-101B-9397-08002B2CF9AE}" pid="5" name="HiddenSlides">
    <vt:i4>0</vt:i4>
  </property>
  <property fmtid="{D5CDD505-2E9C-101B-9397-08002B2CF9AE}" pid="6" name="HyperlinksChanged">
    <vt:bool>0</vt:bool>
  </property>
  <property fmtid="{D5CDD505-2E9C-101B-9397-08002B2CF9AE}" pid="7" name="LinksUpToDate">
    <vt:bool>0</vt:bool>
  </property>
  <property fmtid="{D5CDD505-2E9C-101B-9397-08002B2CF9AE}" pid="8" name="MMClips">
    <vt:i4>0</vt:i4>
  </property>
  <property fmtid="{D5CDD505-2E9C-101B-9397-08002B2CF9AE}" pid="9" name="Notes">
    <vt:i4>7</vt:i4>
  </property>
  <property fmtid="{D5CDD505-2E9C-101B-9397-08002B2CF9AE}" pid="10" name="PresentationFormat">
    <vt:lpwstr>Bildspel på skärmen (16:9)</vt:lpwstr>
  </property>
  <property fmtid="{D5CDD505-2E9C-101B-9397-08002B2CF9AE}" pid="11" name="ScaleCrop">
    <vt:bool>0</vt:bool>
  </property>
  <property fmtid="{D5CDD505-2E9C-101B-9397-08002B2CF9AE}" pid="12" name="ShareDoc">
    <vt:bool>0</vt:bool>
  </property>
  <property fmtid="{D5CDD505-2E9C-101B-9397-08002B2CF9AE}" pid="13" name="Slides">
    <vt:i4>7</vt:i4>
  </property>
</Properties>
</file>