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3230" autoAdjust="0"/>
  </p:normalViewPr>
  <p:slideViewPr>
    <p:cSldViewPr snapToGrid="0">
      <p:cViewPr varScale="1">
        <p:scale>
          <a:sx n="59" d="100"/>
          <a:sy n="59" d="100"/>
        </p:scale>
        <p:origin x="184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8C7C3-7852-4207-8808-04E95A8488E8}" type="datetimeFigureOut">
              <a:rPr lang="sv-SE" smtClean="0"/>
              <a:t>2022-08-25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7FB64-10D7-4ECA-944F-37EC202E918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21459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Vi har jobbat i att få relevant telemetridata tillsammans med en videoström, så att ett annat team kan använda informationen för bildstabilisering.</a:t>
            </a:r>
          </a:p>
          <a:p>
            <a:r>
              <a:rPr lang="sv-SE" dirty="0"/>
              <a:t>Utmaningen har legat i att:</a:t>
            </a:r>
          </a:p>
          <a:p>
            <a:pPr marL="171450" indent="-171450">
              <a:buFontTx/>
              <a:buChar char="-"/>
            </a:pPr>
            <a:r>
              <a:rPr lang="sv-SE" dirty="0"/>
              <a:t>Få tillgång till </a:t>
            </a:r>
            <a:r>
              <a:rPr lang="sv-SE" dirty="0" err="1"/>
              <a:t>telemetridatan</a:t>
            </a:r>
            <a:endParaRPr lang="sv-SE" dirty="0"/>
          </a:p>
          <a:p>
            <a:pPr marL="171450" indent="-171450">
              <a:buFontTx/>
              <a:buChar char="-"/>
            </a:pPr>
            <a:r>
              <a:rPr lang="sv-SE" dirty="0"/>
              <a:t>Parsa relevant data</a:t>
            </a:r>
          </a:p>
          <a:p>
            <a:pPr marL="171450" indent="-171450">
              <a:buFontTx/>
              <a:buChar char="-"/>
            </a:pPr>
            <a:r>
              <a:rPr lang="sv-SE" dirty="0"/>
              <a:t>Skicka en synkad ström av video och telemetridata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7FB64-10D7-4ECA-944F-37EC202E9184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29639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7FB64-10D7-4ECA-944F-37EC202E9184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34605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A325A3F-C820-EC29-1129-877BC89A7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854487BD-2328-BE3B-3E19-F4877ABE5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8502442-D19A-7514-B72D-E8E175B58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BC3F-69EC-4466-A964-05DA2A948190}" type="datetimeFigureOut">
              <a:rPr lang="sv-SE" smtClean="0"/>
              <a:t>2022-08-25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1382DE9-6DCD-F7E3-B6B7-CC883820F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CB775B-1BC9-CF67-5A3B-8D0550CD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988B-0554-4797-B59D-65550B44C5E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1051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C86A6EE-2989-3907-1FA2-327233D47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6471D2BF-B85A-2AF0-1AF7-724897715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5BBAC90-5AB8-F223-A0E2-8668F7DB3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BC3F-69EC-4466-A964-05DA2A948190}" type="datetimeFigureOut">
              <a:rPr lang="sv-SE" smtClean="0"/>
              <a:t>2022-08-25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9156AFA-6ADD-839F-1E2B-C8C6707D1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1037EF5-F17C-AC98-FA03-7330614F9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988B-0554-4797-B59D-65550B44C5E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25970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839B6E1D-81FC-550E-8545-B460E1F0AD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50D628D1-276F-9A62-C987-A571C17C7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271FDD6-DDD1-A298-21D9-216444393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BC3F-69EC-4466-A964-05DA2A948190}" type="datetimeFigureOut">
              <a:rPr lang="sv-SE" smtClean="0"/>
              <a:t>2022-08-25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454B689-32B5-59A1-A136-5DE85D89A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DB92E51-1865-F28B-1502-FE2CCA46C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988B-0554-4797-B59D-65550B44C5E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23525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0FF1C3B-CE3E-80B7-2D32-53790812A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F2D7703-2F19-CBBB-EEA3-17AD30DE9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39D646D-960A-79C0-37FC-32FEB2A81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BC3F-69EC-4466-A964-05DA2A948190}" type="datetimeFigureOut">
              <a:rPr lang="sv-SE" smtClean="0"/>
              <a:t>2022-08-25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C1A8B7E-2429-9E8F-67B7-9A349F7E2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0209377-B449-24CF-8366-5A7840699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988B-0554-4797-B59D-65550B44C5E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7574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ACBCEB7-42F6-EE5B-305C-908187625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D0C813E2-2C0A-8431-1B28-C5B6DF636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A374D0F-C2E2-1CB4-1D37-F037C066D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BC3F-69EC-4466-A964-05DA2A948190}" type="datetimeFigureOut">
              <a:rPr lang="sv-SE" smtClean="0"/>
              <a:t>2022-08-25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8EF1348-49B1-A49B-87E7-60E744FA6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B60F305-9981-97EA-C86F-78B23E588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988B-0554-4797-B59D-65550B44C5E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3382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028A1FA-33E8-EF97-DA7C-2D2B16619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59D0020-8C87-5898-7A53-BFBF373E80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5C0261F8-4439-424D-6E7E-5F67BC903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06C4C8AB-9CE9-FB6B-75B7-D1FE903B2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BC3F-69EC-4466-A964-05DA2A948190}" type="datetimeFigureOut">
              <a:rPr lang="sv-SE" smtClean="0"/>
              <a:t>2022-08-25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5AABA67B-D286-382A-0AD9-B78FB5178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BF07AFAE-A640-3C8B-AC03-C8B681031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988B-0554-4797-B59D-65550B44C5E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3523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E3B5544-925D-C261-881A-E2BCBA4ED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309F3145-CC51-A26F-F55C-03E6AB3DD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96A7119C-5921-2997-43A5-E76FDAA77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C8939266-D253-6F39-2C9E-FE5934DE38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7555443C-B6CE-621C-6CE3-D5729D45C6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9972247F-2687-9F03-876B-E9650C6E0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BC3F-69EC-4466-A964-05DA2A948190}" type="datetimeFigureOut">
              <a:rPr lang="sv-SE" smtClean="0"/>
              <a:t>2022-08-25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FB975077-2FC9-F6E4-7E46-E248B6E4A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87BB87B4-5245-5191-B9E0-77F4E5994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988B-0554-4797-B59D-65550B44C5E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9018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FC41EC0-E119-F6C5-E85D-C2F88707C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A532F402-B5C7-6541-498D-EC7037924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BC3F-69EC-4466-A964-05DA2A948190}" type="datetimeFigureOut">
              <a:rPr lang="sv-SE" smtClean="0"/>
              <a:t>2022-08-25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7675120-A1F9-4C47-01CE-8C1E5149B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332B0327-981F-1BCF-4333-F033FB815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988B-0554-4797-B59D-65550B44C5E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491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CEA5F831-E353-67B2-6B89-DF80E2904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BC3F-69EC-4466-A964-05DA2A948190}" type="datetimeFigureOut">
              <a:rPr lang="sv-SE" smtClean="0"/>
              <a:t>2022-08-25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0E2A73D6-528F-F5AD-20A5-F8EC9DF8F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6234FB44-DECE-602F-62A7-C08C9F086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988B-0554-4797-B59D-65550B44C5E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37902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5085926-259D-2FEA-DEA6-A0D92307A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7AC997C-601F-4501-A526-1CA20AC9C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678D0B3-9928-243F-AEC7-AB7D845D6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AF0AB268-9DD1-F787-8965-29006E36E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BC3F-69EC-4466-A964-05DA2A948190}" type="datetimeFigureOut">
              <a:rPr lang="sv-SE" smtClean="0"/>
              <a:t>2022-08-25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D11C3DC5-96D9-8C86-95C6-1CE24F921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43AA8ED4-0FE2-3110-5516-9DBC5050B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988B-0554-4797-B59D-65550B44C5E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14281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5FD72FA-1EB7-0519-7114-43CF6B5B7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7E8FAFB5-929B-C398-8D38-D6EDCD9D7B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3E47F9C-31DC-6E72-CA62-FAA1EE410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B462D9BC-1838-03FF-5A0F-FC766FD15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BC3F-69EC-4466-A964-05DA2A948190}" type="datetimeFigureOut">
              <a:rPr lang="sv-SE" smtClean="0"/>
              <a:t>2022-08-25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7A448FE5-E678-A82E-B3F8-4EAD5BC22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266C381-F872-EB00-5023-9A35BFF5E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988B-0554-4797-B59D-65550B44C5E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0802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205B8F59-8795-4E77-4A1C-A23B86149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45526746-5E10-FFB7-5AA0-4EAF7C9E8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06FEAA1-4CCF-7DFC-BF9E-A38B040780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0BC3F-69EC-4466-A964-05DA2A948190}" type="datetimeFigureOut">
              <a:rPr lang="sv-SE" smtClean="0"/>
              <a:t>2022-08-25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B88715A-AD05-F181-38BB-84624BDDD7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1987381-6517-FE92-2449-B8CDC381A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6988B-0554-4797-B59D-65550B44C5E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7026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A picture containing text, plate, dishware, tableware&#10;&#10;Description automatically generated">
            <a:extLst>
              <a:ext uri="{FF2B5EF4-FFF2-40B4-BE49-F238E27FC236}">
                <a16:creationId xmlns:a16="http://schemas.microsoft.com/office/drawing/2014/main" id="{8E47721A-A5DC-5B5D-BFD6-E8E8B51E4B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844" y="2125595"/>
            <a:ext cx="2590311" cy="130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431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F0D387A-C56E-4554-FFF9-5B6931258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Pajkastarna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A4104BD-D630-AA35-64FA-EF54FEC0C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Victor Blomberg</a:t>
            </a:r>
          </a:p>
          <a:p>
            <a:r>
              <a:rPr lang="sv-SE" dirty="0"/>
              <a:t>Scott </a:t>
            </a:r>
            <a:r>
              <a:rPr lang="sv-SE" dirty="0" err="1"/>
              <a:t>Levkowetz</a:t>
            </a:r>
            <a:endParaRPr lang="sv-SE" dirty="0"/>
          </a:p>
          <a:p>
            <a:r>
              <a:rPr lang="sv-SE" dirty="0"/>
              <a:t>Fredrik </a:t>
            </a:r>
            <a:r>
              <a:rPr lang="sv-SE" dirty="0" err="1"/>
              <a:t>Lemón</a:t>
            </a:r>
            <a:r>
              <a:rPr lang="sv-SE" dirty="0"/>
              <a:t> Larsson</a:t>
            </a:r>
          </a:p>
          <a:p>
            <a:r>
              <a:rPr lang="sv-SE" dirty="0"/>
              <a:t>Marcus Johansson</a:t>
            </a:r>
          </a:p>
          <a:p>
            <a:r>
              <a:rPr lang="sv-SE" dirty="0"/>
              <a:t>Victor </a:t>
            </a:r>
            <a:r>
              <a:rPr lang="sv-SE" dirty="0" err="1"/>
              <a:t>Böhmer</a:t>
            </a:r>
            <a:endParaRPr lang="sv-SE" dirty="0"/>
          </a:p>
          <a:p>
            <a:r>
              <a:rPr lang="sv-SE" dirty="0"/>
              <a:t>Rasmus Jansson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035969E6-E1BE-25FB-B44E-C31B9B531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392" y="1530335"/>
            <a:ext cx="3797329" cy="379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561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8E6A9BFC-437F-69EB-6705-9E2C2AAA2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58" y="257991"/>
            <a:ext cx="5123611" cy="3952500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23B74500-CBF2-223D-8D5C-6F4CF0190035}"/>
              </a:ext>
            </a:extLst>
          </p:cNvPr>
          <p:cNvSpPr/>
          <p:nvPr/>
        </p:nvSpPr>
        <p:spPr>
          <a:xfrm>
            <a:off x="5730816" y="1388852"/>
            <a:ext cx="3165894" cy="84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Videoström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4095A096-D5DD-0F42-39EF-E39342CC977B}"/>
              </a:ext>
            </a:extLst>
          </p:cNvPr>
          <p:cNvSpPr/>
          <p:nvPr/>
        </p:nvSpPr>
        <p:spPr>
          <a:xfrm>
            <a:off x="5730816" y="2682815"/>
            <a:ext cx="3165894" cy="84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Telemetri</a:t>
            </a:r>
          </a:p>
        </p:txBody>
      </p:sp>
      <p:cxnSp>
        <p:nvCxnSpPr>
          <p:cNvPr id="9" name="Rak koppling 8">
            <a:extLst>
              <a:ext uri="{FF2B5EF4-FFF2-40B4-BE49-F238E27FC236}">
                <a16:creationId xmlns:a16="http://schemas.microsoft.com/office/drawing/2014/main" id="{DB7BF24F-0BBA-E0D3-E4F9-25FD674BDA77}"/>
              </a:ext>
            </a:extLst>
          </p:cNvPr>
          <p:cNvCxnSpPr>
            <a:endCxn id="6" idx="1"/>
          </p:cNvCxnSpPr>
          <p:nvPr/>
        </p:nvCxnSpPr>
        <p:spPr>
          <a:xfrm>
            <a:off x="3856008" y="1880558"/>
            <a:ext cx="18748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ak koppling 10">
            <a:extLst>
              <a:ext uri="{FF2B5EF4-FFF2-40B4-BE49-F238E27FC236}">
                <a16:creationId xmlns:a16="http://schemas.microsoft.com/office/drawing/2014/main" id="{EBB3E4B5-DEC7-FE09-F09B-9D0238753AA4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856008" y="3105510"/>
            <a:ext cx="1874808" cy="34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il: höger 14">
            <a:extLst>
              <a:ext uri="{FF2B5EF4-FFF2-40B4-BE49-F238E27FC236}">
                <a16:creationId xmlns:a16="http://schemas.microsoft.com/office/drawing/2014/main" id="{2D9DF04B-5601-0A18-DF4B-A3CC35E289FA}"/>
              </a:ext>
            </a:extLst>
          </p:cNvPr>
          <p:cNvSpPr/>
          <p:nvPr/>
        </p:nvSpPr>
        <p:spPr>
          <a:xfrm>
            <a:off x="3243532" y="5287992"/>
            <a:ext cx="2009955" cy="7763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207E4575-18F6-6D23-9B87-507F3A12B8AC}"/>
              </a:ext>
            </a:extLst>
          </p:cNvPr>
          <p:cNvSpPr/>
          <p:nvPr/>
        </p:nvSpPr>
        <p:spPr>
          <a:xfrm>
            <a:off x="5796469" y="5158595"/>
            <a:ext cx="3100241" cy="1086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Kombinerad dataström</a:t>
            </a:r>
          </a:p>
        </p:txBody>
      </p:sp>
      <p:sp>
        <p:nvSpPr>
          <p:cNvPr id="18" name="Pil: höger 17">
            <a:extLst>
              <a:ext uri="{FF2B5EF4-FFF2-40B4-BE49-F238E27FC236}">
                <a16:creationId xmlns:a16="http://schemas.microsoft.com/office/drawing/2014/main" id="{4FFB8EE2-A875-1244-6100-E1C74EF68CAE}"/>
              </a:ext>
            </a:extLst>
          </p:cNvPr>
          <p:cNvSpPr/>
          <p:nvPr/>
        </p:nvSpPr>
        <p:spPr>
          <a:xfrm>
            <a:off x="9658709" y="5313870"/>
            <a:ext cx="2009955" cy="7763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64538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3228203-D3B1-BA82-9557-25E6673BC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1974959"/>
            <a:ext cx="4495801" cy="133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lobal usings in C# 10">
            <a:extLst>
              <a:ext uri="{FF2B5EF4-FFF2-40B4-BE49-F238E27FC236}">
                <a16:creationId xmlns:a16="http://schemas.microsoft.com/office/drawing/2014/main" id="{C54DBEBF-299D-1C7C-4D82-5AC7391F7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814" y="1687737"/>
            <a:ext cx="28670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ruta 3">
            <a:extLst>
              <a:ext uri="{FF2B5EF4-FFF2-40B4-BE49-F238E27FC236}">
                <a16:creationId xmlns:a16="http://schemas.microsoft.com/office/drawing/2014/main" id="{3F661D82-EFF5-5883-6640-5BACAB121BAB}"/>
              </a:ext>
            </a:extLst>
          </p:cNvPr>
          <p:cNvSpPr txBox="1"/>
          <p:nvPr/>
        </p:nvSpPr>
        <p:spPr>
          <a:xfrm>
            <a:off x="384820" y="3339014"/>
            <a:ext cx="70469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sv-SE" sz="2400" dirty="0"/>
              <a:t>Plockar ut relevant telemetridata</a:t>
            </a:r>
          </a:p>
          <a:p>
            <a:pPr marL="285750" indent="-285750">
              <a:buFontTx/>
              <a:buChar char="-"/>
            </a:pPr>
            <a:r>
              <a:rPr lang="sv-SE" sz="2400" dirty="0"/>
              <a:t>Tar emot videoström från kameran</a:t>
            </a:r>
          </a:p>
          <a:p>
            <a:pPr marL="285750" indent="-285750">
              <a:buFontTx/>
              <a:buChar char="-"/>
            </a:pPr>
            <a:r>
              <a:rPr lang="sv-SE" sz="2400" dirty="0"/>
              <a:t>Kombinerar informationen och skickar vidare via TCP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C53FC950-5C7B-A03D-E127-C387755BD9B5}"/>
              </a:ext>
            </a:extLst>
          </p:cNvPr>
          <p:cNvSpPr txBox="1"/>
          <p:nvPr/>
        </p:nvSpPr>
        <p:spPr>
          <a:xfrm>
            <a:off x="7431814" y="3308713"/>
            <a:ext cx="36558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sv-SE" sz="2400" dirty="0"/>
              <a:t>Tar emot paketen</a:t>
            </a:r>
          </a:p>
          <a:p>
            <a:pPr marL="285750" indent="-285750">
              <a:buFontTx/>
              <a:buChar char="-"/>
            </a:pPr>
            <a:r>
              <a:rPr lang="sv-SE" sz="2400" dirty="0"/>
              <a:t>Plockar ut </a:t>
            </a:r>
            <a:r>
              <a:rPr lang="sv-SE" sz="2400" dirty="0" err="1"/>
              <a:t>telemetridatan</a:t>
            </a:r>
            <a:endParaRPr lang="sv-SE" sz="2400" dirty="0"/>
          </a:p>
          <a:p>
            <a:pPr marL="285750" indent="-285750">
              <a:buFontTx/>
              <a:buChar char="-"/>
            </a:pPr>
            <a:r>
              <a:rPr lang="sv-SE" sz="2400" dirty="0"/>
              <a:t>Visar videoströmmen</a:t>
            </a:r>
          </a:p>
          <a:p>
            <a:pPr marL="742950" lvl="1" indent="-285750">
              <a:buFontTx/>
              <a:buChar char="-"/>
            </a:pPr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1384173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E20717BD-6F80-D60D-5530-EDF2A86A213C}"/>
              </a:ext>
            </a:extLst>
          </p:cNvPr>
          <p:cNvSpPr txBox="1"/>
          <p:nvPr/>
        </p:nvSpPr>
        <p:spPr>
          <a:xfrm>
            <a:off x="4216319" y="2644170"/>
            <a:ext cx="37593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600" dirty="0"/>
              <a:t>Demo?</a:t>
            </a:r>
          </a:p>
        </p:txBody>
      </p:sp>
    </p:spTree>
    <p:extLst>
      <p:ext uri="{BB962C8B-B14F-4D97-AF65-F5344CB8AC3E}">
        <p14:creationId xmlns:p14="http://schemas.microsoft.com/office/powerpoint/2010/main" val="1231004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91</Words>
  <Application>Microsoft Office PowerPoint</Application>
  <PresentationFormat>Bredbild</PresentationFormat>
  <Paragraphs>24</Paragraphs>
  <Slides>5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Office-tema</vt:lpstr>
      <vt:lpstr>PowerPoint-presentation</vt:lpstr>
      <vt:lpstr>Pajkastarna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Rasmus Jansson</dc:creator>
  <cp:lastModifiedBy>Rasmus Jansson</cp:lastModifiedBy>
  <cp:revision>2</cp:revision>
  <dcterms:created xsi:type="dcterms:W3CDTF">2022-08-25T07:38:48Z</dcterms:created>
  <dcterms:modified xsi:type="dcterms:W3CDTF">2022-08-25T09:54:23Z</dcterms:modified>
</cp:coreProperties>
</file>