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330" r:id="rId5"/>
    <p:sldId id="331" r:id="rId6"/>
    <p:sldId id="334" r:id="rId7"/>
    <p:sldId id="333" r:id="rId8"/>
    <p:sldId id="335" r:id="rId9"/>
    <p:sldId id="336" r:id="rId10"/>
    <p:sldId id="332" r:id="rId11"/>
    <p:sldId id="337" r:id="rId12"/>
    <p:sldId id="33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9595"/>
    <a:srgbClr val="F4E800"/>
    <a:srgbClr val="990000"/>
    <a:srgbClr val="F68A00"/>
    <a:srgbClr val="7F1416"/>
    <a:srgbClr val="993C3D"/>
    <a:srgbClr val="535353"/>
    <a:srgbClr val="264D8B"/>
    <a:srgbClr val="449843"/>
    <a:srgbClr val="982D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9F8819-FCC5-4783-AE03-5A29668684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9D27D-DCCC-497C-83CF-9AC7C7F1DC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7ACCA-C622-498C-8B5F-F26C5C62C467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3FD50-A251-4CDC-AA9E-F80AA880EE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CF215-7F27-46C1-A3F9-FD8AFF75C6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9214F-1666-43B2-9416-58384D9D9D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11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8/31/2023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283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9F7713F-F276-4D99-902A-2B487E52E911}"/>
              </a:ext>
            </a:extLst>
          </p:cNvPr>
          <p:cNvGrpSpPr/>
          <p:nvPr userDrawn="1"/>
        </p:nvGrpSpPr>
        <p:grpSpPr>
          <a:xfrm>
            <a:off x="-699449" y="2843200"/>
            <a:ext cx="13590897" cy="2513904"/>
            <a:chOff x="0" y="1905001"/>
            <a:chExt cx="13312790" cy="2463103"/>
          </a:xfrm>
        </p:grpSpPr>
        <p:grpSp>
          <p:nvGrpSpPr>
            <p:cNvPr id="6" name="Group 13">
              <a:extLst>
                <a:ext uri="{FF2B5EF4-FFF2-40B4-BE49-F238E27FC236}">
                  <a16:creationId xmlns:a16="http://schemas.microsoft.com/office/drawing/2014/main" id="{31419B6E-6072-486F-934D-334D97AE707D}"/>
                </a:ext>
              </a:extLst>
            </p:cNvPr>
            <p:cNvGrpSpPr/>
            <p:nvPr/>
          </p:nvGrpSpPr>
          <p:grpSpPr>
            <a:xfrm rot="16200000">
              <a:off x="617101" y="2518213"/>
              <a:ext cx="1232788" cy="2466989"/>
              <a:chOff x="292800" y="3047985"/>
              <a:chExt cx="1232788" cy="2466989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F82E582C-1395-49A6-B9CA-BE4DC6F73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00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  <p:sp>
            <p:nvSpPr>
              <p:cNvPr id="26" name="Freeform 27">
                <a:extLst>
                  <a:ext uri="{FF2B5EF4-FFF2-40B4-BE49-F238E27FC236}">
                    <a16:creationId xmlns:a16="http://schemas.microsoft.com/office/drawing/2014/main" id="{329A4C95-10DC-4612-ADA5-41B6C2D8C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</p:grpSp>
        <p:grpSp>
          <p:nvGrpSpPr>
            <p:cNvPr id="7" name="Group 16">
              <a:extLst>
                <a:ext uri="{FF2B5EF4-FFF2-40B4-BE49-F238E27FC236}">
                  <a16:creationId xmlns:a16="http://schemas.microsoft.com/office/drawing/2014/main" id="{77AC8E05-0CD8-45C2-9372-8742EEBBFCAC}"/>
                </a:ext>
              </a:extLst>
            </p:cNvPr>
            <p:cNvGrpSpPr/>
            <p:nvPr/>
          </p:nvGrpSpPr>
          <p:grpSpPr>
            <a:xfrm rot="5400000">
              <a:off x="2423662" y="1287900"/>
              <a:ext cx="1232788" cy="2466989"/>
              <a:chOff x="292799" y="3047985"/>
              <a:chExt cx="1232788" cy="2466989"/>
            </a:xfrm>
          </p:grpSpPr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8FDB3D1A-56C8-4976-BE8F-931105C126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799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  <p:sp>
            <p:nvSpPr>
              <p:cNvPr id="24" name="Freeform 27">
                <a:extLst>
                  <a:ext uri="{FF2B5EF4-FFF2-40B4-BE49-F238E27FC236}">
                    <a16:creationId xmlns:a16="http://schemas.microsoft.com/office/drawing/2014/main" id="{7ED97A46-131E-497B-B782-D4AD9EE0F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</p:grpSp>
        <p:grpSp>
          <p:nvGrpSpPr>
            <p:cNvPr id="8" name="Group 13">
              <a:extLst>
                <a:ext uri="{FF2B5EF4-FFF2-40B4-BE49-F238E27FC236}">
                  <a16:creationId xmlns:a16="http://schemas.microsoft.com/office/drawing/2014/main" id="{51BD5918-9B51-448F-9715-0A7E8777BAB1}"/>
                </a:ext>
              </a:extLst>
            </p:cNvPr>
            <p:cNvGrpSpPr/>
            <p:nvPr/>
          </p:nvGrpSpPr>
          <p:grpSpPr>
            <a:xfrm rot="16200000">
              <a:off x="4231840" y="2515040"/>
              <a:ext cx="1232788" cy="2466989"/>
              <a:chOff x="292799" y="3047985"/>
              <a:chExt cx="1232788" cy="2466989"/>
            </a:xfrm>
          </p:grpSpPr>
          <p:sp>
            <p:nvSpPr>
              <p:cNvPr id="21" name="Freeform 5">
                <a:extLst>
                  <a:ext uri="{FF2B5EF4-FFF2-40B4-BE49-F238E27FC236}">
                    <a16:creationId xmlns:a16="http://schemas.microsoft.com/office/drawing/2014/main" id="{21035402-F15D-462E-AA2F-10DE26AF25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799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62AE57B7-4AF7-4F93-980A-79A30DE612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</p:grpSp>
        <p:grpSp>
          <p:nvGrpSpPr>
            <p:cNvPr id="9" name="Group 16">
              <a:extLst>
                <a:ext uri="{FF2B5EF4-FFF2-40B4-BE49-F238E27FC236}">
                  <a16:creationId xmlns:a16="http://schemas.microsoft.com/office/drawing/2014/main" id="{6F3EF161-B073-4FD9-A023-8623005CE0EC}"/>
                </a:ext>
              </a:extLst>
            </p:cNvPr>
            <p:cNvGrpSpPr/>
            <p:nvPr/>
          </p:nvGrpSpPr>
          <p:grpSpPr>
            <a:xfrm rot="5400000">
              <a:off x="6038401" y="1291076"/>
              <a:ext cx="1232788" cy="2466989"/>
              <a:chOff x="292799" y="3047985"/>
              <a:chExt cx="1232788" cy="2466989"/>
            </a:xfrm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8DE69C74-7D9F-4747-B31C-98C2C61912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799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  <p:sp>
            <p:nvSpPr>
              <p:cNvPr id="20" name="Freeform 27">
                <a:extLst>
                  <a:ext uri="{FF2B5EF4-FFF2-40B4-BE49-F238E27FC236}">
                    <a16:creationId xmlns:a16="http://schemas.microsoft.com/office/drawing/2014/main" id="{FB6CC4C4-EF42-4290-8862-1E806EA87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</p:grpSp>
        <p:grpSp>
          <p:nvGrpSpPr>
            <p:cNvPr id="10" name="Group 13">
              <a:extLst>
                <a:ext uri="{FF2B5EF4-FFF2-40B4-BE49-F238E27FC236}">
                  <a16:creationId xmlns:a16="http://schemas.microsoft.com/office/drawing/2014/main" id="{7F0FA6F7-DB24-4AD6-B9C7-FDF8281A43EC}"/>
                </a:ext>
              </a:extLst>
            </p:cNvPr>
            <p:cNvGrpSpPr/>
            <p:nvPr/>
          </p:nvGrpSpPr>
          <p:grpSpPr>
            <a:xfrm rot="16200000">
              <a:off x="7848163" y="2518215"/>
              <a:ext cx="1232788" cy="2466989"/>
              <a:chOff x="292799" y="3047985"/>
              <a:chExt cx="1232788" cy="2466989"/>
            </a:xfrm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C4E97A3B-C471-470E-9365-7D8D7B9629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799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  <p:sp>
            <p:nvSpPr>
              <p:cNvPr id="18" name="Freeform 27">
                <a:extLst>
                  <a:ext uri="{FF2B5EF4-FFF2-40B4-BE49-F238E27FC236}">
                    <a16:creationId xmlns:a16="http://schemas.microsoft.com/office/drawing/2014/main" id="{8BE79C95-D5B4-44D5-B163-4B7716D4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</p:grpSp>
        <p:grpSp>
          <p:nvGrpSpPr>
            <p:cNvPr id="11" name="Group 16">
              <a:extLst>
                <a:ext uri="{FF2B5EF4-FFF2-40B4-BE49-F238E27FC236}">
                  <a16:creationId xmlns:a16="http://schemas.microsoft.com/office/drawing/2014/main" id="{1027B088-C4B0-4E02-A887-0959049DB257}"/>
                </a:ext>
              </a:extLst>
            </p:cNvPr>
            <p:cNvGrpSpPr/>
            <p:nvPr/>
          </p:nvGrpSpPr>
          <p:grpSpPr>
            <a:xfrm rot="5400000">
              <a:off x="9654724" y="1287901"/>
              <a:ext cx="1232788" cy="2466989"/>
              <a:chOff x="292799" y="3047985"/>
              <a:chExt cx="1232788" cy="2466989"/>
            </a:xfrm>
          </p:grpSpPr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AA42CD71-BAAA-4142-B9B9-E34C9A5719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799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  <p:sp>
            <p:nvSpPr>
              <p:cNvPr id="16" name="Freeform 27">
                <a:extLst>
                  <a:ext uri="{FF2B5EF4-FFF2-40B4-BE49-F238E27FC236}">
                    <a16:creationId xmlns:a16="http://schemas.microsoft.com/office/drawing/2014/main" id="{FE4C56CF-A26E-45E4-AD2F-C6A02C770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</p:grpSp>
        <p:grpSp>
          <p:nvGrpSpPr>
            <p:cNvPr id="12" name="Group 13">
              <a:extLst>
                <a:ext uri="{FF2B5EF4-FFF2-40B4-BE49-F238E27FC236}">
                  <a16:creationId xmlns:a16="http://schemas.microsoft.com/office/drawing/2014/main" id="{73372373-127F-4667-8D74-51A76A996447}"/>
                </a:ext>
              </a:extLst>
            </p:cNvPr>
            <p:cNvGrpSpPr/>
            <p:nvPr/>
          </p:nvGrpSpPr>
          <p:grpSpPr>
            <a:xfrm rot="16200000">
              <a:off x="11462902" y="2515041"/>
              <a:ext cx="1232788" cy="2466989"/>
              <a:chOff x="292799" y="3047985"/>
              <a:chExt cx="1232788" cy="2466989"/>
            </a:xfrm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0FBC8564-CAE3-436E-B228-B1A53CE33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799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  <p:sp>
            <p:nvSpPr>
              <p:cNvPr id="14" name="Freeform 27">
                <a:extLst>
                  <a:ext uri="{FF2B5EF4-FFF2-40B4-BE49-F238E27FC236}">
                    <a16:creationId xmlns:a16="http://schemas.microsoft.com/office/drawing/2014/main" id="{D3638C20-B3DC-47FF-8234-FCB20F834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</p:grp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72F663C8-0A3D-4772-B788-8645CCA72B0E}"/>
              </a:ext>
            </a:extLst>
          </p:cNvPr>
          <p:cNvSpPr/>
          <p:nvPr userDrawn="1"/>
        </p:nvSpPr>
        <p:spPr>
          <a:xfrm>
            <a:off x="176533" y="3689447"/>
            <a:ext cx="795337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FDCF70-1877-410D-BB9A-F351D77EC67C}"/>
              </a:ext>
            </a:extLst>
          </p:cNvPr>
          <p:cNvSpPr/>
          <p:nvPr userDrawn="1"/>
        </p:nvSpPr>
        <p:spPr>
          <a:xfrm>
            <a:off x="3852552" y="3689447"/>
            <a:ext cx="795337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85F80D3-A651-4CF6-83E3-F2BD79B93603}"/>
              </a:ext>
            </a:extLst>
          </p:cNvPr>
          <p:cNvSpPr/>
          <p:nvPr userDrawn="1"/>
        </p:nvSpPr>
        <p:spPr>
          <a:xfrm>
            <a:off x="7541275" y="3689447"/>
            <a:ext cx="795337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1C79335-FF45-41DA-A195-8967ED85B79A}"/>
              </a:ext>
            </a:extLst>
          </p:cNvPr>
          <p:cNvSpPr/>
          <p:nvPr userDrawn="1"/>
        </p:nvSpPr>
        <p:spPr>
          <a:xfrm>
            <a:off x="5696914" y="3689447"/>
            <a:ext cx="795337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D8FE2A3-0F9E-4EB5-A820-2A0946179A16}"/>
              </a:ext>
            </a:extLst>
          </p:cNvPr>
          <p:cNvSpPr/>
          <p:nvPr/>
        </p:nvSpPr>
        <p:spPr>
          <a:xfrm>
            <a:off x="2008191" y="3689447"/>
            <a:ext cx="795337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DB8694D-C5FF-4561-8CCF-8D073E5179B1}"/>
              </a:ext>
            </a:extLst>
          </p:cNvPr>
          <p:cNvSpPr/>
          <p:nvPr userDrawn="1"/>
        </p:nvSpPr>
        <p:spPr>
          <a:xfrm>
            <a:off x="9385636" y="3689447"/>
            <a:ext cx="795337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5A5B67-D80B-4B4D-B8DF-F73DCB11E72D}"/>
              </a:ext>
            </a:extLst>
          </p:cNvPr>
          <p:cNvSpPr/>
          <p:nvPr userDrawn="1"/>
        </p:nvSpPr>
        <p:spPr>
          <a:xfrm>
            <a:off x="11242703" y="3689447"/>
            <a:ext cx="795337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73C2D20-F522-46E5-9A5F-10773C6078F4}"/>
              </a:ext>
            </a:extLst>
          </p:cNvPr>
          <p:cNvGrpSpPr/>
          <p:nvPr userDrawn="1"/>
        </p:nvGrpSpPr>
        <p:grpSpPr>
          <a:xfrm>
            <a:off x="4025299" y="4998789"/>
            <a:ext cx="497485" cy="349584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9D4128B-A2BA-455C-A62F-6A83C9277544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C5D6C7E-0218-4A06-AE4B-ED84977F7C0C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3DFD51A6-AAEE-40B2-88C6-EF9138C55A1D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A153B77-3B65-49C2-A456-EF1213190A7F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8341A32-CFA7-4544-A551-9CC8E2729ECE}"/>
              </a:ext>
            </a:extLst>
          </p:cNvPr>
          <p:cNvGrpSpPr/>
          <p:nvPr userDrawn="1"/>
        </p:nvGrpSpPr>
        <p:grpSpPr>
          <a:xfrm>
            <a:off x="5832966" y="3180453"/>
            <a:ext cx="497485" cy="349584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C5B82C1C-014F-4153-90BA-F7AF283F479F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5FF83976-2B9E-490E-899A-C8F87288DC8A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67199B39-2F76-42DD-B848-5D0458B960D7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A44131B-3995-48F9-AC9C-49CADCF14A3A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1F18E26-1F96-4ADE-8203-50B5C784AE1B}"/>
              </a:ext>
            </a:extLst>
          </p:cNvPr>
          <p:cNvGrpSpPr/>
          <p:nvPr userDrawn="1"/>
        </p:nvGrpSpPr>
        <p:grpSpPr>
          <a:xfrm>
            <a:off x="7733914" y="4993973"/>
            <a:ext cx="497485" cy="349584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928412D-C5CB-4ECA-94CE-C1485AC9ECB4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32ACC48-791A-4A91-A05A-829BD94937F4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A22D6B7-1768-4BC8-A128-AEAD2FCF109F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3E4517E-3541-4A61-A416-DD71B49B6F8E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20E940B-AE45-4176-8B91-0DF96D42AAC1}"/>
              </a:ext>
            </a:extLst>
          </p:cNvPr>
          <p:cNvGrpSpPr/>
          <p:nvPr userDrawn="1"/>
        </p:nvGrpSpPr>
        <p:grpSpPr>
          <a:xfrm>
            <a:off x="11425459" y="5008133"/>
            <a:ext cx="497485" cy="349584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46AA38C-90C3-49C3-9EBF-B74A3BA04DE5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0D7B2B6-07AE-404E-B804-8574056E34D6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3F911EE-8C3F-4321-BA0E-AB8E82DADF1A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1041C398-57AC-472C-B6FB-FC5E17D8C7BB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02BA0F0-442E-44F8-A886-69995C42C34E}"/>
              </a:ext>
            </a:extLst>
          </p:cNvPr>
          <p:cNvGrpSpPr/>
          <p:nvPr userDrawn="1"/>
        </p:nvGrpSpPr>
        <p:grpSpPr>
          <a:xfrm>
            <a:off x="2173632" y="3177764"/>
            <a:ext cx="497485" cy="349584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7B6121EA-FB34-4620-93AA-BB11E0A57F3D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F53B81C-2403-4A12-BDDC-711F5016B855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8E5D688A-D230-4677-AE79-69DC029A333D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55B473D-F0E5-4A42-B4DD-D925B89A1A2D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C30F300-2BBC-4703-A383-28CE2AF3E918}"/>
              </a:ext>
            </a:extLst>
          </p:cNvPr>
          <p:cNvGrpSpPr/>
          <p:nvPr userDrawn="1"/>
        </p:nvGrpSpPr>
        <p:grpSpPr>
          <a:xfrm>
            <a:off x="325458" y="4993973"/>
            <a:ext cx="497485" cy="349584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622E0544-8A82-4619-8048-C939B2716F26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2A26A3D8-14B2-4503-9F66-814040A7D84E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3C0749D3-C798-4770-9F5D-3CE89ECC3FC9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2024011-EE34-48DC-BBCF-0320C1145D84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D52505A-92C2-48D7-B0AE-C7A9761D6B27}"/>
              </a:ext>
            </a:extLst>
          </p:cNvPr>
          <p:cNvGrpSpPr/>
          <p:nvPr userDrawn="1"/>
        </p:nvGrpSpPr>
        <p:grpSpPr>
          <a:xfrm>
            <a:off x="9554496" y="3180453"/>
            <a:ext cx="497485" cy="349584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E2FAAE1-A323-4A9B-92E1-0C77C35F4ACC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8B0E3F9-20BB-43A0-8846-08825ED3FDA6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B3FF6AF-E7FF-4ED0-BB0F-B220EA65D03C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778D9B29-5F4C-4869-9A08-98CE398084F9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568608-6FD2-334D-B17E-2A6443FD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57" y="274102"/>
            <a:ext cx="11038348" cy="484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32" tIns="18293" rIns="27439" bIns="18293"/>
          <a:lstStyle>
            <a:lvl1pPr>
              <a:defRPr lang="en-US" sz="4001">
                <a:solidFill>
                  <a:srgbClr val="000000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marL="0" lvl="0" defTabSz="457200">
              <a:lnSpc>
                <a:spcPct val="85000"/>
              </a:lnSpc>
              <a:spcBef>
                <a:spcPts val="200"/>
              </a:spcBef>
            </a:pPr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C6883-E69E-804D-B128-8EEEC5357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157" y="831764"/>
            <a:ext cx="1103788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smtClean="0">
                <a:latin typeface="+mj-lt"/>
                <a:cs typeface="Arial" panose="020B0604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457200"/>
            <a:r>
              <a:rPr lang="sv-SE"/>
              <a:t>Klicka här för att ändra format på bakgrundstexten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AEF4995D-9D4A-E445-AB65-BD8097A687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82700" y="1702907"/>
            <a:ext cx="26035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smtClean="0">
                <a:latin typeface="+mj-lt"/>
                <a:cs typeface="Arial" panose="020B0604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457200"/>
            <a:r>
              <a:rPr lang="sv-SE"/>
              <a:t>Klicka här för att ändra format på bakgrundstexten</a:t>
            </a:r>
          </a:p>
        </p:txBody>
      </p:sp>
      <p:sp>
        <p:nvSpPr>
          <p:cNvPr id="105" name="Text Placeholder 32">
            <a:extLst>
              <a:ext uri="{FF2B5EF4-FFF2-40B4-BE49-F238E27FC236}">
                <a16:creationId xmlns:a16="http://schemas.microsoft.com/office/drawing/2014/main" id="{C1FCF8A8-FDCC-A34B-A413-FF59A1E1D4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7900" y="1706149"/>
            <a:ext cx="26035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smtClean="0">
                <a:latin typeface="+mj-lt"/>
                <a:cs typeface="Arial" panose="020B0604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457200"/>
            <a:r>
              <a:rPr lang="sv-SE"/>
              <a:t>Klicka här för att ändra format på bakgrundstexten</a:t>
            </a:r>
          </a:p>
        </p:txBody>
      </p:sp>
      <p:sp>
        <p:nvSpPr>
          <p:cNvPr id="106" name="Text Placeholder 32">
            <a:extLst>
              <a:ext uri="{FF2B5EF4-FFF2-40B4-BE49-F238E27FC236}">
                <a16:creationId xmlns:a16="http://schemas.microsoft.com/office/drawing/2014/main" id="{330415E3-2C06-824C-B84C-579994CBD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58200" y="1698964"/>
            <a:ext cx="26035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smtClean="0">
                <a:latin typeface="+mj-lt"/>
                <a:cs typeface="Arial" panose="020B0604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457200"/>
            <a:r>
              <a:rPr lang="sv-SE"/>
              <a:t>Klicka här för att ändra format på bakgrundstexten</a:t>
            </a:r>
          </a:p>
        </p:txBody>
      </p:sp>
      <p:sp>
        <p:nvSpPr>
          <p:cNvPr id="107" name="Text Placeholder 32">
            <a:extLst>
              <a:ext uri="{FF2B5EF4-FFF2-40B4-BE49-F238E27FC236}">
                <a16:creationId xmlns:a16="http://schemas.microsoft.com/office/drawing/2014/main" id="{A1E8DFFC-47D1-5C4E-B4C9-086B7EEA8D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59900" y="5615629"/>
            <a:ext cx="26035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smtClean="0">
                <a:latin typeface="+mj-lt"/>
                <a:cs typeface="Arial" panose="020B0604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457200"/>
            <a:r>
              <a:rPr lang="sv-SE"/>
              <a:t>Klicka här för att ändra format på bakgrundstexten</a:t>
            </a:r>
          </a:p>
        </p:txBody>
      </p:sp>
      <p:sp>
        <p:nvSpPr>
          <p:cNvPr id="108" name="Text Placeholder 32">
            <a:extLst>
              <a:ext uri="{FF2B5EF4-FFF2-40B4-BE49-F238E27FC236}">
                <a16:creationId xmlns:a16="http://schemas.microsoft.com/office/drawing/2014/main" id="{9E2AEA22-DCFC-D041-BABC-ED53F77098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21489" y="5609984"/>
            <a:ext cx="26035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smtClean="0">
                <a:latin typeface="+mj-lt"/>
                <a:cs typeface="Arial" panose="020B0604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457200"/>
            <a:r>
              <a:rPr lang="sv-SE"/>
              <a:t>Klicka här för att ändra format på bakgrundstexten</a:t>
            </a:r>
          </a:p>
        </p:txBody>
      </p:sp>
      <p:sp>
        <p:nvSpPr>
          <p:cNvPr id="109" name="Text Placeholder 32">
            <a:extLst>
              <a:ext uri="{FF2B5EF4-FFF2-40B4-BE49-F238E27FC236}">
                <a16:creationId xmlns:a16="http://schemas.microsoft.com/office/drawing/2014/main" id="{E87D9E4F-4C55-484C-B2B6-A1ECDFCB8C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65459" y="5610240"/>
            <a:ext cx="26035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smtClean="0">
                <a:latin typeface="+mj-lt"/>
                <a:cs typeface="Arial" panose="020B0604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457200"/>
            <a:r>
              <a:rPr lang="sv-SE"/>
              <a:t>Klicka här för att ändra format på bakgrundstexten</a:t>
            </a:r>
          </a:p>
        </p:txBody>
      </p:sp>
      <p:sp>
        <p:nvSpPr>
          <p:cNvPr id="110" name="Text Placeholder 32">
            <a:extLst>
              <a:ext uri="{FF2B5EF4-FFF2-40B4-BE49-F238E27FC236}">
                <a16:creationId xmlns:a16="http://schemas.microsoft.com/office/drawing/2014/main" id="{797E3136-5302-414A-ABCF-5F194BDAC5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6533" y="5609984"/>
            <a:ext cx="26035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smtClean="0">
                <a:latin typeface="+mj-lt"/>
                <a:cs typeface="Arial" panose="020B0604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457200"/>
            <a:r>
              <a:rPr lang="sv-SE"/>
              <a:t>Klicka här för att ändra format på bakgrundstexten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6EEA99AC-3C9D-2A4A-A338-A25EC300FF6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03541" y="2100990"/>
            <a:ext cx="2624002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85750" lvl="0" indent="-285750" defTabSz="457200"/>
            <a:r>
              <a:rPr lang="sv-SE"/>
              <a:t>Klicka här för att ändra format på bakgrundstexten</a:t>
            </a:r>
          </a:p>
          <a:p>
            <a:pPr marL="285750" lvl="1" indent="-285750" defTabSz="457200"/>
            <a:r>
              <a:rPr lang="sv-SE"/>
              <a:t>Nivå två</a:t>
            </a:r>
          </a:p>
        </p:txBody>
      </p:sp>
      <p:sp>
        <p:nvSpPr>
          <p:cNvPr id="111" name="Text Placeholder 36">
            <a:extLst>
              <a:ext uri="{FF2B5EF4-FFF2-40B4-BE49-F238E27FC236}">
                <a16:creationId xmlns:a16="http://schemas.microsoft.com/office/drawing/2014/main" id="{09CFC8FC-3BEE-EE48-8642-AA1FEF2F3CF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79526" y="6021110"/>
            <a:ext cx="2624002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85750" lvl="0" indent="-285750" defTabSz="457200"/>
            <a:r>
              <a:rPr lang="sv-SE"/>
              <a:t>Klicka här för att ändra format på bakgrundstexten</a:t>
            </a:r>
          </a:p>
          <a:p>
            <a:pPr marL="285750" lvl="1" indent="-285750" defTabSz="457200"/>
            <a:r>
              <a:rPr lang="sv-SE"/>
              <a:t>Nivå två</a:t>
            </a:r>
          </a:p>
        </p:txBody>
      </p:sp>
      <p:sp>
        <p:nvSpPr>
          <p:cNvPr id="112" name="Text Placeholder 36">
            <a:extLst>
              <a:ext uri="{FF2B5EF4-FFF2-40B4-BE49-F238E27FC236}">
                <a16:creationId xmlns:a16="http://schemas.microsoft.com/office/drawing/2014/main" id="{C0C1F08E-EB45-4040-B1DE-F5C9F74D41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59815" y="6011204"/>
            <a:ext cx="2624002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85750" lvl="0" indent="-285750" defTabSz="457200"/>
            <a:r>
              <a:rPr lang="sv-SE"/>
              <a:t>Klicka här för att ändra format på bakgrundstexten</a:t>
            </a:r>
          </a:p>
          <a:p>
            <a:pPr marL="285750" lvl="1" indent="-285750" defTabSz="457200"/>
            <a:r>
              <a:rPr lang="sv-SE"/>
              <a:t>Nivå två</a:t>
            </a:r>
          </a:p>
        </p:txBody>
      </p:sp>
      <p:sp>
        <p:nvSpPr>
          <p:cNvPr id="113" name="Text Placeholder 36">
            <a:extLst>
              <a:ext uri="{FF2B5EF4-FFF2-40B4-BE49-F238E27FC236}">
                <a16:creationId xmlns:a16="http://schemas.microsoft.com/office/drawing/2014/main" id="{8FC76C4F-CD1A-D746-B1D3-B44153933A8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21913" y="6011204"/>
            <a:ext cx="2624002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85750" lvl="0" indent="-285750" defTabSz="457200"/>
            <a:r>
              <a:rPr lang="sv-SE"/>
              <a:t>Klicka här för att ändra format på bakgrundstexten</a:t>
            </a:r>
          </a:p>
          <a:p>
            <a:pPr marL="285750" lvl="1" indent="-285750" defTabSz="457200"/>
            <a:r>
              <a:rPr lang="sv-SE"/>
              <a:t>Nivå två</a:t>
            </a:r>
          </a:p>
        </p:txBody>
      </p:sp>
      <p:sp>
        <p:nvSpPr>
          <p:cNvPr id="114" name="Text Placeholder 36">
            <a:extLst>
              <a:ext uri="{FF2B5EF4-FFF2-40B4-BE49-F238E27FC236}">
                <a16:creationId xmlns:a16="http://schemas.microsoft.com/office/drawing/2014/main" id="{0757525E-87E6-B848-B4D2-3CC4A79F57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359900" y="6026372"/>
            <a:ext cx="2624002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85750" lvl="0" indent="-285750" defTabSz="457200"/>
            <a:r>
              <a:rPr lang="sv-SE"/>
              <a:t>Klicka här för att ändra format på bakgrundstexten</a:t>
            </a:r>
          </a:p>
          <a:p>
            <a:pPr marL="285750" lvl="1" indent="-285750" defTabSz="457200"/>
            <a:r>
              <a:rPr lang="sv-SE"/>
              <a:t>Nivå två</a:t>
            </a:r>
          </a:p>
        </p:txBody>
      </p:sp>
      <p:sp>
        <p:nvSpPr>
          <p:cNvPr id="115" name="Text Placeholder 36">
            <a:extLst>
              <a:ext uri="{FF2B5EF4-FFF2-40B4-BE49-F238E27FC236}">
                <a16:creationId xmlns:a16="http://schemas.microsoft.com/office/drawing/2014/main" id="{C932B98E-D4A1-224D-AE02-BA44EC59F6C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777649" y="2100990"/>
            <a:ext cx="2624002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85750" lvl="0" indent="-285750" defTabSz="457200"/>
            <a:r>
              <a:rPr lang="sv-SE"/>
              <a:t>Klicka här för att ändra format på bakgrundstexten</a:t>
            </a:r>
          </a:p>
          <a:p>
            <a:pPr marL="285750" lvl="1" indent="-285750" defTabSz="457200"/>
            <a:r>
              <a:rPr lang="sv-SE"/>
              <a:t>Nivå två</a:t>
            </a:r>
          </a:p>
        </p:txBody>
      </p:sp>
      <p:sp>
        <p:nvSpPr>
          <p:cNvPr id="116" name="Text Placeholder 36">
            <a:extLst>
              <a:ext uri="{FF2B5EF4-FFF2-40B4-BE49-F238E27FC236}">
                <a16:creationId xmlns:a16="http://schemas.microsoft.com/office/drawing/2014/main" id="{E6B8CE9E-C819-6341-8CC9-A687095C617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71303" y="2107369"/>
            <a:ext cx="2624002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85750" lvl="0" indent="-285750" defTabSz="457200"/>
            <a:r>
              <a:rPr lang="sv-SE"/>
              <a:t>Klicka här för att ändra format på bakgrundstexten</a:t>
            </a:r>
          </a:p>
          <a:p>
            <a:pPr marL="285750" lvl="1" indent="-285750" defTabSz="457200"/>
            <a:r>
              <a:rPr lang="sv-SE"/>
              <a:t>Nivå två</a:t>
            </a:r>
          </a:p>
        </p:txBody>
      </p:sp>
    </p:spTree>
    <p:extLst>
      <p:ext uri="{BB962C8B-B14F-4D97-AF65-F5344CB8AC3E}">
        <p14:creationId xmlns:p14="http://schemas.microsoft.com/office/powerpoint/2010/main" val="231043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EBB0E32-0304-4451-ADB8-C044457D5B85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7C20A-CB7F-4EF1-A6CC-D630C1944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57" y="274102"/>
            <a:ext cx="11038348" cy="484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32" tIns="18293" rIns="27439" bIns="18293" anchor="t"/>
          <a:lstStyle>
            <a:lvl1pPr>
              <a:defRPr lang="en-US" sz="4001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defTabSz="457200">
              <a:lnSpc>
                <a:spcPct val="85000"/>
              </a:lnSpc>
              <a:spcBef>
                <a:spcPts val="200"/>
              </a:spcBef>
            </a:pPr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4EC4EF-C657-4D2F-A139-B31F6D9B6C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77825" y="2135940"/>
            <a:ext cx="9436350" cy="258612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257528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76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E8FD4-433E-6F49-8B1F-4B75D8E847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CBE178D-9B39-2348-A487-0F6DE15B69A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22590" y="457082"/>
            <a:ext cx="3429479" cy="1935675"/>
          </a:xfrm>
        </p:spPr>
        <p:txBody>
          <a:bodyPr/>
          <a:lstStyle/>
          <a:p>
            <a:r>
              <a:rPr lang="en-US" dirty="0"/>
              <a:t>Viktor Jonson (</a:t>
            </a:r>
            <a:r>
              <a:rPr lang="en-US" dirty="0" err="1"/>
              <a:t>Decerno</a:t>
            </a:r>
            <a:r>
              <a:rPr lang="en-US" dirty="0"/>
              <a:t>)</a:t>
            </a:r>
          </a:p>
          <a:p>
            <a:r>
              <a:rPr lang="en-US" dirty="0"/>
              <a:t>Per </a:t>
            </a:r>
            <a:r>
              <a:rPr lang="en-US" dirty="0" err="1"/>
              <a:t>Fröjd</a:t>
            </a:r>
            <a:r>
              <a:rPr lang="en-US" dirty="0"/>
              <a:t> (</a:t>
            </a:r>
            <a:r>
              <a:rPr lang="en-US" dirty="0" err="1"/>
              <a:t>Decerno</a:t>
            </a:r>
            <a:r>
              <a:rPr lang="en-US" dirty="0"/>
              <a:t>)</a:t>
            </a:r>
          </a:p>
          <a:p>
            <a:r>
              <a:rPr lang="en-US" dirty="0"/>
              <a:t>Magnus </a:t>
            </a:r>
            <a:r>
              <a:rPr lang="en-US" dirty="0" err="1"/>
              <a:t>Nordin</a:t>
            </a:r>
            <a:r>
              <a:rPr lang="en-US" dirty="0"/>
              <a:t> (Decisive)</a:t>
            </a:r>
          </a:p>
          <a:p>
            <a:r>
              <a:rPr lang="en-US" dirty="0"/>
              <a:t>Patrik Nilsson (F&amp;S)</a:t>
            </a:r>
          </a:p>
          <a:p>
            <a:r>
              <a:rPr lang="en-US" dirty="0"/>
              <a:t>Alexander </a:t>
            </a:r>
            <a:r>
              <a:rPr lang="en-US" dirty="0" err="1"/>
              <a:t>Theofanous</a:t>
            </a:r>
            <a:r>
              <a:rPr lang="en-US" dirty="0"/>
              <a:t> (Ida Infront)</a:t>
            </a:r>
          </a:p>
          <a:p>
            <a:r>
              <a:rPr lang="en-US" dirty="0"/>
              <a:t>Amir Zada (S-Group)</a:t>
            </a:r>
          </a:p>
        </p:txBody>
      </p:sp>
      <p:grpSp>
        <p:nvGrpSpPr>
          <p:cNvPr id="133" name="Group 2" title="mobile device icon">
            <a:extLst>
              <a:ext uri="{FF2B5EF4-FFF2-40B4-BE49-F238E27FC236}">
                <a16:creationId xmlns:a16="http://schemas.microsoft.com/office/drawing/2014/main" id="{C31418C4-967A-4A68-A74F-C901B111A455}"/>
              </a:ext>
            </a:extLst>
          </p:cNvPr>
          <p:cNvGrpSpPr>
            <a:grpSpLocks/>
          </p:cNvGrpSpPr>
          <p:nvPr/>
        </p:nvGrpSpPr>
        <p:grpSpPr bwMode="auto">
          <a:xfrm>
            <a:off x="390017" y="3815104"/>
            <a:ext cx="333462" cy="558946"/>
            <a:chOff x="7002463" y="2176463"/>
            <a:chExt cx="333375" cy="558800"/>
          </a:xfrm>
          <a:solidFill>
            <a:schemeClr val="bg1"/>
          </a:solidFill>
        </p:grpSpPr>
        <p:sp>
          <p:nvSpPr>
            <p:cNvPr id="134" name="Freeform 47">
              <a:extLst>
                <a:ext uri="{FF2B5EF4-FFF2-40B4-BE49-F238E27FC236}">
                  <a16:creationId xmlns:a16="http://schemas.microsoft.com/office/drawing/2014/main" id="{AE93FB4F-A7E4-4589-A76F-FDAD5EAAC6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02463" y="2176463"/>
              <a:ext cx="333375" cy="558800"/>
            </a:xfrm>
            <a:custGeom>
              <a:avLst/>
              <a:gdLst>
                <a:gd name="T0" fmla="*/ 0 w 925"/>
                <a:gd name="T1" fmla="*/ 0 h 1554"/>
                <a:gd name="T2" fmla="*/ 0 w 925"/>
                <a:gd name="T3" fmla="*/ 200808412 h 1554"/>
                <a:gd name="T4" fmla="*/ 120020406 w 925"/>
                <a:gd name="T5" fmla="*/ 200808412 h 1554"/>
                <a:gd name="T6" fmla="*/ 120020406 w 925"/>
                <a:gd name="T7" fmla="*/ 0 h 1554"/>
                <a:gd name="T8" fmla="*/ 0 w 925"/>
                <a:gd name="T9" fmla="*/ 0 h 1554"/>
                <a:gd name="T10" fmla="*/ 109368985 w 925"/>
                <a:gd name="T11" fmla="*/ 10602816 h 1554"/>
                <a:gd name="T12" fmla="*/ 109368985 w 925"/>
                <a:gd name="T13" fmla="*/ 26507401 h 1554"/>
                <a:gd name="T14" fmla="*/ 10651061 w 925"/>
                <a:gd name="T15" fmla="*/ 26507401 h 1554"/>
                <a:gd name="T16" fmla="*/ 10651061 w 925"/>
                <a:gd name="T17" fmla="*/ 10602816 h 1554"/>
                <a:gd name="T18" fmla="*/ 109368985 w 925"/>
                <a:gd name="T19" fmla="*/ 10602816 h 1554"/>
                <a:gd name="T20" fmla="*/ 109368985 w 925"/>
                <a:gd name="T21" fmla="*/ 37110217 h 1554"/>
                <a:gd name="T22" fmla="*/ 109368985 w 925"/>
                <a:gd name="T23" fmla="*/ 148828505 h 1554"/>
                <a:gd name="T24" fmla="*/ 10651061 w 925"/>
                <a:gd name="T25" fmla="*/ 148828505 h 1554"/>
                <a:gd name="T26" fmla="*/ 10651061 w 925"/>
                <a:gd name="T27" fmla="*/ 37110217 h 1554"/>
                <a:gd name="T28" fmla="*/ 109368985 w 925"/>
                <a:gd name="T29" fmla="*/ 37110217 h 1554"/>
                <a:gd name="T30" fmla="*/ 10651061 w 925"/>
                <a:gd name="T31" fmla="*/ 190205595 h 1554"/>
                <a:gd name="T32" fmla="*/ 10651061 w 925"/>
                <a:gd name="T33" fmla="*/ 159431321 h 1554"/>
                <a:gd name="T34" fmla="*/ 109368985 w 925"/>
                <a:gd name="T35" fmla="*/ 159431321 h 1554"/>
                <a:gd name="T36" fmla="*/ 109368985 w 925"/>
                <a:gd name="T37" fmla="*/ 190205595 h 1554"/>
                <a:gd name="T38" fmla="*/ 10651061 w 925"/>
                <a:gd name="T39" fmla="*/ 190205595 h 155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25" h="1554">
                  <a:moveTo>
                    <a:pt x="0" y="0"/>
                  </a:moveTo>
                  <a:lnTo>
                    <a:pt x="0" y="1553"/>
                  </a:lnTo>
                  <a:lnTo>
                    <a:pt x="924" y="1553"/>
                  </a:lnTo>
                  <a:lnTo>
                    <a:pt x="924" y="0"/>
                  </a:lnTo>
                  <a:lnTo>
                    <a:pt x="0" y="0"/>
                  </a:lnTo>
                  <a:close/>
                  <a:moveTo>
                    <a:pt x="842" y="82"/>
                  </a:moveTo>
                  <a:lnTo>
                    <a:pt x="842" y="205"/>
                  </a:lnTo>
                  <a:lnTo>
                    <a:pt x="82" y="205"/>
                  </a:lnTo>
                  <a:lnTo>
                    <a:pt x="82" y="82"/>
                  </a:lnTo>
                  <a:lnTo>
                    <a:pt x="842" y="82"/>
                  </a:lnTo>
                  <a:close/>
                  <a:moveTo>
                    <a:pt x="842" y="287"/>
                  </a:moveTo>
                  <a:lnTo>
                    <a:pt x="842" y="1151"/>
                  </a:lnTo>
                  <a:lnTo>
                    <a:pt x="82" y="1151"/>
                  </a:lnTo>
                  <a:lnTo>
                    <a:pt x="82" y="287"/>
                  </a:lnTo>
                  <a:lnTo>
                    <a:pt x="842" y="287"/>
                  </a:lnTo>
                  <a:close/>
                  <a:moveTo>
                    <a:pt x="82" y="1471"/>
                  </a:moveTo>
                  <a:lnTo>
                    <a:pt x="82" y="1233"/>
                  </a:lnTo>
                  <a:lnTo>
                    <a:pt x="842" y="1233"/>
                  </a:lnTo>
                  <a:lnTo>
                    <a:pt x="842" y="1471"/>
                  </a:lnTo>
                  <a:lnTo>
                    <a:pt x="82" y="147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1" dirty="0"/>
            </a:p>
          </p:txBody>
        </p:sp>
        <p:sp>
          <p:nvSpPr>
            <p:cNvPr id="135" name="Freeform 48">
              <a:extLst>
                <a:ext uri="{FF2B5EF4-FFF2-40B4-BE49-F238E27FC236}">
                  <a16:creationId xmlns:a16="http://schemas.microsoft.com/office/drawing/2014/main" id="{0D7150F3-F6FA-4B93-AC09-C7836003C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1688" y="2636838"/>
              <a:ext cx="36512" cy="38100"/>
            </a:xfrm>
            <a:custGeom>
              <a:avLst/>
              <a:gdLst>
                <a:gd name="T0" fmla="*/ 1829577 w 101"/>
                <a:gd name="T1" fmla="*/ 2364669 h 108"/>
                <a:gd name="T2" fmla="*/ 0 w 101"/>
                <a:gd name="T3" fmla="*/ 6969478 h 108"/>
                <a:gd name="T4" fmla="*/ 261368 w 101"/>
                <a:gd name="T5" fmla="*/ 8213725 h 108"/>
                <a:gd name="T6" fmla="*/ 522736 w 101"/>
                <a:gd name="T7" fmla="*/ 9458325 h 108"/>
                <a:gd name="T8" fmla="*/ 1045472 w 101"/>
                <a:gd name="T9" fmla="*/ 10453864 h 108"/>
                <a:gd name="T10" fmla="*/ 1829577 w 101"/>
                <a:gd name="T11" fmla="*/ 11449756 h 108"/>
                <a:gd name="T12" fmla="*/ 6665067 w 101"/>
                <a:gd name="T13" fmla="*/ 13316303 h 108"/>
                <a:gd name="T14" fmla="*/ 11500195 w 101"/>
                <a:gd name="T15" fmla="*/ 11449756 h 108"/>
                <a:gd name="T16" fmla="*/ 12284300 w 101"/>
                <a:gd name="T17" fmla="*/ 10453864 h 108"/>
                <a:gd name="T18" fmla="*/ 12807036 w 101"/>
                <a:gd name="T19" fmla="*/ 9458325 h 108"/>
                <a:gd name="T20" fmla="*/ 13068404 w 101"/>
                <a:gd name="T21" fmla="*/ 8213725 h 108"/>
                <a:gd name="T22" fmla="*/ 13068404 w 101"/>
                <a:gd name="T23" fmla="*/ 6969478 h 108"/>
                <a:gd name="T24" fmla="*/ 11238827 w 101"/>
                <a:gd name="T25" fmla="*/ 2364669 h 108"/>
                <a:gd name="T26" fmla="*/ 1829577 w 101"/>
                <a:gd name="T27" fmla="*/ 2364669 h 10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1" h="108">
                  <a:moveTo>
                    <a:pt x="14" y="19"/>
                  </a:moveTo>
                  <a:cubicBezTo>
                    <a:pt x="4" y="29"/>
                    <a:pt x="0" y="41"/>
                    <a:pt x="0" y="56"/>
                  </a:cubicBezTo>
                  <a:cubicBezTo>
                    <a:pt x="0" y="60"/>
                    <a:pt x="0" y="62"/>
                    <a:pt x="2" y="66"/>
                  </a:cubicBezTo>
                  <a:cubicBezTo>
                    <a:pt x="2" y="70"/>
                    <a:pt x="4" y="72"/>
                    <a:pt x="4" y="76"/>
                  </a:cubicBezTo>
                  <a:cubicBezTo>
                    <a:pt x="6" y="80"/>
                    <a:pt x="6" y="82"/>
                    <a:pt x="8" y="84"/>
                  </a:cubicBezTo>
                  <a:cubicBezTo>
                    <a:pt x="10" y="86"/>
                    <a:pt x="12" y="90"/>
                    <a:pt x="14" y="92"/>
                  </a:cubicBezTo>
                  <a:cubicBezTo>
                    <a:pt x="25" y="103"/>
                    <a:pt x="37" y="107"/>
                    <a:pt x="51" y="107"/>
                  </a:cubicBezTo>
                  <a:cubicBezTo>
                    <a:pt x="66" y="107"/>
                    <a:pt x="78" y="101"/>
                    <a:pt x="88" y="92"/>
                  </a:cubicBezTo>
                  <a:cubicBezTo>
                    <a:pt x="90" y="90"/>
                    <a:pt x="92" y="88"/>
                    <a:pt x="94" y="84"/>
                  </a:cubicBezTo>
                  <a:cubicBezTo>
                    <a:pt x="96" y="82"/>
                    <a:pt x="98" y="78"/>
                    <a:pt x="98" y="76"/>
                  </a:cubicBezTo>
                  <a:cubicBezTo>
                    <a:pt x="100" y="74"/>
                    <a:pt x="100" y="70"/>
                    <a:pt x="100" y="66"/>
                  </a:cubicBezTo>
                  <a:cubicBezTo>
                    <a:pt x="100" y="62"/>
                    <a:pt x="100" y="60"/>
                    <a:pt x="100" y="56"/>
                  </a:cubicBezTo>
                  <a:cubicBezTo>
                    <a:pt x="100" y="41"/>
                    <a:pt x="94" y="29"/>
                    <a:pt x="86" y="19"/>
                  </a:cubicBezTo>
                  <a:cubicBezTo>
                    <a:pt x="68" y="0"/>
                    <a:pt x="33" y="0"/>
                    <a:pt x="14" y="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1" dirty="0"/>
            </a:p>
          </p:txBody>
        </p:sp>
      </p:grpSp>
      <p:sp>
        <p:nvSpPr>
          <p:cNvPr id="145" name="Freeform 43" title="hexagon icon">
            <a:extLst>
              <a:ext uri="{FF2B5EF4-FFF2-40B4-BE49-F238E27FC236}">
                <a16:creationId xmlns:a16="http://schemas.microsoft.com/office/drawing/2014/main" id="{CC1DAC77-6646-42EC-9C72-CCBF38143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0024" y="3843598"/>
            <a:ext cx="439852" cy="508000"/>
          </a:xfrm>
          <a:custGeom>
            <a:avLst/>
            <a:gdLst>
              <a:gd name="T0" fmla="*/ 79119527 w 1221"/>
              <a:gd name="T1" fmla="*/ 182506100 h 1413"/>
              <a:gd name="T2" fmla="*/ 0 w 1221"/>
              <a:gd name="T3" fmla="*/ 136879575 h 1413"/>
              <a:gd name="T4" fmla="*/ 0 w 1221"/>
              <a:gd name="T5" fmla="*/ 45885019 h 1413"/>
              <a:gd name="T6" fmla="*/ 79119527 w 1221"/>
              <a:gd name="T7" fmla="*/ 0 h 1413"/>
              <a:gd name="T8" fmla="*/ 158239413 w 1221"/>
              <a:gd name="T9" fmla="*/ 45626525 h 1413"/>
              <a:gd name="T10" fmla="*/ 158239413 w 1221"/>
              <a:gd name="T11" fmla="*/ 136621081 h 1413"/>
              <a:gd name="T12" fmla="*/ 79119527 w 1221"/>
              <a:gd name="T13" fmla="*/ 182506100 h 1413"/>
              <a:gd name="T14" fmla="*/ 15953702 w 1221"/>
              <a:gd name="T15" fmla="*/ 127702859 h 1413"/>
              <a:gd name="T16" fmla="*/ 79119527 w 1221"/>
              <a:gd name="T17" fmla="*/ 164152309 h 1413"/>
              <a:gd name="T18" fmla="*/ 142415364 w 1221"/>
              <a:gd name="T19" fmla="*/ 127702859 h 1413"/>
              <a:gd name="T20" fmla="*/ 142415364 w 1221"/>
              <a:gd name="T21" fmla="*/ 54803601 h 1413"/>
              <a:gd name="T22" fmla="*/ 79119527 w 1221"/>
              <a:gd name="T23" fmla="*/ 18354151 h 1413"/>
              <a:gd name="T24" fmla="*/ 15953702 w 1221"/>
              <a:gd name="T25" fmla="*/ 54803601 h 1413"/>
              <a:gd name="T26" fmla="*/ 15953702 w 1221"/>
              <a:gd name="T27" fmla="*/ 127702859 h 14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21" h="1413">
                <a:moveTo>
                  <a:pt x="610" y="1412"/>
                </a:moveTo>
                <a:lnTo>
                  <a:pt x="0" y="1059"/>
                </a:lnTo>
                <a:lnTo>
                  <a:pt x="0" y="355"/>
                </a:lnTo>
                <a:lnTo>
                  <a:pt x="610" y="0"/>
                </a:lnTo>
                <a:lnTo>
                  <a:pt x="1220" y="353"/>
                </a:lnTo>
                <a:lnTo>
                  <a:pt x="1220" y="1057"/>
                </a:lnTo>
                <a:lnTo>
                  <a:pt x="610" y="1412"/>
                </a:lnTo>
                <a:close/>
                <a:moveTo>
                  <a:pt x="123" y="988"/>
                </a:moveTo>
                <a:lnTo>
                  <a:pt x="610" y="1270"/>
                </a:lnTo>
                <a:lnTo>
                  <a:pt x="1098" y="988"/>
                </a:lnTo>
                <a:lnTo>
                  <a:pt x="1098" y="424"/>
                </a:lnTo>
                <a:lnTo>
                  <a:pt x="610" y="142"/>
                </a:lnTo>
                <a:lnTo>
                  <a:pt x="123" y="424"/>
                </a:lnTo>
                <a:lnTo>
                  <a:pt x="123" y="9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1" dirty="0"/>
          </a:p>
        </p:txBody>
      </p:sp>
      <p:grpSp>
        <p:nvGrpSpPr>
          <p:cNvPr id="140" name="Group 139" title="garbage can icon">
            <a:extLst>
              <a:ext uri="{FF2B5EF4-FFF2-40B4-BE49-F238E27FC236}">
                <a16:creationId xmlns:a16="http://schemas.microsoft.com/office/drawing/2014/main" id="{83EAB61C-CCD5-49B7-BD12-B4A28A580B9D}"/>
              </a:ext>
            </a:extLst>
          </p:cNvPr>
          <p:cNvGrpSpPr/>
          <p:nvPr/>
        </p:nvGrpSpPr>
        <p:grpSpPr>
          <a:xfrm>
            <a:off x="4054204" y="3826304"/>
            <a:ext cx="393803" cy="546100"/>
            <a:chOff x="4053148" y="3826304"/>
            <a:chExt cx="393700" cy="546100"/>
          </a:xfrm>
        </p:grpSpPr>
        <p:sp>
          <p:nvSpPr>
            <p:cNvPr id="141" name="Freeform 34">
              <a:extLst>
                <a:ext uri="{FF2B5EF4-FFF2-40B4-BE49-F238E27FC236}">
                  <a16:creationId xmlns:a16="http://schemas.microsoft.com/office/drawing/2014/main" id="{88A6EBE2-99E5-4BF6-8B48-036E1F76B0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53148" y="3826304"/>
              <a:ext cx="393700" cy="96838"/>
            </a:xfrm>
            <a:custGeom>
              <a:avLst/>
              <a:gdLst>
                <a:gd name="T0" fmla="*/ 109175097 w 1094"/>
                <a:gd name="T1" fmla="*/ 24335353 h 267"/>
                <a:gd name="T2" fmla="*/ 96742238 w 1094"/>
                <a:gd name="T3" fmla="*/ 0 h 267"/>
                <a:gd name="T4" fmla="*/ 44809826 w 1094"/>
                <a:gd name="T5" fmla="*/ 0 h 267"/>
                <a:gd name="T6" fmla="*/ 32117859 w 1094"/>
                <a:gd name="T7" fmla="*/ 24335353 h 267"/>
                <a:gd name="T8" fmla="*/ 0 w 1094"/>
                <a:gd name="T9" fmla="*/ 24335353 h 267"/>
                <a:gd name="T10" fmla="*/ 0 w 1094"/>
                <a:gd name="T11" fmla="*/ 34990435 h 267"/>
                <a:gd name="T12" fmla="*/ 141552064 w 1094"/>
                <a:gd name="T13" fmla="*/ 34990435 h 267"/>
                <a:gd name="T14" fmla="*/ 141552064 w 1094"/>
                <a:gd name="T15" fmla="*/ 24335353 h 267"/>
                <a:gd name="T16" fmla="*/ 109175097 w 1094"/>
                <a:gd name="T17" fmla="*/ 24335353 h 267"/>
                <a:gd name="T18" fmla="*/ 51285003 w 1094"/>
                <a:gd name="T19" fmla="*/ 10786738 h 267"/>
                <a:gd name="T20" fmla="*/ 90396615 w 1094"/>
                <a:gd name="T21" fmla="*/ 10786738 h 267"/>
                <a:gd name="T22" fmla="*/ 97260454 w 1094"/>
                <a:gd name="T23" fmla="*/ 24335353 h 267"/>
                <a:gd name="T24" fmla="*/ 44032502 w 1094"/>
                <a:gd name="T25" fmla="*/ 24335353 h 267"/>
                <a:gd name="T26" fmla="*/ 51285003 w 1094"/>
                <a:gd name="T27" fmla="*/ 10786738 h 2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4" h="267">
                  <a:moveTo>
                    <a:pt x="843" y="185"/>
                  </a:moveTo>
                  <a:lnTo>
                    <a:pt x="747" y="0"/>
                  </a:lnTo>
                  <a:lnTo>
                    <a:pt x="346" y="0"/>
                  </a:lnTo>
                  <a:lnTo>
                    <a:pt x="248" y="185"/>
                  </a:lnTo>
                  <a:lnTo>
                    <a:pt x="0" y="185"/>
                  </a:lnTo>
                  <a:lnTo>
                    <a:pt x="0" y="266"/>
                  </a:lnTo>
                  <a:lnTo>
                    <a:pt x="1093" y="266"/>
                  </a:lnTo>
                  <a:lnTo>
                    <a:pt x="1093" y="185"/>
                  </a:lnTo>
                  <a:lnTo>
                    <a:pt x="843" y="185"/>
                  </a:lnTo>
                  <a:close/>
                  <a:moveTo>
                    <a:pt x="396" y="82"/>
                  </a:moveTo>
                  <a:lnTo>
                    <a:pt x="698" y="82"/>
                  </a:lnTo>
                  <a:lnTo>
                    <a:pt x="751" y="185"/>
                  </a:lnTo>
                  <a:lnTo>
                    <a:pt x="340" y="185"/>
                  </a:lnTo>
                  <a:lnTo>
                    <a:pt x="396" y="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801" dirty="0"/>
            </a:p>
          </p:txBody>
        </p:sp>
        <p:sp>
          <p:nvSpPr>
            <p:cNvPr id="142" name="Freeform 35">
              <a:extLst>
                <a:ext uri="{FF2B5EF4-FFF2-40B4-BE49-F238E27FC236}">
                  <a16:creationId xmlns:a16="http://schemas.microsoft.com/office/drawing/2014/main" id="{EF71A587-1F3D-4B5C-83F1-DDBA585FA6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8573" y="3953304"/>
              <a:ext cx="34925" cy="352425"/>
            </a:xfrm>
            <a:custGeom>
              <a:avLst/>
              <a:gdLst>
                <a:gd name="T0" fmla="*/ 11200694 w 99"/>
                <a:gd name="T1" fmla="*/ 63369183 h 979"/>
                <a:gd name="T2" fmla="*/ 10080625 w 99"/>
                <a:gd name="T3" fmla="*/ 126738006 h 979"/>
                <a:gd name="T4" fmla="*/ 0 w 99"/>
                <a:gd name="T5" fmla="*/ 126478817 h 979"/>
                <a:gd name="T6" fmla="*/ 2115608 w 99"/>
                <a:gd name="T7" fmla="*/ 0 h 979"/>
                <a:gd name="T8" fmla="*/ 12196233 w 99"/>
                <a:gd name="T9" fmla="*/ 129594 h 979"/>
                <a:gd name="T10" fmla="*/ 11200694 w 99"/>
                <a:gd name="T11" fmla="*/ 63369183 h 9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" h="979">
                  <a:moveTo>
                    <a:pt x="90" y="489"/>
                  </a:moveTo>
                  <a:lnTo>
                    <a:pt x="81" y="978"/>
                  </a:lnTo>
                  <a:lnTo>
                    <a:pt x="0" y="976"/>
                  </a:lnTo>
                  <a:lnTo>
                    <a:pt x="17" y="0"/>
                  </a:lnTo>
                  <a:lnTo>
                    <a:pt x="98" y="1"/>
                  </a:lnTo>
                  <a:lnTo>
                    <a:pt x="90" y="489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801" dirty="0"/>
            </a:p>
          </p:txBody>
        </p:sp>
        <p:sp>
          <p:nvSpPr>
            <p:cNvPr id="143" name="Freeform 36">
              <a:extLst>
                <a:ext uri="{FF2B5EF4-FFF2-40B4-BE49-F238E27FC236}">
                  <a16:creationId xmlns:a16="http://schemas.microsoft.com/office/drawing/2014/main" id="{3497E0DF-D6FF-4E8A-8F4D-E94328C5A6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88086" y="3953304"/>
              <a:ext cx="36512" cy="352425"/>
            </a:xfrm>
            <a:custGeom>
              <a:avLst/>
              <a:gdLst>
                <a:gd name="T0" fmla="*/ 7732146 w 100"/>
                <a:gd name="T1" fmla="*/ 126608411 h 979"/>
                <a:gd name="T2" fmla="*/ 2266300 w 100"/>
                <a:gd name="T3" fmla="*/ 126738006 h 979"/>
                <a:gd name="T4" fmla="*/ 0 w 100"/>
                <a:gd name="T5" fmla="*/ 129594 h 979"/>
                <a:gd name="T6" fmla="*/ 10931693 w 100"/>
                <a:gd name="T7" fmla="*/ 0 h 979"/>
                <a:gd name="T8" fmla="*/ 13197993 w 100"/>
                <a:gd name="T9" fmla="*/ 126478817 h 979"/>
                <a:gd name="T10" fmla="*/ 7732146 w 100"/>
                <a:gd name="T11" fmla="*/ 126608411 h 9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" h="979">
                  <a:moveTo>
                    <a:pt x="58" y="977"/>
                  </a:moveTo>
                  <a:lnTo>
                    <a:pt x="17" y="978"/>
                  </a:lnTo>
                  <a:lnTo>
                    <a:pt x="0" y="1"/>
                  </a:lnTo>
                  <a:lnTo>
                    <a:pt x="82" y="0"/>
                  </a:lnTo>
                  <a:lnTo>
                    <a:pt x="99" y="976"/>
                  </a:lnTo>
                  <a:lnTo>
                    <a:pt x="58" y="97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801" dirty="0"/>
            </a:p>
          </p:txBody>
        </p:sp>
        <p:sp>
          <p:nvSpPr>
            <p:cNvPr id="144" name="Freeform 37">
              <a:extLst>
                <a:ext uri="{FF2B5EF4-FFF2-40B4-BE49-F238E27FC236}">
                  <a16:creationId xmlns:a16="http://schemas.microsoft.com/office/drawing/2014/main" id="{0EF236F7-4365-477B-B261-67E5CF6F51B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80136" y="3953304"/>
              <a:ext cx="341312" cy="419100"/>
            </a:xfrm>
            <a:custGeom>
              <a:avLst/>
              <a:gdLst>
                <a:gd name="T0" fmla="*/ 117439771 w 948"/>
                <a:gd name="T1" fmla="*/ 151027121 h 1162"/>
                <a:gd name="T2" fmla="*/ 5314458 w 948"/>
                <a:gd name="T3" fmla="*/ 151027121 h 1162"/>
                <a:gd name="T4" fmla="*/ 0 w 948"/>
                <a:gd name="T5" fmla="*/ 260044 h 1162"/>
                <a:gd name="T6" fmla="*/ 10629277 w 948"/>
                <a:gd name="T7" fmla="*/ 0 h 1162"/>
                <a:gd name="T8" fmla="*/ 15425286 w 948"/>
                <a:gd name="T9" fmla="*/ 140360269 h 1162"/>
                <a:gd name="T10" fmla="*/ 107069718 w 948"/>
                <a:gd name="T11" fmla="*/ 140360269 h 1162"/>
                <a:gd name="T12" fmla="*/ 112124952 w 948"/>
                <a:gd name="T13" fmla="*/ 0 h 1162"/>
                <a:gd name="T14" fmla="*/ 122754229 w 948"/>
                <a:gd name="T15" fmla="*/ 260044 h 1162"/>
                <a:gd name="T16" fmla="*/ 117439771 w 948"/>
                <a:gd name="T17" fmla="*/ 151027121 h 11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48" h="1162">
                  <a:moveTo>
                    <a:pt x="906" y="1161"/>
                  </a:moveTo>
                  <a:lnTo>
                    <a:pt x="41" y="1161"/>
                  </a:lnTo>
                  <a:lnTo>
                    <a:pt x="0" y="2"/>
                  </a:lnTo>
                  <a:lnTo>
                    <a:pt x="82" y="0"/>
                  </a:lnTo>
                  <a:lnTo>
                    <a:pt x="119" y="1079"/>
                  </a:lnTo>
                  <a:lnTo>
                    <a:pt x="826" y="1079"/>
                  </a:lnTo>
                  <a:lnTo>
                    <a:pt x="865" y="0"/>
                  </a:lnTo>
                  <a:lnTo>
                    <a:pt x="947" y="2"/>
                  </a:lnTo>
                  <a:lnTo>
                    <a:pt x="906" y="116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801" dirty="0"/>
            </a:p>
          </p:txBody>
        </p:sp>
      </p:grpSp>
      <p:grpSp>
        <p:nvGrpSpPr>
          <p:cNvPr id="21" name="Group 20" title="gear icon">
            <a:extLst>
              <a:ext uri="{FF2B5EF4-FFF2-40B4-BE49-F238E27FC236}">
                <a16:creationId xmlns:a16="http://schemas.microsoft.com/office/drawing/2014/main" id="{AA010822-65C2-C940-A27F-73B3D03AF1B4}"/>
              </a:ext>
            </a:extLst>
          </p:cNvPr>
          <p:cNvGrpSpPr/>
          <p:nvPr/>
        </p:nvGrpSpPr>
        <p:grpSpPr>
          <a:xfrm>
            <a:off x="5822878" y="3807185"/>
            <a:ext cx="560534" cy="560387"/>
            <a:chOff x="5822878" y="3807185"/>
            <a:chExt cx="560534" cy="560387"/>
          </a:xfrm>
        </p:grpSpPr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5F7D619B-9988-4F66-B744-BAB49962A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2878" y="3807185"/>
              <a:ext cx="560534" cy="560387"/>
            </a:xfrm>
            <a:custGeom>
              <a:avLst/>
              <a:gdLst>
                <a:gd name="T0" fmla="*/ 201562602 w 1557"/>
                <a:gd name="T1" fmla="*/ 91454295 h 1557"/>
                <a:gd name="T2" fmla="*/ 182520567 w 1557"/>
                <a:gd name="T3" fmla="*/ 77075347 h 1557"/>
                <a:gd name="T4" fmla="*/ 190422146 w 1557"/>
                <a:gd name="T5" fmla="*/ 53629072 h 1557"/>
                <a:gd name="T6" fmla="*/ 167105398 w 1557"/>
                <a:gd name="T7" fmla="*/ 47540757 h 1557"/>
                <a:gd name="T8" fmla="*/ 165550924 w 1557"/>
                <a:gd name="T9" fmla="*/ 23057928 h 1557"/>
                <a:gd name="T10" fmla="*/ 141845108 w 1557"/>
                <a:gd name="T11" fmla="*/ 26296439 h 1557"/>
                <a:gd name="T12" fmla="*/ 130704652 w 1557"/>
                <a:gd name="T13" fmla="*/ 4015567 h 1557"/>
                <a:gd name="T14" fmla="*/ 110108144 w 1557"/>
                <a:gd name="T15" fmla="*/ 16192197 h 1557"/>
                <a:gd name="T16" fmla="*/ 91454458 w 1557"/>
                <a:gd name="T17" fmla="*/ 0 h 1557"/>
                <a:gd name="T18" fmla="*/ 77205054 w 1557"/>
                <a:gd name="T19" fmla="*/ 19042001 h 1557"/>
                <a:gd name="T20" fmla="*/ 53499598 w 1557"/>
                <a:gd name="T21" fmla="*/ 11140436 h 1557"/>
                <a:gd name="T22" fmla="*/ 47411272 w 1557"/>
                <a:gd name="T23" fmla="*/ 34457142 h 1557"/>
                <a:gd name="T24" fmla="*/ 23057969 w 1557"/>
                <a:gd name="T25" fmla="*/ 36141182 h 1557"/>
                <a:gd name="T26" fmla="*/ 26166916 w 1557"/>
                <a:gd name="T27" fmla="*/ 59717387 h 1557"/>
                <a:gd name="T28" fmla="*/ 3886005 w 1557"/>
                <a:gd name="T29" fmla="*/ 70857463 h 1557"/>
                <a:gd name="T30" fmla="*/ 16192226 w 1557"/>
                <a:gd name="T31" fmla="*/ 91454295 h 1557"/>
                <a:gd name="T32" fmla="*/ 0 w 1557"/>
                <a:gd name="T33" fmla="*/ 109978018 h 1557"/>
                <a:gd name="T34" fmla="*/ 19042395 w 1557"/>
                <a:gd name="T35" fmla="*/ 124356966 h 1557"/>
                <a:gd name="T36" fmla="*/ 11140456 w 1557"/>
                <a:gd name="T37" fmla="*/ 147932810 h 1557"/>
                <a:gd name="T38" fmla="*/ 34457204 w 1557"/>
                <a:gd name="T39" fmla="*/ 154021125 h 1557"/>
                <a:gd name="T40" fmla="*/ 36011677 w 1557"/>
                <a:gd name="T41" fmla="*/ 178374385 h 1557"/>
                <a:gd name="T42" fmla="*/ 59587924 w 1557"/>
                <a:gd name="T43" fmla="*/ 175265443 h 1557"/>
                <a:gd name="T44" fmla="*/ 70728380 w 1557"/>
                <a:gd name="T45" fmla="*/ 197546315 h 1557"/>
                <a:gd name="T46" fmla="*/ 91454458 w 1557"/>
                <a:gd name="T47" fmla="*/ 185369685 h 1557"/>
                <a:gd name="T48" fmla="*/ 110108144 w 1557"/>
                <a:gd name="T49" fmla="*/ 201561882 h 1557"/>
                <a:gd name="T50" fmla="*/ 124357547 w 1557"/>
                <a:gd name="T51" fmla="*/ 182390312 h 1557"/>
                <a:gd name="T52" fmla="*/ 147933434 w 1557"/>
                <a:gd name="T53" fmla="*/ 190421446 h 1557"/>
                <a:gd name="T54" fmla="*/ 154151329 w 1557"/>
                <a:gd name="T55" fmla="*/ 166975171 h 1557"/>
                <a:gd name="T56" fmla="*/ 178504633 w 1557"/>
                <a:gd name="T57" fmla="*/ 165420700 h 1557"/>
                <a:gd name="T58" fmla="*/ 175266116 w 1557"/>
                <a:gd name="T59" fmla="*/ 141844495 h 1557"/>
                <a:gd name="T60" fmla="*/ 197676597 w 1557"/>
                <a:gd name="T61" fmla="*/ 130704419 h 1557"/>
                <a:gd name="T62" fmla="*/ 185370376 w 1557"/>
                <a:gd name="T63" fmla="*/ 109978018 h 1557"/>
                <a:gd name="T64" fmla="*/ 101040440 w 1557"/>
                <a:gd name="T65" fmla="*/ 170472821 h 1557"/>
                <a:gd name="T66" fmla="*/ 101040440 w 1557"/>
                <a:gd name="T67" fmla="*/ 31089061 h 1557"/>
                <a:gd name="T68" fmla="*/ 101040440 w 1557"/>
                <a:gd name="T69" fmla="*/ 170472821 h 155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557" h="1557">
                  <a:moveTo>
                    <a:pt x="1556" y="849"/>
                  </a:moveTo>
                  <a:lnTo>
                    <a:pt x="1556" y="706"/>
                  </a:lnTo>
                  <a:lnTo>
                    <a:pt x="1431" y="706"/>
                  </a:lnTo>
                  <a:cubicBezTo>
                    <a:pt x="1427" y="667"/>
                    <a:pt x="1419" y="630"/>
                    <a:pt x="1409" y="595"/>
                  </a:cubicBezTo>
                  <a:lnTo>
                    <a:pt x="1526" y="547"/>
                  </a:lnTo>
                  <a:lnTo>
                    <a:pt x="1470" y="414"/>
                  </a:lnTo>
                  <a:lnTo>
                    <a:pt x="1353" y="461"/>
                  </a:lnTo>
                  <a:cubicBezTo>
                    <a:pt x="1335" y="428"/>
                    <a:pt x="1315" y="395"/>
                    <a:pt x="1290" y="367"/>
                  </a:cubicBezTo>
                  <a:lnTo>
                    <a:pt x="1378" y="279"/>
                  </a:lnTo>
                  <a:lnTo>
                    <a:pt x="1278" y="178"/>
                  </a:lnTo>
                  <a:lnTo>
                    <a:pt x="1190" y="266"/>
                  </a:lnTo>
                  <a:cubicBezTo>
                    <a:pt x="1161" y="242"/>
                    <a:pt x="1128" y="221"/>
                    <a:pt x="1095" y="203"/>
                  </a:cubicBezTo>
                  <a:lnTo>
                    <a:pt x="1142" y="86"/>
                  </a:lnTo>
                  <a:lnTo>
                    <a:pt x="1009" y="31"/>
                  </a:lnTo>
                  <a:lnTo>
                    <a:pt x="960" y="147"/>
                  </a:lnTo>
                  <a:cubicBezTo>
                    <a:pt x="923" y="137"/>
                    <a:pt x="886" y="129"/>
                    <a:pt x="850" y="125"/>
                  </a:cubicBezTo>
                  <a:lnTo>
                    <a:pt x="850" y="0"/>
                  </a:lnTo>
                  <a:lnTo>
                    <a:pt x="706" y="0"/>
                  </a:lnTo>
                  <a:lnTo>
                    <a:pt x="706" y="125"/>
                  </a:lnTo>
                  <a:cubicBezTo>
                    <a:pt x="667" y="129"/>
                    <a:pt x="630" y="137"/>
                    <a:pt x="596" y="147"/>
                  </a:cubicBezTo>
                  <a:lnTo>
                    <a:pt x="546" y="31"/>
                  </a:lnTo>
                  <a:lnTo>
                    <a:pt x="413" y="86"/>
                  </a:lnTo>
                  <a:lnTo>
                    <a:pt x="460" y="203"/>
                  </a:lnTo>
                  <a:cubicBezTo>
                    <a:pt x="428" y="221"/>
                    <a:pt x="395" y="242"/>
                    <a:pt x="366" y="266"/>
                  </a:cubicBezTo>
                  <a:lnTo>
                    <a:pt x="278" y="178"/>
                  </a:lnTo>
                  <a:lnTo>
                    <a:pt x="178" y="279"/>
                  </a:lnTo>
                  <a:lnTo>
                    <a:pt x="266" y="367"/>
                  </a:lnTo>
                  <a:cubicBezTo>
                    <a:pt x="241" y="395"/>
                    <a:pt x="221" y="428"/>
                    <a:pt x="202" y="461"/>
                  </a:cubicBezTo>
                  <a:lnTo>
                    <a:pt x="86" y="414"/>
                  </a:lnTo>
                  <a:lnTo>
                    <a:pt x="30" y="547"/>
                  </a:lnTo>
                  <a:lnTo>
                    <a:pt x="147" y="595"/>
                  </a:lnTo>
                  <a:cubicBezTo>
                    <a:pt x="137" y="632"/>
                    <a:pt x="129" y="669"/>
                    <a:pt x="125" y="706"/>
                  </a:cubicBezTo>
                  <a:lnTo>
                    <a:pt x="0" y="706"/>
                  </a:lnTo>
                  <a:lnTo>
                    <a:pt x="0" y="849"/>
                  </a:lnTo>
                  <a:lnTo>
                    <a:pt x="125" y="849"/>
                  </a:lnTo>
                  <a:cubicBezTo>
                    <a:pt x="129" y="888"/>
                    <a:pt x="137" y="925"/>
                    <a:pt x="147" y="960"/>
                  </a:cubicBezTo>
                  <a:lnTo>
                    <a:pt x="30" y="1009"/>
                  </a:lnTo>
                  <a:lnTo>
                    <a:pt x="86" y="1142"/>
                  </a:lnTo>
                  <a:lnTo>
                    <a:pt x="202" y="1095"/>
                  </a:lnTo>
                  <a:cubicBezTo>
                    <a:pt x="221" y="1127"/>
                    <a:pt x="241" y="1160"/>
                    <a:pt x="266" y="1189"/>
                  </a:cubicBezTo>
                  <a:lnTo>
                    <a:pt x="178" y="1277"/>
                  </a:lnTo>
                  <a:lnTo>
                    <a:pt x="278" y="1377"/>
                  </a:lnTo>
                  <a:lnTo>
                    <a:pt x="366" y="1289"/>
                  </a:lnTo>
                  <a:cubicBezTo>
                    <a:pt x="395" y="1314"/>
                    <a:pt x="428" y="1334"/>
                    <a:pt x="460" y="1353"/>
                  </a:cubicBezTo>
                  <a:lnTo>
                    <a:pt x="413" y="1470"/>
                  </a:lnTo>
                  <a:lnTo>
                    <a:pt x="546" y="1525"/>
                  </a:lnTo>
                  <a:lnTo>
                    <a:pt x="596" y="1408"/>
                  </a:lnTo>
                  <a:cubicBezTo>
                    <a:pt x="632" y="1418"/>
                    <a:pt x="669" y="1426"/>
                    <a:pt x="706" y="1431"/>
                  </a:cubicBezTo>
                  <a:lnTo>
                    <a:pt x="706" y="1556"/>
                  </a:lnTo>
                  <a:lnTo>
                    <a:pt x="850" y="1556"/>
                  </a:lnTo>
                  <a:lnTo>
                    <a:pt x="850" y="1431"/>
                  </a:lnTo>
                  <a:cubicBezTo>
                    <a:pt x="889" y="1426"/>
                    <a:pt x="925" y="1418"/>
                    <a:pt x="960" y="1408"/>
                  </a:cubicBezTo>
                  <a:lnTo>
                    <a:pt x="1009" y="1525"/>
                  </a:lnTo>
                  <a:lnTo>
                    <a:pt x="1142" y="1470"/>
                  </a:lnTo>
                  <a:lnTo>
                    <a:pt x="1095" y="1353"/>
                  </a:lnTo>
                  <a:cubicBezTo>
                    <a:pt x="1128" y="1334"/>
                    <a:pt x="1161" y="1314"/>
                    <a:pt x="1190" y="1289"/>
                  </a:cubicBezTo>
                  <a:lnTo>
                    <a:pt x="1278" y="1377"/>
                  </a:lnTo>
                  <a:lnTo>
                    <a:pt x="1378" y="1277"/>
                  </a:lnTo>
                  <a:lnTo>
                    <a:pt x="1290" y="1189"/>
                  </a:lnTo>
                  <a:cubicBezTo>
                    <a:pt x="1315" y="1160"/>
                    <a:pt x="1335" y="1127"/>
                    <a:pt x="1353" y="1095"/>
                  </a:cubicBezTo>
                  <a:lnTo>
                    <a:pt x="1470" y="1142"/>
                  </a:lnTo>
                  <a:lnTo>
                    <a:pt x="1526" y="1009"/>
                  </a:lnTo>
                  <a:lnTo>
                    <a:pt x="1409" y="960"/>
                  </a:lnTo>
                  <a:cubicBezTo>
                    <a:pt x="1419" y="923"/>
                    <a:pt x="1427" y="886"/>
                    <a:pt x="1431" y="849"/>
                  </a:cubicBezTo>
                  <a:lnTo>
                    <a:pt x="1556" y="849"/>
                  </a:lnTo>
                  <a:close/>
                  <a:moveTo>
                    <a:pt x="780" y="1316"/>
                  </a:moveTo>
                  <a:cubicBezTo>
                    <a:pt x="483" y="1316"/>
                    <a:pt x="241" y="1074"/>
                    <a:pt x="241" y="777"/>
                  </a:cubicBezTo>
                  <a:cubicBezTo>
                    <a:pt x="241" y="481"/>
                    <a:pt x="483" y="240"/>
                    <a:pt x="780" y="240"/>
                  </a:cubicBezTo>
                  <a:cubicBezTo>
                    <a:pt x="1077" y="240"/>
                    <a:pt x="1319" y="481"/>
                    <a:pt x="1319" y="777"/>
                  </a:cubicBezTo>
                  <a:cubicBezTo>
                    <a:pt x="1319" y="1074"/>
                    <a:pt x="1077" y="1316"/>
                    <a:pt x="780" y="13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801" dirty="0"/>
            </a:p>
          </p:txBody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CE42753B-906D-4332-A694-B28E59B5E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264" y="3940535"/>
              <a:ext cx="295352" cy="295275"/>
            </a:xfrm>
            <a:custGeom>
              <a:avLst/>
              <a:gdLst>
                <a:gd name="T0" fmla="*/ 53033692 w 821"/>
                <a:gd name="T1" fmla="*/ 0 h 819"/>
                <a:gd name="T2" fmla="*/ 0 w 821"/>
                <a:gd name="T3" fmla="*/ 53033048 h 819"/>
                <a:gd name="T4" fmla="*/ 53033692 w 821"/>
                <a:gd name="T5" fmla="*/ 106325679 h 819"/>
                <a:gd name="T6" fmla="*/ 106067024 w 821"/>
                <a:gd name="T7" fmla="*/ 53033048 h 819"/>
                <a:gd name="T8" fmla="*/ 53033692 w 821"/>
                <a:gd name="T9" fmla="*/ 0 h 819"/>
                <a:gd name="T10" fmla="*/ 53033692 w 821"/>
                <a:gd name="T11" fmla="*/ 90077983 h 819"/>
                <a:gd name="T12" fmla="*/ 16168914 w 821"/>
                <a:gd name="T13" fmla="*/ 53033048 h 819"/>
                <a:gd name="T14" fmla="*/ 53033692 w 821"/>
                <a:gd name="T15" fmla="*/ 16247696 h 819"/>
                <a:gd name="T16" fmla="*/ 89898470 w 821"/>
                <a:gd name="T17" fmla="*/ 53033048 h 819"/>
                <a:gd name="T18" fmla="*/ 53033692 w 821"/>
                <a:gd name="T19" fmla="*/ 90077983 h 8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21" h="819">
                  <a:moveTo>
                    <a:pt x="410" y="0"/>
                  </a:moveTo>
                  <a:cubicBezTo>
                    <a:pt x="185" y="0"/>
                    <a:pt x="0" y="183"/>
                    <a:pt x="0" y="408"/>
                  </a:cubicBezTo>
                  <a:cubicBezTo>
                    <a:pt x="0" y="634"/>
                    <a:pt x="185" y="818"/>
                    <a:pt x="410" y="818"/>
                  </a:cubicBezTo>
                  <a:cubicBezTo>
                    <a:pt x="635" y="818"/>
                    <a:pt x="820" y="634"/>
                    <a:pt x="820" y="408"/>
                  </a:cubicBezTo>
                  <a:cubicBezTo>
                    <a:pt x="820" y="183"/>
                    <a:pt x="635" y="0"/>
                    <a:pt x="410" y="0"/>
                  </a:cubicBezTo>
                  <a:close/>
                  <a:moveTo>
                    <a:pt x="410" y="693"/>
                  </a:moveTo>
                  <a:cubicBezTo>
                    <a:pt x="252" y="693"/>
                    <a:pt x="125" y="566"/>
                    <a:pt x="125" y="408"/>
                  </a:cubicBezTo>
                  <a:cubicBezTo>
                    <a:pt x="125" y="251"/>
                    <a:pt x="252" y="125"/>
                    <a:pt x="410" y="125"/>
                  </a:cubicBezTo>
                  <a:cubicBezTo>
                    <a:pt x="568" y="125"/>
                    <a:pt x="695" y="251"/>
                    <a:pt x="695" y="408"/>
                  </a:cubicBezTo>
                  <a:cubicBezTo>
                    <a:pt x="695" y="564"/>
                    <a:pt x="566" y="693"/>
                    <a:pt x="410" y="6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801" dirty="0"/>
            </a:p>
          </p:txBody>
        </p:sp>
      </p:grpSp>
      <p:sp>
        <p:nvSpPr>
          <p:cNvPr id="139" name="Freeform 19" title="star icon">
            <a:extLst>
              <a:ext uri="{FF2B5EF4-FFF2-40B4-BE49-F238E27FC236}">
                <a16:creationId xmlns:a16="http://schemas.microsoft.com/office/drawing/2014/main" id="{25111175-8623-4B6F-BDD9-20603BA7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461" y="3784047"/>
            <a:ext cx="606583" cy="579438"/>
          </a:xfrm>
          <a:custGeom>
            <a:avLst/>
            <a:gdLst>
              <a:gd name="T0" fmla="*/ 217915650 w 1691"/>
              <a:gd name="T1" fmla="*/ 79529845 h 1610"/>
              <a:gd name="T2" fmla="*/ 134617743 w 1691"/>
              <a:gd name="T3" fmla="*/ 79529845 h 1610"/>
              <a:gd name="T4" fmla="*/ 109344775 w 1691"/>
              <a:gd name="T5" fmla="*/ 0 h 1610"/>
              <a:gd name="T6" fmla="*/ 83169163 w 1691"/>
              <a:gd name="T7" fmla="*/ 79141154 h 1610"/>
              <a:gd name="T8" fmla="*/ 0 w 1691"/>
              <a:gd name="T9" fmla="*/ 78882026 h 1610"/>
              <a:gd name="T10" fmla="*/ 773542 w 1691"/>
              <a:gd name="T11" fmla="*/ 79529845 h 1610"/>
              <a:gd name="T12" fmla="*/ 0 w 1691"/>
              <a:gd name="T13" fmla="*/ 79529845 h 1610"/>
              <a:gd name="T14" fmla="*/ 67308872 w 1691"/>
              <a:gd name="T15" fmla="*/ 128491276 h 1610"/>
              <a:gd name="T16" fmla="*/ 41778056 w 1691"/>
              <a:gd name="T17" fmla="*/ 208150325 h 1610"/>
              <a:gd name="T18" fmla="*/ 109086928 w 1691"/>
              <a:gd name="T19" fmla="*/ 159059690 h 1610"/>
              <a:gd name="T20" fmla="*/ 175880105 w 1691"/>
              <a:gd name="T21" fmla="*/ 208409453 h 1610"/>
              <a:gd name="T22" fmla="*/ 150478034 w 1691"/>
              <a:gd name="T23" fmla="*/ 128750044 h 1610"/>
              <a:gd name="T24" fmla="*/ 217915650 w 1691"/>
              <a:gd name="T25" fmla="*/ 79529845 h 1610"/>
              <a:gd name="T26" fmla="*/ 153185609 w 1691"/>
              <a:gd name="T27" fmla="*/ 177064016 h 1610"/>
              <a:gd name="T28" fmla="*/ 108829081 w 1691"/>
              <a:gd name="T29" fmla="*/ 144422942 h 1610"/>
              <a:gd name="T30" fmla="*/ 64214347 w 1691"/>
              <a:gd name="T31" fmla="*/ 177064016 h 1610"/>
              <a:gd name="T32" fmla="*/ 81363874 w 1691"/>
              <a:gd name="T33" fmla="*/ 124346315 h 1610"/>
              <a:gd name="T34" fmla="*/ 36749140 w 1691"/>
              <a:gd name="T35" fmla="*/ 91705241 h 1610"/>
              <a:gd name="T36" fmla="*/ 37264834 w 1691"/>
              <a:gd name="T37" fmla="*/ 91705241 h 1610"/>
              <a:gd name="T38" fmla="*/ 36491293 w 1691"/>
              <a:gd name="T39" fmla="*/ 91187346 h 1610"/>
              <a:gd name="T40" fmla="*/ 91679195 w 1691"/>
              <a:gd name="T41" fmla="*/ 91446473 h 1610"/>
              <a:gd name="T42" fmla="*/ 109086928 w 1691"/>
              <a:gd name="T43" fmla="*/ 38728772 h 1610"/>
              <a:gd name="T44" fmla="*/ 125978608 w 1691"/>
              <a:gd name="T45" fmla="*/ 91705241 h 1610"/>
              <a:gd name="T46" fmla="*/ 181424716 w 1691"/>
              <a:gd name="T47" fmla="*/ 91705241 h 1610"/>
              <a:gd name="T48" fmla="*/ 136552135 w 1691"/>
              <a:gd name="T49" fmla="*/ 124605443 h 1610"/>
              <a:gd name="T50" fmla="*/ 153185609 w 1691"/>
              <a:gd name="T51" fmla="*/ 177064016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1" dirty="0"/>
          </a:p>
        </p:txBody>
      </p:sp>
      <p:grpSp>
        <p:nvGrpSpPr>
          <p:cNvPr id="146" name="Group 1" title="paper icon">
            <a:extLst>
              <a:ext uri="{FF2B5EF4-FFF2-40B4-BE49-F238E27FC236}">
                <a16:creationId xmlns:a16="http://schemas.microsoft.com/office/drawing/2014/main" id="{11FAC60E-B690-4C90-A566-A1349F87256E}"/>
              </a:ext>
            </a:extLst>
          </p:cNvPr>
          <p:cNvGrpSpPr>
            <a:grpSpLocks/>
          </p:cNvGrpSpPr>
          <p:nvPr/>
        </p:nvGrpSpPr>
        <p:grpSpPr bwMode="auto">
          <a:xfrm>
            <a:off x="9487206" y="3902733"/>
            <a:ext cx="560593" cy="369895"/>
            <a:chOff x="7800975" y="2262188"/>
            <a:chExt cx="635000" cy="419100"/>
          </a:xfrm>
          <a:solidFill>
            <a:schemeClr val="bg1"/>
          </a:solidFill>
        </p:grpSpPr>
        <p:sp>
          <p:nvSpPr>
            <p:cNvPr id="147" name="Freeform 44">
              <a:extLst>
                <a:ext uri="{FF2B5EF4-FFF2-40B4-BE49-F238E27FC236}">
                  <a16:creationId xmlns:a16="http://schemas.microsoft.com/office/drawing/2014/main" id="{825B1EC1-AE27-48F7-8DB4-56F5C0C4E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0975" y="2322512"/>
              <a:ext cx="573088" cy="358776"/>
            </a:xfrm>
            <a:custGeom>
              <a:avLst/>
              <a:gdLst>
                <a:gd name="T0" fmla="*/ 206429902 w 1590"/>
                <a:gd name="T1" fmla="*/ 128848397 h 998"/>
                <a:gd name="T2" fmla="*/ 0 w 1590"/>
                <a:gd name="T3" fmla="*/ 128848397 h 998"/>
                <a:gd name="T4" fmla="*/ 0 w 1590"/>
                <a:gd name="T5" fmla="*/ 0 h 998"/>
                <a:gd name="T6" fmla="*/ 206429902 w 1590"/>
                <a:gd name="T7" fmla="*/ 0 h 998"/>
                <a:gd name="T8" fmla="*/ 206429902 w 1590"/>
                <a:gd name="T9" fmla="*/ 128848397 h 998"/>
                <a:gd name="T10" fmla="*/ 13250948 w 1590"/>
                <a:gd name="T11" fmla="*/ 115666112 h 998"/>
                <a:gd name="T12" fmla="*/ 193178594 w 1590"/>
                <a:gd name="T13" fmla="*/ 115666112 h 998"/>
                <a:gd name="T14" fmla="*/ 193178594 w 1590"/>
                <a:gd name="T15" fmla="*/ 13181926 h 998"/>
                <a:gd name="T16" fmla="*/ 13250948 w 1590"/>
                <a:gd name="T17" fmla="*/ 13181926 h 998"/>
                <a:gd name="T18" fmla="*/ 13250948 w 1590"/>
                <a:gd name="T19" fmla="*/ 115666112 h 9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90" h="998">
                  <a:moveTo>
                    <a:pt x="1589" y="997"/>
                  </a:moveTo>
                  <a:lnTo>
                    <a:pt x="0" y="997"/>
                  </a:lnTo>
                  <a:lnTo>
                    <a:pt x="0" y="0"/>
                  </a:lnTo>
                  <a:lnTo>
                    <a:pt x="1589" y="0"/>
                  </a:lnTo>
                  <a:lnTo>
                    <a:pt x="1589" y="997"/>
                  </a:lnTo>
                  <a:close/>
                  <a:moveTo>
                    <a:pt x="102" y="895"/>
                  </a:moveTo>
                  <a:lnTo>
                    <a:pt x="1487" y="895"/>
                  </a:lnTo>
                  <a:lnTo>
                    <a:pt x="1487" y="102"/>
                  </a:lnTo>
                  <a:lnTo>
                    <a:pt x="102" y="102"/>
                  </a:lnTo>
                  <a:lnTo>
                    <a:pt x="102" y="8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1" dirty="0"/>
            </a:p>
          </p:txBody>
        </p:sp>
        <p:sp>
          <p:nvSpPr>
            <p:cNvPr id="148" name="Freeform 45">
              <a:extLst>
                <a:ext uri="{FF2B5EF4-FFF2-40B4-BE49-F238E27FC236}">
                  <a16:creationId xmlns:a16="http://schemas.microsoft.com/office/drawing/2014/main" id="{F1E25BC3-30E9-470A-9A82-6EF3E9963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1938" y="2262188"/>
              <a:ext cx="554037" cy="341312"/>
            </a:xfrm>
            <a:custGeom>
              <a:avLst/>
              <a:gdLst>
                <a:gd name="T0" fmla="*/ 199322641 w 1539"/>
                <a:gd name="T1" fmla="*/ 122883853 h 947"/>
                <a:gd name="T2" fmla="*/ 186103512 w 1539"/>
                <a:gd name="T3" fmla="*/ 122883853 h 947"/>
                <a:gd name="T4" fmla="*/ 186103512 w 1539"/>
                <a:gd name="T5" fmla="*/ 13249537 h 947"/>
                <a:gd name="T6" fmla="*/ 0 w 1539"/>
                <a:gd name="T7" fmla="*/ 13249537 h 947"/>
                <a:gd name="T8" fmla="*/ 0 w 1539"/>
                <a:gd name="T9" fmla="*/ 0 h 947"/>
                <a:gd name="T10" fmla="*/ 199322641 w 1539"/>
                <a:gd name="T11" fmla="*/ 0 h 947"/>
                <a:gd name="T12" fmla="*/ 199322641 w 1539"/>
                <a:gd name="T13" fmla="*/ 122883853 h 9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39" h="947">
                  <a:moveTo>
                    <a:pt x="1538" y="946"/>
                  </a:moveTo>
                  <a:lnTo>
                    <a:pt x="1436" y="946"/>
                  </a:lnTo>
                  <a:lnTo>
                    <a:pt x="1436" y="102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1538" y="0"/>
                  </a:lnTo>
                  <a:lnTo>
                    <a:pt x="1538" y="9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1" dirty="0"/>
            </a:p>
          </p:txBody>
        </p:sp>
      </p:grpSp>
      <p:sp>
        <p:nvSpPr>
          <p:cNvPr id="136" name="Freeform 1" title="magnifying glass">
            <a:extLst>
              <a:ext uri="{FF2B5EF4-FFF2-40B4-BE49-F238E27FC236}">
                <a16:creationId xmlns:a16="http://schemas.microsoft.com/office/drawing/2014/main" id="{65571521-AD42-42E5-A477-13D53F361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5867" y="3860672"/>
            <a:ext cx="384275" cy="390525"/>
          </a:xfrm>
          <a:custGeom>
            <a:avLst/>
            <a:gdLst>
              <a:gd name="T0" fmla="*/ 138063790 w 1068"/>
              <a:gd name="T1" fmla="*/ 132270638 h 1085"/>
              <a:gd name="T2" fmla="*/ 101445222 w 1068"/>
              <a:gd name="T3" fmla="*/ 91591970 h 1085"/>
              <a:gd name="T4" fmla="*/ 113479108 w 1068"/>
              <a:gd name="T5" fmla="*/ 56613527 h 1085"/>
              <a:gd name="T6" fmla="*/ 56674805 w 1068"/>
              <a:gd name="T7" fmla="*/ 0 h 1085"/>
              <a:gd name="T8" fmla="*/ 0 w 1068"/>
              <a:gd name="T9" fmla="*/ 56613527 h 1085"/>
              <a:gd name="T10" fmla="*/ 56674805 w 1068"/>
              <a:gd name="T11" fmla="*/ 113356630 h 1085"/>
              <a:gd name="T12" fmla="*/ 92775744 w 1068"/>
              <a:gd name="T13" fmla="*/ 100401278 h 1085"/>
              <a:gd name="T14" fmla="*/ 128747546 w 1068"/>
              <a:gd name="T15" fmla="*/ 140432430 h 1085"/>
              <a:gd name="T16" fmla="*/ 138063790 w 1068"/>
              <a:gd name="T17" fmla="*/ 132270638 h 1085"/>
              <a:gd name="T18" fmla="*/ 56674805 w 1068"/>
              <a:gd name="T19" fmla="*/ 101178729 h 1085"/>
              <a:gd name="T20" fmla="*/ 12422018 w 1068"/>
              <a:gd name="T21" fmla="*/ 56872678 h 1085"/>
              <a:gd name="T22" fmla="*/ 56674805 w 1068"/>
              <a:gd name="T23" fmla="*/ 12695842 h 1085"/>
              <a:gd name="T24" fmla="*/ 100927593 w 1068"/>
              <a:gd name="T25" fmla="*/ 56872678 h 1085"/>
              <a:gd name="T26" fmla="*/ 56674805 w 1068"/>
              <a:gd name="T27" fmla="*/ 101178729 h 108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068" h="1085">
                <a:moveTo>
                  <a:pt x="1067" y="1021"/>
                </a:moveTo>
                <a:lnTo>
                  <a:pt x="784" y="707"/>
                </a:lnTo>
                <a:cubicBezTo>
                  <a:pt x="842" y="634"/>
                  <a:pt x="877" y="539"/>
                  <a:pt x="877" y="437"/>
                </a:cubicBezTo>
                <a:cubicBezTo>
                  <a:pt x="877" y="195"/>
                  <a:pt x="680" y="0"/>
                  <a:pt x="438" y="0"/>
                </a:cubicBezTo>
                <a:cubicBezTo>
                  <a:pt x="197" y="0"/>
                  <a:pt x="0" y="195"/>
                  <a:pt x="0" y="437"/>
                </a:cubicBezTo>
                <a:cubicBezTo>
                  <a:pt x="0" y="679"/>
                  <a:pt x="197" y="875"/>
                  <a:pt x="438" y="875"/>
                </a:cubicBezTo>
                <a:cubicBezTo>
                  <a:pt x="545" y="875"/>
                  <a:pt x="641" y="838"/>
                  <a:pt x="717" y="775"/>
                </a:cubicBezTo>
                <a:lnTo>
                  <a:pt x="995" y="1084"/>
                </a:lnTo>
                <a:lnTo>
                  <a:pt x="1067" y="1021"/>
                </a:lnTo>
                <a:close/>
                <a:moveTo>
                  <a:pt x="438" y="781"/>
                </a:moveTo>
                <a:cubicBezTo>
                  <a:pt x="250" y="781"/>
                  <a:pt x="96" y="627"/>
                  <a:pt x="96" y="439"/>
                </a:cubicBezTo>
                <a:cubicBezTo>
                  <a:pt x="96" y="251"/>
                  <a:pt x="250" y="98"/>
                  <a:pt x="438" y="98"/>
                </a:cubicBezTo>
                <a:cubicBezTo>
                  <a:pt x="627" y="98"/>
                  <a:pt x="780" y="251"/>
                  <a:pt x="780" y="439"/>
                </a:cubicBezTo>
                <a:cubicBezTo>
                  <a:pt x="780" y="627"/>
                  <a:pt x="627" y="781"/>
                  <a:pt x="438" y="7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1" dirty="0"/>
          </a:p>
        </p:txBody>
      </p:sp>
      <p:sp>
        <p:nvSpPr>
          <p:cNvPr id="22" name="Rubrik 21">
            <a:extLst>
              <a:ext uri="{FF2B5EF4-FFF2-40B4-BE49-F238E27FC236}">
                <a16:creationId xmlns:a16="http://schemas.microsoft.com/office/drawing/2014/main" id="{E67C6883-46DF-7DEF-D28F-27CD8B9C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23" name="Bildobjekt 22">
            <a:extLst>
              <a:ext uri="{FF2B5EF4-FFF2-40B4-BE49-F238E27FC236}">
                <a16:creationId xmlns:a16="http://schemas.microsoft.com/office/drawing/2014/main" id="{1E94DE2D-6A1A-21AD-6F96-503635F1E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84" y="274102"/>
            <a:ext cx="3429479" cy="24006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08C67-8A99-4F98-855A-027AB822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Dela </a:t>
            </a:r>
            <a:r>
              <a:rPr lang="en-US" dirty="0" err="1"/>
              <a:t>upp</a:t>
            </a:r>
            <a:r>
              <a:rPr lang="en-US" dirty="0"/>
              <a:t> </a:t>
            </a:r>
            <a:r>
              <a:rPr lang="en-US" dirty="0" err="1"/>
              <a:t>teamet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F7E28-0BE9-409A-A5B6-6AACABD81D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9157" y="1199966"/>
            <a:ext cx="3218342" cy="3674496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ESRI API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b="1" dirty="0"/>
              <a:t>Magnus </a:t>
            </a:r>
            <a:r>
              <a:rPr lang="en-US" sz="1700" b="1" dirty="0" err="1"/>
              <a:t>Nordin</a:t>
            </a:r>
            <a:endParaRPr lang="en-US" sz="17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b="1" dirty="0"/>
              <a:t>Amir Zada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11DAA47-E46B-6996-CD08-9AACCA24C4C2}"/>
              </a:ext>
            </a:extLst>
          </p:cNvPr>
          <p:cNvSpPr txBox="1">
            <a:spLocks/>
          </p:cNvSpPr>
          <p:nvPr/>
        </p:nvSpPr>
        <p:spPr>
          <a:xfrm>
            <a:off x="7260642" y="1201447"/>
            <a:ext cx="3218342" cy="36744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/>
              <a:t>Frontend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b="1" dirty="0"/>
              <a:t>Viktor Jonson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b="1" dirty="0"/>
              <a:t>Per </a:t>
            </a:r>
            <a:r>
              <a:rPr lang="en-US" sz="1700" b="1" dirty="0" err="1"/>
              <a:t>Fröjd</a:t>
            </a:r>
            <a:endParaRPr lang="en-US" sz="1700" b="1" dirty="0"/>
          </a:p>
          <a:p>
            <a:pPr algn="l"/>
            <a:endParaRPr lang="en-US" sz="2400" b="1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9513ED5-FC98-1576-FC92-8F5FEA9B7B65}"/>
              </a:ext>
            </a:extLst>
          </p:cNvPr>
          <p:cNvSpPr txBox="1">
            <a:spLocks/>
          </p:cNvSpPr>
          <p:nvPr/>
        </p:nvSpPr>
        <p:spPr>
          <a:xfrm>
            <a:off x="4042300" y="1199966"/>
            <a:ext cx="3218342" cy="36744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/>
              <a:t>Backend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b="1" dirty="0"/>
              <a:t>Patrik Nilsson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b="1" dirty="0"/>
              <a:t>Alexander </a:t>
            </a:r>
            <a:r>
              <a:rPr lang="en-US" sz="1700" b="1" dirty="0" err="1"/>
              <a:t>Theofanous</a:t>
            </a:r>
            <a:endParaRPr lang="en-US" sz="2400" b="1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F59B2658-C19C-A4F2-D13F-E49CEC29E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885" y="5242264"/>
            <a:ext cx="1916620" cy="134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D1DBA4C-7143-4E1E-8112-6419E20C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Metod</a:t>
            </a:r>
            <a:endParaRPr lang="en-SE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835C039-CE4F-8F41-A677-E2810065CE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sv-SE" dirty="0"/>
              <a:t>Bestämma entiteter och modeller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sv-SE" dirty="0"/>
              <a:t>Mocka data för att jobba snabbare</a:t>
            </a:r>
            <a:endParaRPr lang="en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C0BAED7A-8657-1552-49EF-86094787F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885" y="5242264"/>
            <a:ext cx="1916620" cy="134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05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08C67-8A99-4F98-855A-027AB822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Mål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F7E28-0BE9-409A-A5B6-6AACABD81D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9157" y="1047566"/>
            <a:ext cx="10295018" cy="3674496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b="1" dirty="0" err="1"/>
              <a:t>Administrera</a:t>
            </a:r>
            <a:endParaRPr lang="en-US" sz="2400" b="1" dirty="0"/>
          </a:p>
          <a:p>
            <a:pPr marL="1257300" lvl="1" indent="-571500"/>
            <a:r>
              <a:rPr lang="en-US" sz="1200" b="1" dirty="0" err="1"/>
              <a:t>Fordon</a:t>
            </a:r>
            <a:endParaRPr lang="en-US" sz="1200" b="1" dirty="0"/>
          </a:p>
          <a:p>
            <a:pPr marL="1257300" lvl="1" indent="-571500"/>
            <a:r>
              <a:rPr lang="en-US" sz="1200" b="1" dirty="0" err="1"/>
              <a:t>Donatorer</a:t>
            </a:r>
            <a:endParaRPr lang="en-US" sz="1200" b="1" dirty="0"/>
          </a:p>
          <a:p>
            <a:pPr marL="1257300" lvl="1" indent="-571500"/>
            <a:r>
              <a:rPr lang="en-US" sz="1200" b="1" dirty="0" err="1"/>
              <a:t>Mottagare</a:t>
            </a:r>
            <a:endParaRPr lang="en-US" sz="1200" b="1" dirty="0"/>
          </a:p>
          <a:p>
            <a:pPr marL="1257300" lvl="1" indent="-571500"/>
            <a:r>
              <a:rPr lang="en-US" sz="1200" b="1" dirty="0" err="1"/>
              <a:t>Förare</a:t>
            </a:r>
            <a:endParaRPr lang="en-US" b="1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b="1" dirty="0" err="1"/>
              <a:t>Historisk</a:t>
            </a:r>
            <a:r>
              <a:rPr lang="en-US" sz="2400" b="1" dirty="0"/>
              <a:t> data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b="1" dirty="0" err="1"/>
              <a:t>Ruttoptimering</a:t>
            </a:r>
            <a:r>
              <a:rPr lang="en-US" sz="2400" b="1" dirty="0"/>
              <a:t> &amp; </a:t>
            </a:r>
            <a:r>
              <a:rPr lang="en-US" sz="2400" b="1" dirty="0" err="1"/>
              <a:t>statistik</a:t>
            </a:r>
            <a:endParaRPr lang="en-US" sz="2400" b="1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A0B0D1C5-FC36-F512-D6D8-B1FA8E518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885" y="5242264"/>
            <a:ext cx="1916620" cy="134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4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42A729F-BD34-FD3A-86C1-B622CFE0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 praktiken</a:t>
            </a:r>
            <a:endParaRPr lang="en-SE" dirty="0"/>
          </a:p>
        </p:txBody>
      </p:sp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A2250E6D-1C1A-6FB4-BCA9-F9ACF4D63105}"/>
              </a:ext>
            </a:extLst>
          </p:cNvPr>
          <p:cNvSpPr txBox="1">
            <a:spLocks/>
          </p:cNvSpPr>
          <p:nvPr/>
        </p:nvSpPr>
        <p:spPr>
          <a:xfrm>
            <a:off x="1530225" y="2288340"/>
            <a:ext cx="9436350" cy="258612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4800" dirty="0"/>
              <a:t>Kaos</a:t>
            </a:r>
            <a:endParaRPr lang="en-SE" sz="4800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3A356ECE-DB16-F53B-C373-DCABDFEBF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885" y="5242264"/>
            <a:ext cx="1916620" cy="134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3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7600100-B137-6199-6193-56075E33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Utmaningar</a:t>
            </a:r>
            <a:endParaRPr lang="en-SE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932CEC7-13A4-CD87-853B-30D389DF6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sv-SE" dirty="0"/>
              <a:t>Hur kopplar vi ihop våra delar?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sv-SE" dirty="0"/>
              <a:t>Hur använder vi ESRI </a:t>
            </a:r>
            <a:r>
              <a:rPr lang="sv-SE" dirty="0" err="1"/>
              <a:t>APIer</a:t>
            </a:r>
            <a:r>
              <a:rPr lang="sv-SE" dirty="0"/>
              <a:t>?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sv-SE" dirty="0"/>
              <a:t>Ambitionsnivå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sv-SE" dirty="0"/>
              <a:t>Val av språk och ramverk</a:t>
            </a:r>
            <a:endParaRPr lang="en-SE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085F33EE-32A7-5A6C-F5F9-4007925D9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885" y="5242264"/>
            <a:ext cx="1916620" cy="134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6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F5C20A6-7A57-CBC4-F894-E93993908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267B096-C1CA-C7C3-A49D-3D3F952EB2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sv-SE" sz="7200" dirty="0"/>
              <a:t>DEMO</a:t>
            </a:r>
            <a:endParaRPr lang="en-SE" sz="7200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C021F6DA-42D9-D6EF-898A-B0F0D4107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885" y="5242264"/>
            <a:ext cx="1916620" cy="134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72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12FAC1F-9EF3-1A7B-E456-8340CAC0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Kvar att göra</a:t>
            </a:r>
            <a:endParaRPr lang="en-SE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39C2612-A9D1-71A7-0430-408594E164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v-SE" dirty="0"/>
              <a:t>Koppla ihop allt</a:t>
            </a:r>
            <a:endParaRPr lang="en-SE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92C3EA8D-CB18-B825-F1D7-81AD15C7D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885" y="5242264"/>
            <a:ext cx="1916620" cy="134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94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EC180C-67D3-E513-62BC-19C084FF4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5060415-547C-52DD-C079-27DE7CAA5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E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60AAF790-7B09-76C9-5F76-55327BEFD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922" y="274102"/>
            <a:ext cx="8690018" cy="608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8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C64A7D9-042C-4E75-8DD8-62AEB21FA387}" vid="{E1E6E99D-186A-4F2C-9DE3-6A259564C2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ADBBE4B-3C96-4677-9592-ABB9BECB5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84C511-0D2D-4F4F-8053-F34561EE3F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36DFD84-3903-433A-AA8F-0B39A276338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Road graphic progression timeline</Template>
  <TotalTime>33</TotalTime>
  <Words>104</Words>
  <Application>Microsoft Office PowerPoint</Application>
  <PresentationFormat>Bredbild</PresentationFormat>
  <Paragraphs>37</Paragraphs>
  <Slides>9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Office-tema</vt:lpstr>
      <vt:lpstr>PowerPoint-presentation</vt:lpstr>
      <vt:lpstr>Dela upp teamet</vt:lpstr>
      <vt:lpstr>Metod</vt:lpstr>
      <vt:lpstr>Mål</vt:lpstr>
      <vt:lpstr>I praktiken</vt:lpstr>
      <vt:lpstr>Utmaningar</vt:lpstr>
      <vt:lpstr>PowerPoint-presentation</vt:lpstr>
      <vt:lpstr>Kvar att göra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Fleet management</dc:title>
  <dc:creator>Viktor Jonson</dc:creator>
  <cp:keywords/>
  <cp:lastModifiedBy>Viktor Jonson</cp:lastModifiedBy>
  <cp:revision>3</cp:revision>
  <dcterms:created xsi:type="dcterms:W3CDTF">2023-08-31T10:22:39Z</dcterms:created>
  <dcterms:modified xsi:type="dcterms:W3CDTF">2023-08-31T10:56:10Z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