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437C48A-AB03-5A00-157B-6C69C4BC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 anchor="ctr" anchorCtr="0">
            <a:normAutofit/>
          </a:bodyPr>
          <a:lstStyle/>
          <a:p>
            <a:r>
              <a:rPr lang="en-US" sz="4000" dirty="0" err="1"/>
              <a:t>HackAddThon</a:t>
            </a:r>
            <a:r>
              <a:rPr lang="sv-SE" sz="4000" dirty="0"/>
              <a:t> 2023</a:t>
            </a:r>
            <a:endParaRPr lang="sv-SE" sz="44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7C215E-9810-7FC1-67C9-68EEABA0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926" y="3810000"/>
            <a:ext cx="5098212" cy="1524000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TASK: DRIVER SUPPORT</a:t>
            </a:r>
            <a:br>
              <a:rPr lang="sv-SE" dirty="0"/>
            </a:br>
            <a:r>
              <a:rPr lang="en-US" sz="2800" dirty="0">
                <a:latin typeface="AngsanaUPC" panose="020B0502040204020203" pitchFamily="18" charset="-34"/>
                <a:cs typeface="AngsanaUPC" panose="020B0502040204020203" pitchFamily="18" charset="-34"/>
              </a:rPr>
              <a:t>Drive to Give: Sharing Meals, Spreading Hope</a:t>
            </a:r>
            <a:endParaRPr lang="sv-SE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B4AF-D05B-64B7-9355-D10B0F93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3" r="1364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2" name="Bildobjekt 11" descr="En bild som visar ryggradslös, typografi&#10;&#10;Automatiskt genererad beskrivning med medelhög exakthet">
            <a:extLst>
              <a:ext uri="{FF2B5EF4-FFF2-40B4-BE49-F238E27FC236}">
                <a16:creationId xmlns:a16="http://schemas.microsoft.com/office/drawing/2014/main" id="{C5502116-AE8D-AF9E-CB7C-7ADC1B6D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6" y="563418"/>
            <a:ext cx="5318191" cy="11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himmel, måne, tavla, träd&#10;&#10;Automatiskt genererad beskrivning">
            <a:extLst>
              <a:ext uri="{FF2B5EF4-FFF2-40B4-BE49-F238E27FC236}">
                <a16:creationId xmlns:a16="http://schemas.microsoft.com/office/drawing/2014/main" id="{372F4BE3-FB1E-F981-0208-E63A8D014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8" t="6115" r="1376" b="6115"/>
          <a:stretch/>
        </p:blipFill>
        <p:spPr>
          <a:xfrm>
            <a:off x="2" y="10"/>
            <a:ext cx="5580064" cy="6035100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50E4525-F0B0-42DD-591F-B837F2BA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sv-SE" sz="2400" dirty="0"/>
              <a:t>Oskar 	- Job-coach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Jonathan 	- </a:t>
            </a:r>
            <a:r>
              <a:rPr lang="en-US" sz="2400" dirty="0"/>
              <a:t>Keeper of records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Sandra 	- </a:t>
            </a:r>
            <a:r>
              <a:rPr lang="en-US" sz="2400" dirty="0"/>
              <a:t>Master of appearance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Tomas 	- </a:t>
            </a:r>
            <a:r>
              <a:rPr lang="en-US" sz="2400" dirty="0"/>
              <a:t>The Routeinator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Anton 	- </a:t>
            </a:r>
            <a:r>
              <a:rPr lang="en-US" sz="2400" dirty="0"/>
              <a:t>The NavNinja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Tobias 	- </a:t>
            </a:r>
            <a:r>
              <a:rPr lang="en-US" sz="2400" dirty="0"/>
              <a:t>The great </a:t>
            </a:r>
            <a:r>
              <a:rPr lang="en-US" sz="2400" b="1" dirty="0"/>
              <a:t>React</a:t>
            </a:r>
            <a:r>
              <a:rPr lang="en-US" sz="1800" b="1" baseline="50000" dirty="0">
                <a:latin typeface="Inconsolata" panose="00000509000000000000" pitchFamily="49" charset="0"/>
              </a:rPr>
              <a:t>©</a:t>
            </a:r>
            <a:r>
              <a:rPr lang="en-US" sz="2400" dirty="0"/>
              <a:t>ionist</a:t>
            </a:r>
          </a:p>
          <a:p>
            <a:pPr>
              <a:lnSpc>
                <a:spcPct val="115000"/>
              </a:lnSpc>
            </a:pPr>
            <a:r>
              <a:rPr lang="sv-SE" sz="2400" dirty="0"/>
              <a:t>Fredrik 	- Maskot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B6B79CB-B14C-6FFF-B831-923A5C60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Crew</a:t>
            </a:r>
          </a:p>
        </p:txBody>
      </p:sp>
    </p:spTree>
    <p:extLst>
      <p:ext uri="{BB962C8B-B14F-4D97-AF65-F5344CB8AC3E}">
        <p14:creationId xmlns:p14="http://schemas.microsoft.com/office/powerpoint/2010/main" val="28825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6D9182-95A9-3208-8F0B-7ECD546F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Inriktning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504709-527B-C1E8-7EB2-83CDAE68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Stödja förare från start av tur fram till avlämning hos kund</a:t>
            </a:r>
          </a:p>
          <a:p>
            <a:r>
              <a:rPr lang="sv-SE" dirty="0"/>
              <a:t>Ge stöd för förare avseende navigering och administrering</a:t>
            </a:r>
          </a:p>
          <a:p>
            <a:r>
              <a:rPr lang="sv-SE" dirty="0"/>
              <a:t>Ge operatör tillgång till genererad data via </a:t>
            </a:r>
            <a:r>
              <a:rPr lang="en-US" dirty="0"/>
              <a:t>API</a:t>
            </a:r>
            <a:r>
              <a:rPr lang="sv-SE" dirty="0"/>
              <a:t>.</a:t>
            </a:r>
          </a:p>
        </p:txBody>
      </p:sp>
      <p:pic>
        <p:nvPicPr>
          <p:cNvPr id="7" name="Bildobjekt 6" descr="En bild som visar fordon, transport, Landfordon, hjul&#10;&#10;Automatiskt genererad beskrivning">
            <a:extLst>
              <a:ext uri="{FF2B5EF4-FFF2-40B4-BE49-F238E27FC236}">
                <a16:creationId xmlns:a16="http://schemas.microsoft.com/office/drawing/2014/main" id="{066F21A7-6C8D-2EBD-97D8-EA8EAA409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r="1199"/>
          <a:stretch/>
        </p:blipFill>
        <p:spPr>
          <a:xfrm>
            <a:off x="0" y="4195041"/>
            <a:ext cx="7488000" cy="31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himmel, träd, tavla, Färggrann&#10;&#10;Automatiskt genererad beskrivning">
            <a:extLst>
              <a:ext uri="{FF2B5EF4-FFF2-40B4-BE49-F238E27FC236}">
                <a16:creationId xmlns:a16="http://schemas.microsoft.com/office/drawing/2014/main" id="{D69AFC31-5B05-A568-5FC0-AF11BE25E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17692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EF86D4-C242-0C8A-0F8B-CFAFB5B7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6022849" cy="3810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400" dirty="0"/>
              <a:t>Vi delade upp oss enl. front-end/back-end</a:t>
            </a:r>
          </a:p>
          <a:p>
            <a:r>
              <a:rPr lang="en-US" sz="2100" dirty="0"/>
              <a:t>Frontend (WebApp / React / JavaScript / ArcGis)</a:t>
            </a:r>
          </a:p>
          <a:p>
            <a:pPr lvl="1"/>
            <a:r>
              <a:rPr lang="sv-SE" sz="2100" dirty="0"/>
              <a:t>Flödesdesign</a:t>
            </a:r>
          </a:p>
          <a:p>
            <a:pPr lvl="1"/>
            <a:r>
              <a:rPr lang="sv-SE" sz="2100" dirty="0"/>
              <a:t>Känna av “på plats”</a:t>
            </a:r>
          </a:p>
          <a:p>
            <a:pPr lvl="1"/>
            <a:r>
              <a:rPr lang="sv-SE" sz="2100" dirty="0"/>
              <a:t>Identifiera avvikande stop</a:t>
            </a:r>
          </a:p>
          <a:p>
            <a:pPr lvl="1"/>
            <a:r>
              <a:rPr lang="sv-SE" sz="2100" dirty="0"/>
              <a:t>Koppla plats mot “på-plats-navigering”</a:t>
            </a:r>
          </a:p>
          <a:p>
            <a:r>
              <a:rPr lang="en-US" sz="2100" dirty="0"/>
              <a:t>Backend (.NET / Azure SQL)</a:t>
            </a:r>
          </a:p>
          <a:p>
            <a:pPr lvl="1"/>
            <a:r>
              <a:rPr lang="sv-SE" sz="2100" dirty="0"/>
              <a:t>Vilken data krävs vid vilket tillfälle?</a:t>
            </a:r>
          </a:p>
          <a:p>
            <a:pPr lvl="1"/>
            <a:r>
              <a:rPr lang="sv-SE" sz="2100" dirty="0"/>
              <a:t>Hur organisera data? Tillhör ett stopp en stad eller har en stad ett stop etc.</a:t>
            </a:r>
          </a:p>
          <a:p>
            <a:pPr lvl="1"/>
            <a:r>
              <a:rPr lang="sv-SE" sz="2100" dirty="0"/>
              <a:t>Design av databärare</a:t>
            </a:r>
          </a:p>
          <a:p>
            <a:pPr lvl="1"/>
            <a:r>
              <a:rPr lang="sv-SE" sz="2100" dirty="0"/>
              <a:t>Design av API</a:t>
            </a:r>
          </a:p>
          <a:p>
            <a:pPr lvl="1"/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1BBFC04-CE83-D420-D704-F5968082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224016" cy="1524000"/>
          </a:xfrm>
        </p:spPr>
        <p:txBody>
          <a:bodyPr>
            <a:normAutofit/>
          </a:bodyPr>
          <a:lstStyle/>
          <a:p>
            <a:r>
              <a:rPr lang="sv-SE" sz="3200" dirty="0"/>
              <a:t>Uppgift &amp; lösning</a:t>
            </a:r>
          </a:p>
        </p:txBody>
      </p:sp>
    </p:spTree>
    <p:extLst>
      <p:ext uri="{BB962C8B-B14F-4D97-AF65-F5344CB8AC3E}">
        <p14:creationId xmlns:p14="http://schemas.microsoft.com/office/powerpoint/2010/main" val="71941667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159</Words>
  <Application>Microsoft Office PowerPoint</Application>
  <PresentationFormat>Bredbild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1" baseType="lpstr">
      <vt:lpstr>AngsanaUPC</vt:lpstr>
      <vt:lpstr>Arial</vt:lpstr>
      <vt:lpstr>Avenir Next LT Pro</vt:lpstr>
      <vt:lpstr>Avenir Next LT Pro Light</vt:lpstr>
      <vt:lpstr>Inconsolata</vt:lpstr>
      <vt:lpstr>Sitka Subheading</vt:lpstr>
      <vt:lpstr>PebbleVTI</vt:lpstr>
      <vt:lpstr>HackAddThon 2023</vt:lpstr>
      <vt:lpstr>Crew</vt:lpstr>
      <vt:lpstr>Inriktning</vt:lpstr>
      <vt:lpstr>Uppgift &amp; lösning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HackAddThon 2023</dc:title>
  <dc:creator>Fredrik Lemon Larsson</dc:creator>
  <cp:lastModifiedBy>Fredrik Lemon Larsson</cp:lastModifiedBy>
  <cp:revision>9</cp:revision>
  <dcterms:created xsi:type="dcterms:W3CDTF">2023-08-30T09:59:51Z</dcterms:created>
  <dcterms:modified xsi:type="dcterms:W3CDTF">2023-08-31T09:59:19Z</dcterms:modified>
</cp:coreProperties>
</file>