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7FED5-ED04-4F75-8CE8-C599D1E106B4}" v="4" dt="2023-12-05T03:49:59.081"/>
    <p1510:client id="{A92D3B4F-6392-4DFA-A557-73984AD6CE8D}" v="13" dt="2023-12-05T12:55:5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Addo" userId="d48a04e6-74d7-40de-bb34-8ca74c1b5e3e" providerId="ADAL" clId="{A92D3B4F-6392-4DFA-A557-73984AD6CE8D}"/>
    <pc:docChg chg="custSel modSld">
      <pc:chgData name="Joshua Addo" userId="d48a04e6-74d7-40de-bb34-8ca74c1b5e3e" providerId="ADAL" clId="{A92D3B4F-6392-4DFA-A557-73984AD6CE8D}" dt="2023-12-05T12:56:56.541" v="64" actId="179"/>
      <pc:docMkLst>
        <pc:docMk/>
      </pc:docMkLst>
      <pc:sldChg chg="modSp mod modAnim">
        <pc:chgData name="Joshua Addo" userId="d48a04e6-74d7-40de-bb34-8ca74c1b5e3e" providerId="ADAL" clId="{A92D3B4F-6392-4DFA-A557-73984AD6CE8D}" dt="2023-12-05T12:56:56.541" v="64" actId="179"/>
        <pc:sldMkLst>
          <pc:docMk/>
          <pc:sldMk cId="970778409" sldId="260"/>
        </pc:sldMkLst>
        <pc:spChg chg="mod">
          <ac:chgData name="Joshua Addo" userId="d48a04e6-74d7-40de-bb34-8ca74c1b5e3e" providerId="ADAL" clId="{A92D3B4F-6392-4DFA-A557-73984AD6CE8D}" dt="2023-12-05T12:56:14.797" v="38" actId="14100"/>
          <ac:spMkLst>
            <pc:docMk/>
            <pc:sldMk cId="970778409" sldId="260"/>
            <ac:spMk id="2" creationId="{562F4792-6763-A674-66BE-D1285FEEEEBA}"/>
          </ac:spMkLst>
        </pc:spChg>
        <pc:spChg chg="mod">
          <ac:chgData name="Joshua Addo" userId="d48a04e6-74d7-40de-bb34-8ca74c1b5e3e" providerId="ADAL" clId="{A92D3B4F-6392-4DFA-A557-73984AD6CE8D}" dt="2023-12-05T12:56:56.541" v="64" actId="179"/>
          <ac:spMkLst>
            <pc:docMk/>
            <pc:sldMk cId="970778409" sldId="260"/>
            <ac:spMk id="3" creationId="{E95E63B4-4F62-DC6D-98B2-94458DF27D29}"/>
          </ac:spMkLst>
        </pc:spChg>
      </pc:sldChg>
      <pc:sldChg chg="addSp delSp modSp mod">
        <pc:chgData name="Joshua Addo" userId="d48a04e6-74d7-40de-bb34-8ca74c1b5e3e" providerId="ADAL" clId="{A92D3B4F-6392-4DFA-A557-73984AD6CE8D}" dt="2023-12-05T12:52:14.290" v="11" actId="14100"/>
        <pc:sldMkLst>
          <pc:docMk/>
          <pc:sldMk cId="531586459" sldId="261"/>
        </pc:sldMkLst>
        <pc:spChg chg="mod">
          <ac:chgData name="Joshua Addo" userId="d48a04e6-74d7-40de-bb34-8ca74c1b5e3e" providerId="ADAL" clId="{A92D3B4F-6392-4DFA-A557-73984AD6CE8D}" dt="2023-12-05T12:52:14.290" v="11" actId="14100"/>
          <ac:spMkLst>
            <pc:docMk/>
            <pc:sldMk cId="531586459" sldId="261"/>
            <ac:spMk id="2" creationId="{E3FD9A62-C73A-C338-77F8-D968EC92B79C}"/>
          </ac:spMkLst>
        </pc:spChg>
        <pc:spChg chg="add del mod">
          <ac:chgData name="Joshua Addo" userId="d48a04e6-74d7-40de-bb34-8ca74c1b5e3e" providerId="ADAL" clId="{A92D3B4F-6392-4DFA-A557-73984AD6CE8D}" dt="2023-12-05T12:51:40.618" v="4" actId="478"/>
          <ac:spMkLst>
            <pc:docMk/>
            <pc:sldMk cId="531586459" sldId="261"/>
            <ac:spMk id="4" creationId="{1CE0FA71-CC67-E147-E648-54CCC0F9F290}"/>
          </ac:spMkLst>
        </pc:spChg>
        <pc:graphicFrameChg chg="del mod">
          <ac:chgData name="Joshua Addo" userId="d48a04e6-74d7-40de-bb34-8ca74c1b5e3e" providerId="ADAL" clId="{A92D3B4F-6392-4DFA-A557-73984AD6CE8D}" dt="2023-12-05T12:51:38.067" v="3" actId="478"/>
          <ac:graphicFrameMkLst>
            <pc:docMk/>
            <pc:sldMk cId="531586459" sldId="261"/>
            <ac:graphicFrameMk id="26" creationId="{1C725735-BBB9-7211-B8EF-3EF6D96B277C}"/>
          </ac:graphicFrameMkLst>
        </pc:graphicFrameChg>
        <pc:picChg chg="add mod">
          <ac:chgData name="Joshua Addo" userId="d48a04e6-74d7-40de-bb34-8ca74c1b5e3e" providerId="ADAL" clId="{A92D3B4F-6392-4DFA-A557-73984AD6CE8D}" dt="2023-12-05T12:52:01.516" v="8" actId="14100"/>
          <ac:picMkLst>
            <pc:docMk/>
            <pc:sldMk cId="531586459" sldId="261"/>
            <ac:picMk id="6" creationId="{629984E7-486C-B39D-924A-AEE6EC1C8EE9}"/>
          </ac:picMkLst>
        </pc:picChg>
      </pc:sldChg>
      <pc:sldChg chg="modSp mod">
        <pc:chgData name="Joshua Addo" userId="d48a04e6-74d7-40de-bb34-8ca74c1b5e3e" providerId="ADAL" clId="{A92D3B4F-6392-4DFA-A557-73984AD6CE8D}" dt="2023-12-05T12:54:01.445" v="19" actId="1076"/>
        <pc:sldMkLst>
          <pc:docMk/>
          <pc:sldMk cId="1012819361" sldId="262"/>
        </pc:sldMkLst>
        <pc:spChg chg="mod">
          <ac:chgData name="Joshua Addo" userId="d48a04e6-74d7-40de-bb34-8ca74c1b5e3e" providerId="ADAL" clId="{A92D3B4F-6392-4DFA-A557-73984AD6CE8D}" dt="2023-12-05T12:52:28.873" v="13" actId="14100"/>
          <ac:spMkLst>
            <pc:docMk/>
            <pc:sldMk cId="1012819361" sldId="262"/>
            <ac:spMk id="2" creationId="{5FB37722-B67A-E766-6684-FFEA72EB64BE}"/>
          </ac:spMkLst>
        </pc:spChg>
        <pc:spChg chg="mod">
          <ac:chgData name="Joshua Addo" userId="d48a04e6-74d7-40de-bb34-8ca74c1b5e3e" providerId="ADAL" clId="{A92D3B4F-6392-4DFA-A557-73984AD6CE8D}" dt="2023-12-05T12:54:01.445" v="19" actId="1076"/>
          <ac:spMkLst>
            <pc:docMk/>
            <pc:sldMk cId="1012819361" sldId="262"/>
            <ac:spMk id="6" creationId="{638D6B01-1D81-9434-6F31-1D8EA3D646F5}"/>
          </ac:spMkLst>
        </pc:spChg>
        <pc:picChg chg="mod">
          <ac:chgData name="Joshua Addo" userId="d48a04e6-74d7-40de-bb34-8ca74c1b5e3e" providerId="ADAL" clId="{A92D3B4F-6392-4DFA-A557-73984AD6CE8D}" dt="2023-12-05T12:53:48.982" v="17" actId="1440"/>
          <ac:picMkLst>
            <pc:docMk/>
            <pc:sldMk cId="1012819361" sldId="262"/>
            <ac:picMk id="4" creationId="{B5491BFC-956D-BDBD-91EA-ECC8DE4EC42F}"/>
          </ac:picMkLst>
        </pc:picChg>
      </pc:sldChg>
      <pc:sldChg chg="modSp mod">
        <pc:chgData name="Joshua Addo" userId="d48a04e6-74d7-40de-bb34-8ca74c1b5e3e" providerId="ADAL" clId="{A92D3B4F-6392-4DFA-A557-73984AD6CE8D}" dt="2023-12-05T12:53:34.237" v="16" actId="14100"/>
        <pc:sldMkLst>
          <pc:docMk/>
          <pc:sldMk cId="128094908" sldId="264"/>
        </pc:sldMkLst>
        <pc:spChg chg="mod">
          <ac:chgData name="Joshua Addo" userId="d48a04e6-74d7-40de-bb34-8ca74c1b5e3e" providerId="ADAL" clId="{A92D3B4F-6392-4DFA-A557-73984AD6CE8D}" dt="2023-12-05T12:52:56.783" v="14" actId="255"/>
          <ac:spMkLst>
            <pc:docMk/>
            <pc:sldMk cId="128094908" sldId="264"/>
            <ac:spMk id="6" creationId="{4C65CBF1-CBDF-57AC-390A-0C3AF26CC1EB}"/>
          </ac:spMkLst>
        </pc:spChg>
        <pc:spChg chg="mod">
          <ac:chgData name="Joshua Addo" userId="d48a04e6-74d7-40de-bb34-8ca74c1b5e3e" providerId="ADAL" clId="{A92D3B4F-6392-4DFA-A557-73984AD6CE8D}" dt="2023-12-05T12:53:34.237" v="16" actId="14100"/>
          <ac:spMkLst>
            <pc:docMk/>
            <pc:sldMk cId="128094908" sldId="264"/>
            <ac:spMk id="8" creationId="{9D3BACE3-73A7-E0B7-5182-C07102BB19D2}"/>
          </ac:spMkLst>
        </pc:spChg>
        <pc:picChg chg="mod">
          <ac:chgData name="Joshua Addo" userId="d48a04e6-74d7-40de-bb34-8ca74c1b5e3e" providerId="ADAL" clId="{A92D3B4F-6392-4DFA-A557-73984AD6CE8D}" dt="2023-12-05T12:53:28.054" v="15" actId="1440"/>
          <ac:picMkLst>
            <pc:docMk/>
            <pc:sldMk cId="128094908" sldId="264"/>
            <ac:picMk id="4" creationId="{5CBB682F-D82B-99A0-F204-52093AF8B95E}"/>
          </ac:picMkLst>
        </pc:picChg>
      </pc:sldChg>
      <pc:sldChg chg="modSp">
        <pc:chgData name="Joshua Addo" userId="d48a04e6-74d7-40de-bb34-8ca74c1b5e3e" providerId="ADAL" clId="{A92D3B4F-6392-4DFA-A557-73984AD6CE8D}" dt="2023-12-05T12:54:33.725" v="20" actId="1440"/>
        <pc:sldMkLst>
          <pc:docMk/>
          <pc:sldMk cId="2591591294" sldId="265"/>
        </pc:sldMkLst>
        <pc:picChg chg="mod">
          <ac:chgData name="Joshua Addo" userId="d48a04e6-74d7-40de-bb34-8ca74c1b5e3e" providerId="ADAL" clId="{A92D3B4F-6392-4DFA-A557-73984AD6CE8D}" dt="2023-12-05T12:54:33.725" v="20" actId="1440"/>
          <ac:picMkLst>
            <pc:docMk/>
            <pc:sldMk cId="2591591294" sldId="265"/>
            <ac:picMk id="1028" creationId="{91B2B881-3589-A869-A3B0-E743A0F296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8AE8-609B-2170-9603-4307A4E2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359FE-37C8-86CA-4732-CE26E2ECF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7E30-0889-5953-F530-2EEF467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AB33-6A8F-B9AA-B47C-5DDD2B8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E8F-1301-1276-035A-141537DC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B490-DC3E-18F3-B44C-16578C8F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187DF-A8F6-97CA-93E5-EC4343C2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2CFF-626B-5694-C22E-ACDE58C0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A295E-BD7D-9446-7BBF-A6FB799B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9B0B-DFD5-949F-ED05-F339E194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2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B7ACE-F8C4-F12A-59EB-2929C414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2EE72-DC67-2475-C956-5FF6A975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2862-478B-1798-974F-374A7CE8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FF7F-43EF-5DBC-9C28-61BF0A6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8DC1-A6B1-5B42-A762-D25FE7F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67A9-6187-25DD-A2DD-17080D04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8D6D-95C4-861E-10CE-94A27381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5AF6-B555-9261-EA7B-CAD17A14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E912-6BBA-1796-752B-AB97F4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0E52-C9D1-0DB2-C2A1-69CE68A0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E3BD-E73A-8F82-BE91-10BB3226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2C5E-74BB-D14B-3DA8-312F67F8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0908-83A5-4598-6BFC-C4ECF274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9A21A-5F47-B0B6-0421-868452F9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84BA-5D60-6AAB-5983-5BAD59E0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66D9-EBE6-1637-BDAB-D4F5687D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E579-B712-BEEB-F3F2-A3C61D799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807F6-791B-C143-4833-1496F1D0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F75FE-DC75-FE68-9ECC-579E35C8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FA9EE-1DFB-6B3B-8295-0F5D166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A911-CCCB-6775-34B5-8C785B63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0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AED3-3128-CFC3-B67D-DCE0382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EBAA-F518-8279-8236-E8BB6852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E853C-2839-4ADC-99E2-9D5A47CF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56BFC-32E3-D41B-08CC-EBCD8E387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FE412-F555-8115-0E2A-8C3F12E1E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34006-95F9-4462-F1BB-66822FD1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51443-2C6E-3769-F635-8292344D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B6BCA-F4A5-C7E4-7D02-7852DBA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0DE1-A8B9-34C2-492A-8139DA95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4B19B-3CEA-3647-D809-40F0E1F3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3C8F8-A010-3893-4D34-085E6B5E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24173-32A6-196C-DD72-2702F095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FB5C5-0970-BAAA-6BBB-8B2CA059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8B27C-F19A-A923-9C1B-193ACF86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6144B-7B87-2AC0-9376-71170EE1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4816-AB58-7F0A-F89B-B1ED60EB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F573-3E27-BF43-11D9-E1572401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67D17-5324-3B89-C20D-E9ADE70F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F48-29E5-ED49-EA2C-8AFAB210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2CAEA-C388-4CDC-6FD3-0B179B1D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3666-000F-BF42-F4B8-2872F6ED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FCF8-B0C6-7256-9125-78467BE5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F9DAE-5919-540F-EAE2-781E914AF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8DC4E-C14B-2286-8579-2854C573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2B1-D13F-B151-BDBB-D3E4C6C7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2896-207A-AC38-B5B6-6022F11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0980F-4433-D437-0674-3BA0D13F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5F96E-E465-38EA-2135-D9E6E165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04851-C2D5-B937-8512-58DCD9D6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3CF4-F2C1-A429-E432-CD736A288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2962-7EC0-4ED4-A6EC-DFBD6A2BF4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805D-B584-A8B0-0D3B-415E368A7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A652-84AE-CEE2-2F05-990AA80F6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7F4A-E5B1-40DC-BD77-BD2A3558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getables.cornell.edu/pest-management/disease-factsheets/cucurbit-powdery-milde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E434D-A570-E74C-AAD4-0EC095E6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" r="24316" b="5849"/>
          <a:stretch/>
        </p:blipFill>
        <p:spPr>
          <a:xfrm>
            <a:off x="3356407" y="102752"/>
            <a:ext cx="8668512" cy="6736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F4792-6763-A674-66BE-D1285FEE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7805"/>
            <a:ext cx="12024919" cy="1620937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chemeClr val="bg1"/>
                </a:solidFill>
              </a:rPr>
              <a:t>Screening for Resistance of cucurbit Genotypes to Cucurbit Powdery Mildew 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63B4-4F62-DC6D-98B2-94458DF27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573504"/>
            <a:ext cx="5255000" cy="3099811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BIOL 806 FINAL PROJECT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By: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Joshua Addo </a:t>
            </a:r>
          </a:p>
          <a:p>
            <a:pPr marL="514350" indent="-514350" algn="l"/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Julia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Oliveira </a:t>
            </a:r>
            <a:r>
              <a:rPr lang="en-US" sz="32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Barreiro     De </a:t>
            </a:r>
            <a:r>
              <a:rPr lang="en-US" sz="32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Jesus</a:t>
            </a:r>
            <a:r>
              <a:rPr lang="en-US" sz="32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7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9A62-C73A-C338-77F8-D968EC92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6"/>
            <a:ext cx="6411686" cy="1010548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984E7-486C-B39D-924A-AEE6EC1C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56" y="1690688"/>
            <a:ext cx="10559773" cy="46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7722-B67A-E766-6684-FFEA72EB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7057" cy="777875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</a:t>
            </a:r>
          </a:p>
        </p:txBody>
      </p:sp>
      <p:pic>
        <p:nvPicPr>
          <p:cNvPr id="4" name="Picture" descr="Fig.1: Schematic figure to guide the indexing of cucurbit powdery mildew severity on leaves">
            <a:extLst>
              <a:ext uri="{FF2B5EF4-FFF2-40B4-BE49-F238E27FC236}">
                <a16:creationId xmlns:a16="http://schemas.microsoft.com/office/drawing/2014/main" id="{B5491BFC-956D-BDBD-91EA-ECC8DE4EC4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16449" y="1306316"/>
            <a:ext cx="7027524" cy="48045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D6B01-1D81-9434-6F31-1D8EA3D646F5}"/>
              </a:ext>
            </a:extLst>
          </p:cNvPr>
          <p:cNvSpPr txBox="1"/>
          <p:nvPr/>
        </p:nvSpPr>
        <p:spPr>
          <a:xfrm>
            <a:off x="531321" y="6228489"/>
            <a:ext cx="818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1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Schematic figure to guide the indexing of  CPM severity on leaves</a:t>
            </a:r>
          </a:p>
        </p:txBody>
      </p:sp>
      <p:pic>
        <p:nvPicPr>
          <p:cNvPr id="7" name="Picture 6" descr="A screenshot of a screen&#10;&#10;Description automatically generated">
            <a:extLst>
              <a:ext uri="{FF2B5EF4-FFF2-40B4-BE49-F238E27FC236}">
                <a16:creationId xmlns:a16="http://schemas.microsoft.com/office/drawing/2014/main" id="{3E6AB58D-278F-3079-FFC2-4AA8278E3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3716"/>
          <a:stretch/>
        </p:blipFill>
        <p:spPr>
          <a:xfrm>
            <a:off x="7643973" y="1910992"/>
            <a:ext cx="4145256" cy="3804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596F0-4497-5309-CE4C-4E5440BE15DF}"/>
              </a:ext>
            </a:extLst>
          </p:cNvPr>
          <p:cNvSpPr txBox="1"/>
          <p:nvPr/>
        </p:nvSpPr>
        <p:spPr>
          <a:xfrm>
            <a:off x="8103742" y="1423988"/>
            <a:ext cx="288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1: category 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281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A1D9-CD3E-702F-137B-E28EA19C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9" y="324773"/>
            <a:ext cx="2752741" cy="646331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RESULTS</a:t>
            </a:r>
            <a:endParaRPr lang="en-US"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0AA98E7-D6B2-1B2C-E3B7-0E2D4425FC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29381" y="1011457"/>
            <a:ext cx="5698808" cy="49681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84627-F0AA-5597-16D5-6DDE2137CAD8}"/>
              </a:ext>
            </a:extLst>
          </p:cNvPr>
          <p:cNvSpPr txBox="1"/>
          <p:nvPr/>
        </p:nvSpPr>
        <p:spPr>
          <a:xfrm>
            <a:off x="451109" y="6097645"/>
            <a:ext cx="9864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6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2: </a:t>
            </a:r>
            <a:r>
              <a:rPr lang="en-US" sz="16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CPM severity on leave (A) petiole (B) and vine (C) of the squash accessions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BDC3C5-6E74-F532-AF59-111D828A8A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9991"/>
          <a:stretch/>
        </p:blipFill>
        <p:spPr>
          <a:xfrm>
            <a:off x="6406863" y="1191802"/>
            <a:ext cx="5555756" cy="4536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56414-6B7F-F477-E82A-8FCA8BB2F6BE}"/>
              </a:ext>
            </a:extLst>
          </p:cNvPr>
          <p:cNvSpPr txBox="1"/>
          <p:nvPr/>
        </p:nvSpPr>
        <p:spPr>
          <a:xfrm>
            <a:off x="7200472" y="760355"/>
            <a:ext cx="4153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2: severity score and category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392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DA60-E0AE-4F7D-5F11-C11266CC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7625" cy="81640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CBB682F-D82B-99A0-F204-52093AF8B9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8749" y="1517751"/>
            <a:ext cx="5673366" cy="48111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5CBF1-CBDF-57AC-390A-0C3AF26CC1EB}"/>
              </a:ext>
            </a:extLst>
          </p:cNvPr>
          <p:cNvSpPr txBox="1"/>
          <p:nvPr/>
        </p:nvSpPr>
        <p:spPr>
          <a:xfrm>
            <a:off x="6643259" y="1377812"/>
            <a:ext cx="50076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generalized linear regression model indicated that there was significant prediction between CPM infection on leaves and petioles (p &lt;0.05)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BACE3-73A7-E0B7-5182-C07102BB19D2}"/>
              </a:ext>
            </a:extLst>
          </p:cNvPr>
          <p:cNvSpPr txBox="1"/>
          <p:nvPr/>
        </p:nvSpPr>
        <p:spPr>
          <a:xfrm>
            <a:off x="6309886" y="4833857"/>
            <a:ext cx="5579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3: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Relationship between mean leave severity score and petiole severity scores, including best fit line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7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3C23D-E8AB-1E0E-6B4C-613358C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2" y="455118"/>
            <a:ext cx="4554680" cy="772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 </a:t>
            </a:r>
            <a:endParaRPr lang="en-US" sz="4000" b="1" kern="12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8" name="Picture 4" descr="Thank You Thanksgiving Images – Browse 30,938 Stock Photos, Vectors, and  Video | Adobe Stock">
            <a:extLst>
              <a:ext uri="{FF2B5EF4-FFF2-40B4-BE49-F238E27FC236}">
                <a16:creationId xmlns:a16="http://schemas.microsoft.com/office/drawing/2014/main" id="{91B2B881-3589-A869-A3B0-E743A0F29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9" r="21114" b="1"/>
          <a:stretch/>
        </p:blipFill>
        <p:spPr bwMode="auto">
          <a:xfrm>
            <a:off x="761367" y="1228003"/>
            <a:ext cx="4541003" cy="44019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BD71-7C4E-1387-7C15-442AAA55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442" y="1544082"/>
            <a:ext cx="5759872" cy="45628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effectLst/>
              </a:rPr>
              <a:t>Descriptive and categorical analysis concluded that C_LUN and WBN-1-88 </a:t>
            </a:r>
            <a:r>
              <a:rPr lang="en-US" sz="2800" dirty="0"/>
              <a:t>are </a:t>
            </a:r>
            <a:r>
              <a:rPr lang="en-US" sz="2800" dirty="0">
                <a:effectLst/>
              </a:rPr>
              <a:t>susceptible squash accessions while identifying the other five accessions (PM_1, NH 148-15-6, NH_204_PM, OSA, and PM_2) as tolerant to CPM infection.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Molecular analysis </a:t>
            </a:r>
            <a:r>
              <a:rPr lang="en-US" sz="2800" dirty="0"/>
              <a:t>would be needed to identify gene(s) for further breeding and selection</a:t>
            </a:r>
          </a:p>
        </p:txBody>
      </p:sp>
    </p:spTree>
    <p:extLst>
      <p:ext uri="{BB962C8B-B14F-4D97-AF65-F5344CB8AC3E}">
        <p14:creationId xmlns:p14="http://schemas.microsoft.com/office/powerpoint/2010/main" val="259159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7B55A4-1653-EC2C-75CF-0314853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54348" cy="765032"/>
          </a:xfrm>
        </p:spPr>
        <p:txBody>
          <a:bodyPr>
            <a:normAutofit/>
          </a:bodyPr>
          <a:lstStyle/>
          <a:p>
            <a:r>
              <a:rPr lang="en-US" b="1" dirty="0"/>
              <a:t>BIBLIOGRAPHY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78DBC-0F1F-5BB9-BCD7-ADDCA199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McGrath, M.T. (2022). Cucurbit Powdery Mildew | Cornell Vegetables.. </a:t>
            </a:r>
            <a:r>
              <a:rPr lang="en-US" dirty="0">
                <a:solidFill>
                  <a:srgbClr val="4F81BD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https://www.vegetables.cornell.edu/pest-management/disease-factsheets/cucurbit-powdery-mildew/</a:t>
            </a:r>
            <a:endParaRPr lang="en-US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2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ADLaM Display</vt:lpstr>
      <vt:lpstr>Arial</vt:lpstr>
      <vt:lpstr>Calibri</vt:lpstr>
      <vt:lpstr>Calibri Light</vt:lpstr>
      <vt:lpstr>Cambria</vt:lpstr>
      <vt:lpstr>Office Theme</vt:lpstr>
      <vt:lpstr>Screening for Resistance of cucurbit Genotypes to Cucurbit Powdery Mildew </vt:lpstr>
      <vt:lpstr>INTRODUCTION </vt:lpstr>
      <vt:lpstr>METHOD</vt:lpstr>
      <vt:lpstr>RESULTS</vt:lpstr>
      <vt:lpstr>RESULTS</vt:lpstr>
      <vt:lpstr>CONCLUSION 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for Resistance of cucurbit Genotypes to Cucurbit Powdery Mildew</dc:title>
  <dc:creator>Joshua Addo</dc:creator>
  <cp:lastModifiedBy>Joshua Addo</cp:lastModifiedBy>
  <cp:revision>2</cp:revision>
  <dcterms:created xsi:type="dcterms:W3CDTF">2023-12-05T02:30:33Z</dcterms:created>
  <dcterms:modified xsi:type="dcterms:W3CDTF">2023-12-05T12:56:56Z</dcterms:modified>
</cp:coreProperties>
</file>