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B474-D829-473D-9BE8-356A6BAE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2C15F-F489-4B51-AB34-A50A0930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64DBE-41B9-42BB-9FD5-CFC9AAF6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0EA38-7459-4165-8E7B-D0F42AC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D753A-98B3-48E1-AF11-DCC5D95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4AFA-536E-455B-AF18-7F2581F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0250B5-241D-408C-B200-04C0F30C8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2B27F-3B37-409F-A2B7-03E28BAB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5F1A7-126C-4321-AAE5-5D7B3C02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52C3A-6C92-4D47-819A-3558775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E864AE-5746-4668-A25F-B08C17BF6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EEBE9A-0A05-46BB-AF6D-CB9B5FB4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E9FEC-1E9F-4E78-96F3-E8BA6F6E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28A33-5A3B-4F5C-8B9F-02B4F08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3EAA4-F350-48DF-89D7-9364AAD8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4D5-BD47-49F9-BB59-FE0C39CD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C7888-B055-4EFA-B171-ADC99E2F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494D7-57DC-4108-A5A8-82FFEC5A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6C6F7-F9B6-4EC6-980E-9738766E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F5438-DD4F-4BEE-B583-3DD5137B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A49C-8585-4E9A-8E77-A4C2032C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3FC3C-E774-4320-82CD-6F199085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A095B-E645-4D7E-AE55-57736052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61F33-D4DA-4F5C-9BD1-DCB1C3EC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F3BA1-B9F3-4270-8C96-4BC6531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54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B0D5-6146-4F5B-844C-71AF49DE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2CA8-57DD-439E-B7B2-33736061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C996-A2E9-4740-8C67-3F35D02A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64A99-B011-40EE-9737-25576EC4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4C960-6424-4EE2-883E-89EB2A53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33BD9-308B-4282-9718-FF88FDE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2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5107-A18A-4291-8BE5-B1267D37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0B2BE-9F35-4522-9437-FFB6AD48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DA38A-98AD-45B1-A031-368DE482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B812B8-0724-4A2D-B4BD-2F6CE4B0F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A3104E-14D8-435E-8A71-9FBA3153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38D505-D544-40F9-A0CB-C82DEE32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357416-CD76-4CB0-B42E-9084528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FC8EBA-57E5-46B3-A385-4703B82B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397A4-6D05-4F82-B94D-6E1FC6C1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C89F3D-1AA5-4B66-85D3-D9D24B4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5236D8-D952-48A0-897A-84FA3F0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0300BE-D382-4859-BA36-4E6FF928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4B153-7CAF-4001-A3F6-B1A14FE0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252472-A3CF-4E0C-8F50-F47E1AD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CD9562-5DCF-469F-A009-01822E4C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4368-7E4A-4C86-814D-2CB96566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053FC-4F87-429E-A32C-2EC64B81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EAB25C-D408-462B-9C70-EA548B76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FE0169-9D87-4545-9C5A-A666EF1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316C5-42A7-42A9-9287-A149DE1F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E85A4-0311-46BA-99B4-D1DB5D2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3611-9EF1-4BDD-94CB-BBD9BDA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BE7C60-DD92-4BE1-9281-EE95B32A9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B8F7EC-FBFC-4C41-8554-969D4996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494A9-A0F5-42E2-AC4B-B6D9EE2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70B78-1794-4252-9F53-FD3BAA9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11C9B3-2E23-4CEF-8F93-2036BD6C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9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8BDCE6-B0C0-46DD-8E2D-D2EC0B01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8D05D-A863-49B2-8535-A354FA67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E5F7D-9582-4F61-9675-A86BF1F2C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EA80-A8E8-41E1-8840-674B1B732A8E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D34F6-EC5F-410B-B46F-EC1A5E58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9F27B-2C1D-4392-8621-AA7A4BA8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CC9F-3C92-40A6-9A56-03EBEE7C9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D10-FBD5-4328-AB31-CED1633C0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ADDC7-4FCE-4E31-8A57-BFA97ACB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240" y="365125"/>
            <a:ext cx="8750559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3793A-ED95-4779-88BB-4EAAC717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Texto aqui</a:t>
            </a:r>
          </a:p>
        </p:txBody>
      </p:sp>
    </p:spTree>
    <p:extLst>
      <p:ext uri="{BB962C8B-B14F-4D97-AF65-F5344CB8AC3E}">
        <p14:creationId xmlns:p14="http://schemas.microsoft.com/office/powerpoint/2010/main" val="39700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566D4-2DD4-40F0-91DA-F95AF641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891F2-E534-4369-A117-AFD02D8B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Texto aqui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6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1F1C-7F3A-4A3B-9D88-D7B2799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B96D3-7A48-42FD-BC5E-D3FC3CCD8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66" y="4659431"/>
            <a:ext cx="3498268" cy="18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29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Address for All</vt:lpstr>
      <vt:lpstr>Título</vt:lpstr>
      <vt:lpstr>Título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for All</dc:title>
  <dc:creator>Leonardo Milani</dc:creator>
  <cp:lastModifiedBy>Leonardo Milani</cp:lastModifiedBy>
  <cp:revision>3</cp:revision>
  <dcterms:created xsi:type="dcterms:W3CDTF">2020-03-11T16:56:09Z</dcterms:created>
  <dcterms:modified xsi:type="dcterms:W3CDTF">2020-03-11T17:05:50Z</dcterms:modified>
</cp:coreProperties>
</file>