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48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4D136-53A3-4C3B-8050-A8786A223C9C}"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4D136-53A3-4C3B-8050-A8786A223C9C}"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4D136-53A3-4C3B-8050-A8786A223C9C}"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14D136-53A3-4C3B-8050-A8786A223C9C}"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14D136-53A3-4C3B-8050-A8786A223C9C}"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14D136-53A3-4C3B-8050-A8786A223C9C}"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14D136-53A3-4C3B-8050-A8786A223C9C}"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14D136-53A3-4C3B-8050-A8786A223C9C}"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4D136-53A3-4C3B-8050-A8786A223C9C}"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4D136-53A3-4C3B-8050-A8786A223C9C}"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4D136-53A3-4C3B-8050-A8786A223C9C}"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10B94E-9278-49BC-9D6B-2FD6D51696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14D136-53A3-4C3B-8050-A8786A223C9C}" type="datetimeFigureOut">
              <a:rPr lang="en-US" smtClean="0"/>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0B94E-9278-49BC-9D6B-2FD6D51696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normAutofit fontScale="90000"/>
          </a:bodyPr>
          <a:lstStyle/>
          <a:p>
            <a:r>
              <a:rPr lang="en-US" b="1" dirty="0"/>
              <a:t>18 Idea Generation Techniques</a:t>
            </a:r>
            <a:br>
              <a:rPr lang="en-US" b="1" dirty="0"/>
            </a:br>
            <a:endParaRPr lang="en-US" dirty="0"/>
          </a:p>
        </p:txBody>
      </p:sp>
      <p:sp>
        <p:nvSpPr>
          <p:cNvPr id="3" name="Subtitle 2"/>
          <p:cNvSpPr>
            <a:spLocks noGrp="1"/>
          </p:cNvSpPr>
          <p:nvPr>
            <p:ph type="subTitle" idx="1"/>
          </p:nvPr>
        </p:nvSpPr>
        <p:spPr>
          <a:xfrm>
            <a:off x="381000" y="1219200"/>
            <a:ext cx="8458200" cy="4419600"/>
          </a:xfrm>
        </p:spPr>
        <p:txBody>
          <a:bodyPr>
            <a:normAutofit fontScale="92500" lnSpcReduction="20000"/>
          </a:bodyPr>
          <a:lstStyle/>
          <a:p>
            <a:pPr algn="just"/>
            <a:r>
              <a:rPr lang="en-US" dirty="0"/>
              <a:t>Idea generation techniques can be helpful in many problem-solving, product development or innovation-based work processes. A common form of idea generation is </a:t>
            </a:r>
            <a:r>
              <a:rPr lang="en-US" dirty="0" smtClean="0"/>
              <a:t>brainstorming. </a:t>
            </a:r>
          </a:p>
          <a:p>
            <a:pPr algn="just"/>
            <a:r>
              <a:rPr lang="en-US" dirty="0" smtClean="0"/>
              <a:t>While </a:t>
            </a:r>
            <a:r>
              <a:rPr lang="en-US" dirty="0"/>
              <a:t>brainstorming is a good method for listing various solutions to problems or beginning the creative process, you can consider using other techniques in some situations. In this article, we discuss various idea generation techniques besides brainstorming and why you could use them to help you think in innovative ways.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idea generation techniques?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a:t>Idea generation techniques are activities and </a:t>
            </a:r>
            <a:r>
              <a:rPr lang="en-US" dirty="0" smtClean="0"/>
              <a:t>approaches </a:t>
            </a:r>
            <a:r>
              <a:rPr lang="en-US" dirty="0"/>
              <a:t>that can help people process and analyze their thoughts in order to think of new inventions, solutions or designs. You can use these techniques in both individual and group settings. These techniques may also involve tools like computers, whiteboards or paper to help you compile your thoughts. Some methods require group discussions, which you can choose to do aloud or through written communication.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idea generation techniques?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These </a:t>
            </a:r>
            <a:r>
              <a:rPr lang="en-US" dirty="0"/>
              <a:t>techniques are beneficial for individuals and teams to generate new designs or make progress on projects. They can help promote creative thought in a simple and easy-to-understand format. Idea generation techniques can produce a wide variety of diverse ideas that can assist you in overcoming creative blocks. Using these techniques can also ensure that you or your team considers all different ideas carefully before the initiation of a project or production.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CFBA35645CD04FBFD6F2D55E189D2C" ma:contentTypeVersion="5" ma:contentTypeDescription="Create a new document." ma:contentTypeScope="" ma:versionID="83ed5d1e335b8fb00fe54ca0a3bcaa8a">
  <xsd:schema xmlns:xsd="http://www.w3.org/2001/XMLSchema" xmlns:xs="http://www.w3.org/2001/XMLSchema" xmlns:p="http://schemas.microsoft.com/office/2006/metadata/properties" xmlns:ns2="40630b66-a714-4ef1-b80c-64bd7fff4f0b" xmlns:ns3="37d4c65a-bd38-4ac7-b804-17608acacc58" targetNamespace="http://schemas.microsoft.com/office/2006/metadata/properties" ma:root="true" ma:fieldsID="186fdb8f9e856fcc4e4b29b03f459109" ns2:_="" ns3:_="">
    <xsd:import namespace="40630b66-a714-4ef1-b80c-64bd7fff4f0b"/>
    <xsd:import namespace="37d4c65a-bd38-4ac7-b804-17608acacc5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630b66-a714-4ef1-b80c-64bd7fff4f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c65a-bd38-4ac7-b804-17608acacc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B71896-4C32-4405-95A6-52C16E57A2DD}"/>
</file>

<file path=customXml/itemProps2.xml><?xml version="1.0" encoding="utf-8"?>
<ds:datastoreItem xmlns:ds="http://schemas.openxmlformats.org/officeDocument/2006/customXml" ds:itemID="{323EB389-1666-4C46-A4EA-910A1EA1B630}"/>
</file>

<file path=customXml/itemProps3.xml><?xml version="1.0" encoding="utf-8"?>
<ds:datastoreItem xmlns:ds="http://schemas.openxmlformats.org/officeDocument/2006/customXml" ds:itemID="{8AC7662B-4237-49F6-AB54-1524BE91CDF4}"/>
</file>

<file path=docProps/app.xml><?xml version="1.0" encoding="utf-8"?>
<Properties xmlns="http://schemas.openxmlformats.org/officeDocument/2006/extended-properties" xmlns:vt="http://schemas.openxmlformats.org/officeDocument/2006/docPropsVTypes">
  <TotalTime>33</TotalTime>
  <Words>250</Words>
  <Application>Microsoft Office PowerPoint</Application>
  <PresentationFormat>On-screen Show (4:3)</PresentationFormat>
  <Paragraphs>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18 Idea Generation Techniques </vt:lpstr>
      <vt:lpstr>What are idea generation techniques? </vt:lpstr>
      <vt:lpstr>Why use idea generation techniques? </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 Idea Generation Techniques</dc:title>
  <dc:creator>Prativa</dc:creator>
  <cp:lastModifiedBy>Prativa</cp:lastModifiedBy>
  <cp:revision>4</cp:revision>
  <dcterms:created xsi:type="dcterms:W3CDTF">2023-04-10T13:44:51Z</dcterms:created>
  <dcterms:modified xsi:type="dcterms:W3CDTF">2023-04-10T14:18:30Z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0x010100D5CFBA35645CD04FBFD6F2D55E189D2C</vt:lpwstr>
  </property>
</Properties>
</file>