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973B-D4D3-403A-85D0-7E2468C67F0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A7DC-5904-47C2-8A41-ED24B481E2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991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1868" y="2971800"/>
            <a:ext cx="8792132" cy="150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3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915399" cy="61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Prativa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458199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610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91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39199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9915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FBA35645CD04FBFD6F2D55E189D2C" ma:contentTypeVersion="5" ma:contentTypeDescription="Create a new document." ma:contentTypeScope="" ma:versionID="83ed5d1e335b8fb00fe54ca0a3bcaa8a">
  <xsd:schema xmlns:xsd="http://www.w3.org/2001/XMLSchema" xmlns:xs="http://www.w3.org/2001/XMLSchema" xmlns:p="http://schemas.microsoft.com/office/2006/metadata/properties" xmlns:ns2="40630b66-a714-4ef1-b80c-64bd7fff4f0b" xmlns:ns3="37d4c65a-bd38-4ac7-b804-17608acacc58" targetNamespace="http://schemas.microsoft.com/office/2006/metadata/properties" ma:root="true" ma:fieldsID="186fdb8f9e856fcc4e4b29b03f459109" ns2:_="" ns3:_="">
    <xsd:import namespace="40630b66-a714-4ef1-b80c-64bd7fff4f0b"/>
    <xsd:import namespace="37d4c65a-bd38-4ac7-b804-17608acac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30b66-a714-4ef1-b80c-64bd7fff4f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c65a-bd38-4ac7-b804-17608acac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B1D142-0027-4FBF-9874-4EDC1F68FA49}"/>
</file>

<file path=customXml/itemProps2.xml><?xml version="1.0" encoding="utf-8"?>
<ds:datastoreItem xmlns:ds="http://schemas.openxmlformats.org/officeDocument/2006/customXml" ds:itemID="{ED4A5BB8-50B2-45CE-B7AE-27A0DB07F2EA}"/>
</file>

<file path=customXml/itemProps3.xml><?xml version="1.0" encoding="utf-8"?>
<ds:datastoreItem xmlns:ds="http://schemas.openxmlformats.org/officeDocument/2006/customXml" ds:itemID="{41C7BCEA-099C-4ADD-A8FC-2A647F39E6F3}"/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Prativa</dc:creator>
  <cp:lastModifiedBy>Prativa</cp:lastModifiedBy>
  <cp:revision>11</cp:revision>
  <dcterms:created xsi:type="dcterms:W3CDTF">2023-04-16T14:37:25Z</dcterms:created>
  <dcterms:modified xsi:type="dcterms:W3CDTF">2023-04-16T15:17:59Z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0x010100D5CFBA35645CD04FBFD6F2D55E189D2C</vt:lpwstr>
  </property>
</Properties>
</file>