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C059AF-B59F-4131-A1D5-30E23726DDA5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ED6702-F622-4ECE-BE7D-68D8E05A4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1"/>
            <a:ext cx="9753600" cy="14477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Effects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Entrepreneurship on Economic Development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763000" cy="43434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 of entrepreneurship in economic development is substantial. After all, entrepreneurs don’t just build businesses and grow their personal wealth; they also impact the economy by creating new jobs and opportunities, driving innovation, and developing new markets, products, and services. </a:t>
            </a:r>
          </a:p>
          <a:p>
            <a:pPr marL="514350" indent="-514350"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Entrepreneurship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Drives economic growth and creates new job </a:t>
            </a:r>
          </a:p>
          <a:p>
            <a:pPr lvl="0"/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Encourages innovation by bringing new ideas, products, and services to the market </a:t>
            </a:r>
          </a:p>
          <a:p>
            <a:pPr lvl="0"/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Contributes to social change by developing products or services that reduce people’s dependence on outdated technologies </a:t>
            </a:r>
          </a:p>
          <a:p>
            <a:pPr lvl="0"/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Addresses social and economic problems by creating solutions that meet the needs of society</a:t>
            </a:r>
          </a:p>
          <a:p>
            <a:pPr lvl="0"/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Enables competition which improves business efficiency and lowers prices for consumers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Role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of Entrepreneurship in Economic Development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Raises Standard of Living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Economic Independence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Benefits of New Firms and Businesses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Creation of Jobs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 Encourages Capital Formation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6. Elimination of Poverty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7. Community Development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8. Optimal Use of Resources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9. Increases Gross National Product and Per Capita Income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Types of Entrepreneurship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Small-Business Entrepreneurs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Investor Entrepreneurs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Technology Entrepreneurs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Internal Entrepreneurs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Online Entrepreneurs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FBA35645CD04FBFD6F2D55E189D2C" ma:contentTypeVersion="5" ma:contentTypeDescription="Create a new document." ma:contentTypeScope="" ma:versionID="83ed5d1e335b8fb00fe54ca0a3bcaa8a">
  <xsd:schema xmlns:xsd="http://www.w3.org/2001/XMLSchema" xmlns:xs="http://www.w3.org/2001/XMLSchema" xmlns:p="http://schemas.microsoft.com/office/2006/metadata/properties" xmlns:ns2="40630b66-a714-4ef1-b80c-64bd7fff4f0b" xmlns:ns3="37d4c65a-bd38-4ac7-b804-17608acacc58" targetNamespace="http://schemas.microsoft.com/office/2006/metadata/properties" ma:root="true" ma:fieldsID="186fdb8f9e856fcc4e4b29b03f459109" ns2:_="" ns3:_="">
    <xsd:import namespace="40630b66-a714-4ef1-b80c-64bd7fff4f0b"/>
    <xsd:import namespace="37d4c65a-bd38-4ac7-b804-17608acac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30b66-a714-4ef1-b80c-64bd7fff4f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c65a-bd38-4ac7-b804-17608acac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62164-909C-4C39-847B-EAB13861A294}"/>
</file>

<file path=customXml/itemProps2.xml><?xml version="1.0" encoding="utf-8"?>
<ds:datastoreItem xmlns:ds="http://schemas.openxmlformats.org/officeDocument/2006/customXml" ds:itemID="{75833304-6746-426A-8F68-EB4950BF83F8}"/>
</file>

<file path=customXml/itemProps3.xml><?xml version="1.0" encoding="utf-8"?>
<ds:datastoreItem xmlns:ds="http://schemas.openxmlformats.org/officeDocument/2006/customXml" ds:itemID="{72C40CAA-EA33-4C9E-BC57-EFD65DA01714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11781809</TotalTime>
  <Words>122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               Effects of Entrepreneurship on Economic Development  </vt:lpstr>
      <vt:lpstr>  Importance of Entrepreneurship  </vt:lpstr>
      <vt:lpstr> Role of Entrepreneurship in Economic Development </vt:lpstr>
      <vt:lpstr>Types of Entrepreneurship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entrepreneurship in society </dc:title>
  <dc:creator>Prativa</dc:creator>
  <cp:lastModifiedBy>Prativa</cp:lastModifiedBy>
  <cp:revision>7</cp:revision>
  <dcterms:created xsi:type="dcterms:W3CDTF">2023-05-26T03:31:36Z</dcterms:created>
  <dcterms:modified xsi:type="dcterms:W3CDTF">2023-05-27T13:41:36Z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0x010100D5CFBA35645CD04FBFD6F2D55E189D2C</vt:lpwstr>
  </property>
</Properties>
</file>