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6.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Layouts/slideLayout10.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2" d="100"/>
          <a:sy n="72" d="100"/>
        </p:scale>
        <p:origin x="-48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ustomXml" Target="../customXml/item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 Id="rId14"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7E5555D-0EE1-4137-9F58-79EDAA31121D}" type="datetimeFigureOut">
              <a:rPr lang="en-US" smtClean="0"/>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18AC8-C07D-4EB3-918E-D3C6B01ABB1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E5555D-0EE1-4137-9F58-79EDAA31121D}" type="datetimeFigureOut">
              <a:rPr lang="en-US" smtClean="0"/>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18AC8-C07D-4EB3-918E-D3C6B01ABB1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E5555D-0EE1-4137-9F58-79EDAA31121D}" type="datetimeFigureOut">
              <a:rPr lang="en-US" smtClean="0"/>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18AC8-C07D-4EB3-918E-D3C6B01ABB1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E5555D-0EE1-4137-9F58-79EDAA31121D}" type="datetimeFigureOut">
              <a:rPr lang="en-US" smtClean="0"/>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18AC8-C07D-4EB3-918E-D3C6B01ABB1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E5555D-0EE1-4137-9F58-79EDAA31121D}" type="datetimeFigureOut">
              <a:rPr lang="en-US" smtClean="0"/>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18AC8-C07D-4EB3-918E-D3C6B01ABB1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7E5555D-0EE1-4137-9F58-79EDAA31121D}" type="datetimeFigureOut">
              <a:rPr lang="en-US" smtClean="0"/>
              <a:t>5/23/2023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718AC8-C07D-4EB3-918E-D3C6B01ABB1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7E5555D-0EE1-4137-9F58-79EDAA31121D}" type="datetimeFigureOut">
              <a:rPr lang="en-US" smtClean="0"/>
              <a:t>5/23/2023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718AC8-C07D-4EB3-918E-D3C6B01ABB1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E5555D-0EE1-4137-9F58-79EDAA31121D}" type="datetimeFigureOut">
              <a:rPr lang="en-US" smtClean="0"/>
              <a:t>5/23/2023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718AC8-C07D-4EB3-918E-D3C6B01ABB1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E5555D-0EE1-4137-9F58-79EDAA31121D}" type="datetimeFigureOut">
              <a:rPr lang="en-US" smtClean="0"/>
              <a:t>5/23/2023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718AC8-C07D-4EB3-918E-D3C6B01ABB1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E5555D-0EE1-4137-9F58-79EDAA31121D}" type="datetimeFigureOut">
              <a:rPr lang="en-US" smtClean="0"/>
              <a:t>5/23/2023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718AC8-C07D-4EB3-918E-D3C6B01ABB1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E5555D-0EE1-4137-9F58-79EDAA31121D}" type="datetimeFigureOut">
              <a:rPr lang="en-US" smtClean="0"/>
              <a:t>5/23/2023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718AC8-C07D-4EB3-918E-D3C6B01ABB1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E5555D-0EE1-4137-9F58-79EDAA31121D}" type="datetimeFigureOut">
              <a:rPr lang="en-US" smtClean="0"/>
              <a:t>5/23/2023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718AC8-C07D-4EB3-918E-D3C6B01ABB1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netsolutions.com/insights/poc-vs-mvp-vs-prototype/"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netsolutions.com/hub/agile-software-development" TargetMode="External"/><Relationship Id="rId2" Type="http://schemas.openxmlformats.org/officeDocument/2006/relationships/hyperlink" Target="https://www.netsolutions.com/insights/user-stories-in-agile/" TargetMode="External"/><Relationship Id="rId1" Type="http://schemas.openxmlformats.org/officeDocument/2006/relationships/slideLayout" Target="../slideLayouts/slideLayout2.xml"/><Relationship Id="rId4" Type="http://schemas.openxmlformats.org/officeDocument/2006/relationships/hyperlink" Target="https://www.netsolutions.com/insights/top-3-software-development-methodologies-pros-cons/"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netsolutions.com/insights/business-benefits-of-ci-cd/" TargetMode="External"/><Relationship Id="rId2" Type="http://schemas.openxmlformats.org/officeDocument/2006/relationships/hyperlink" Target="https://www.netsolutions.com/insights/how-to-build-devops-cultur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Product Development</a:t>
            </a:r>
            <a:br>
              <a:rPr lang="en-US" dirty="0"/>
            </a:br>
            <a:endParaRPr lang="en-US" dirty="0"/>
          </a:p>
        </p:txBody>
      </p:sp>
      <p:sp>
        <p:nvSpPr>
          <p:cNvPr id="3" name="Subtitle 2"/>
          <p:cNvSpPr>
            <a:spLocks noGrp="1"/>
          </p:cNvSpPr>
          <p:nvPr>
            <p:ph type="subTitle" idx="1"/>
          </p:nvPr>
        </p:nvSpPr>
        <p:spPr>
          <a:xfrm>
            <a:off x="228600" y="2895600"/>
            <a:ext cx="8763000" cy="2743200"/>
          </a:xfrm>
        </p:spPr>
        <p:txBody>
          <a:bodyPr>
            <a:normAutofit fontScale="92500" lnSpcReduction="10000"/>
          </a:bodyPr>
          <a:lstStyle/>
          <a:p>
            <a:r>
              <a:rPr lang="en-US" dirty="0"/>
              <a:t>When the New Product Development idea is in place, the market strategy is documented, and the business analysis is completed, it is time to move on with the product life-cycle development process.</a:t>
            </a:r>
          </a:p>
          <a:p>
            <a:r>
              <a:rPr lang="en-US" dirty="0"/>
              <a:t>The New Product Development starts with developing the </a:t>
            </a:r>
            <a:r>
              <a:rPr lang="en-US" dirty="0">
                <a:hlinkClick r:id="rId2"/>
              </a:rPr>
              <a:t>prototype followed by MVP</a:t>
            </a:r>
            <a:r>
              <a:rPr lang="en-US" dirty="0"/>
              <a:t>.</a:t>
            </a:r>
          </a:p>
          <a:p>
            <a:pPr algn="l"/>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 Prototype</a:t>
            </a:r>
            <a:r>
              <a:rPr lang="en-US" dirty="0"/>
              <a:t/>
            </a:r>
            <a:br>
              <a:rPr lang="en-US" dirty="0"/>
            </a:br>
            <a:endParaRPr lang="en-US" dirty="0"/>
          </a:p>
        </p:txBody>
      </p:sp>
      <p:sp>
        <p:nvSpPr>
          <p:cNvPr id="3" name="Content Placeholder 2"/>
          <p:cNvSpPr>
            <a:spLocks noGrp="1"/>
          </p:cNvSpPr>
          <p:nvPr>
            <p:ph idx="1"/>
          </p:nvPr>
        </p:nvSpPr>
        <p:spPr/>
        <p:txBody>
          <a:bodyPr/>
          <a:lstStyle/>
          <a:p>
            <a:pPr algn="just">
              <a:buNone/>
            </a:pPr>
            <a:r>
              <a:rPr lang="en-US" dirty="0"/>
              <a:t>This focuses on creating the UI/UX for </a:t>
            </a:r>
            <a:r>
              <a:rPr lang="en-US" dirty="0" smtClean="0"/>
              <a:t>the product</a:t>
            </a:r>
            <a:r>
              <a:rPr lang="en-US" dirty="0"/>
              <a:t>, which is then shared with the stakeholders. This helps in visualizing how the product will look and whether it complies with ergonomics best practices.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2. Minimum Viable Product (MVP)</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r>
              <a:rPr lang="en-US" dirty="0"/>
              <a:t>This focuses on working on the </a:t>
            </a:r>
            <a:r>
              <a:rPr lang="en-US" dirty="0">
                <a:hlinkClick r:id="rId2"/>
              </a:rPr>
              <a:t>user stories in Agile</a:t>
            </a:r>
            <a:r>
              <a:rPr lang="en-US" dirty="0"/>
              <a:t> for the New Product that will set it apart from others. Once the design, development, and testing are done, the MVP is launched in the market with minimal features. The future iterations depend on the initial response.</a:t>
            </a:r>
          </a:p>
          <a:p>
            <a:r>
              <a:rPr lang="en-US" dirty="0"/>
              <a:t>The best way to approach New Product Development is to rely on </a:t>
            </a:r>
            <a:r>
              <a:rPr lang="en-US" dirty="0">
                <a:hlinkClick r:id="rId3"/>
              </a:rPr>
              <a:t>Agile Product Development</a:t>
            </a:r>
            <a:r>
              <a:rPr lang="en-US" dirty="0"/>
              <a:t> that focuses on incremental and iterative development while promoting collaboration and communication.</a:t>
            </a:r>
          </a:p>
          <a:p>
            <a:r>
              <a:rPr lang="en-US" dirty="0"/>
              <a:t>This is better than the waterfall approach as it allows for to-and-fro movement across the product development cycle as new user requirements emerge. Though the development stages of Waterfall and Agile are similar, these </a:t>
            </a:r>
            <a:r>
              <a:rPr lang="en-US" dirty="0">
                <a:hlinkClick r:id="rId4"/>
              </a:rPr>
              <a:t>software development methodologies</a:t>
            </a:r>
            <a:r>
              <a:rPr lang="en-US" dirty="0"/>
              <a:t> differ.</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Deployment</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r>
              <a:rPr lang="en-US" dirty="0"/>
              <a:t>Once the MVP is ready, efforts shift from development to deploying the product in the live environment. This process involves embracing the </a:t>
            </a:r>
            <a:r>
              <a:rPr lang="en-US" dirty="0" err="1">
                <a:hlinkClick r:id="rId2"/>
              </a:rPr>
              <a:t>DevOps</a:t>
            </a:r>
            <a:r>
              <a:rPr lang="en-US" dirty="0">
                <a:hlinkClick r:id="rId2"/>
              </a:rPr>
              <a:t> culture</a:t>
            </a:r>
            <a:r>
              <a:rPr lang="en-US" dirty="0"/>
              <a:t> and implementing the </a:t>
            </a:r>
            <a:r>
              <a:rPr lang="en-US" dirty="0">
                <a:hlinkClick r:id="rId3"/>
              </a:rPr>
              <a:t>CI/CD pipeline</a:t>
            </a:r>
            <a:r>
              <a:rPr lang="en-US" dirty="0"/>
              <a:t>.</a:t>
            </a:r>
          </a:p>
          <a:p>
            <a:pPr>
              <a:buNone/>
            </a:pPr>
            <a:r>
              <a:rPr lang="en-US" dirty="0"/>
              <a:t>The different stages of implementation include:</a:t>
            </a:r>
          </a:p>
          <a:p>
            <a:pPr>
              <a:buNone/>
            </a:pPr>
            <a:r>
              <a:rPr lang="en-US" dirty="0"/>
              <a:t>a. Commit</a:t>
            </a:r>
          </a:p>
          <a:p>
            <a:pPr>
              <a:buNone/>
            </a:pPr>
            <a:r>
              <a:rPr lang="en-US" dirty="0"/>
              <a:t>b. Build</a:t>
            </a:r>
          </a:p>
          <a:p>
            <a:pPr>
              <a:buNone/>
            </a:pPr>
            <a:r>
              <a:rPr lang="en-US" dirty="0"/>
              <a:t>c. Alpha Deployment</a:t>
            </a:r>
          </a:p>
          <a:p>
            <a:pPr>
              <a:buNone/>
            </a:pPr>
            <a:r>
              <a:rPr lang="en-US" dirty="0"/>
              <a:t>d. Beta Deployment</a:t>
            </a:r>
          </a:p>
          <a:p>
            <a:pPr>
              <a:buNone/>
            </a:pPr>
            <a:r>
              <a:rPr lang="en-US" dirty="0"/>
              <a:t>e. Production Deployment</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0"/>
            <a:ext cx="9144000" cy="6126163"/>
          </a:xfrm>
        </p:spPr>
        <p:txBody>
          <a:bodyPr>
            <a:normAutofit fontScale="25000" lnSpcReduction="20000"/>
          </a:bodyPr>
          <a:lstStyle/>
          <a:p>
            <a:pPr>
              <a:buNone/>
            </a:pPr>
            <a:r>
              <a:rPr lang="en-US" sz="8000" dirty="0">
                <a:latin typeface="Times New Roman" pitchFamily="18" charset="0"/>
                <a:cs typeface="Times New Roman" pitchFamily="18" charset="0"/>
              </a:rPr>
              <a:t>a. Commit</a:t>
            </a:r>
          </a:p>
          <a:p>
            <a:r>
              <a:rPr lang="en-US" sz="8000" b="1" dirty="0">
                <a:latin typeface="Times New Roman" pitchFamily="18" charset="0"/>
                <a:cs typeface="Times New Roman" pitchFamily="18" charset="0"/>
              </a:rPr>
              <a:t>This stage involves:</a:t>
            </a:r>
            <a:endParaRPr lang="en-US" sz="8000" dirty="0">
              <a:latin typeface="Times New Roman" pitchFamily="18" charset="0"/>
              <a:cs typeface="Times New Roman" pitchFamily="18" charset="0"/>
            </a:endParaRPr>
          </a:p>
          <a:p>
            <a:pPr lvl="0"/>
            <a:r>
              <a:rPr lang="en-US" sz="8000" dirty="0">
                <a:latin typeface="Times New Roman" pitchFamily="18" charset="0"/>
                <a:cs typeface="Times New Roman" pitchFamily="18" charset="0"/>
              </a:rPr>
              <a:t>The newly developed features are integrated with the code for the existing features</a:t>
            </a:r>
          </a:p>
          <a:p>
            <a:pPr lvl="0"/>
            <a:r>
              <a:rPr lang="en-US" sz="8000" dirty="0">
                <a:latin typeface="Times New Roman" pitchFamily="18" charset="0"/>
                <a:cs typeface="Times New Roman" pitchFamily="18" charset="0"/>
              </a:rPr>
              <a:t>Quality assurance team ensures that the integrated code works fine</a:t>
            </a:r>
          </a:p>
          <a:p>
            <a:pPr lvl="0"/>
            <a:r>
              <a:rPr lang="en-US" sz="8000" dirty="0">
                <a:latin typeface="Times New Roman" pitchFamily="18" charset="0"/>
                <a:cs typeface="Times New Roman" pitchFamily="18" charset="0"/>
              </a:rPr>
              <a:t>CI/CD tools such as Jenkins run automated unit tests and sanity tests to check code’s efficacy</a:t>
            </a:r>
          </a:p>
          <a:p>
            <a:pPr>
              <a:buNone/>
            </a:pPr>
            <a:r>
              <a:rPr lang="en-US" sz="8000" dirty="0">
                <a:latin typeface="Times New Roman" pitchFamily="18" charset="0"/>
                <a:cs typeface="Times New Roman" pitchFamily="18" charset="0"/>
              </a:rPr>
              <a:t>b. Build</a:t>
            </a:r>
          </a:p>
          <a:p>
            <a:r>
              <a:rPr lang="en-US" sz="8000" b="1" dirty="0">
                <a:latin typeface="Times New Roman" pitchFamily="18" charset="0"/>
                <a:cs typeface="Times New Roman" pitchFamily="18" charset="0"/>
              </a:rPr>
              <a:t>This stage involves:</a:t>
            </a:r>
            <a:endParaRPr lang="en-US" sz="8000" dirty="0">
              <a:latin typeface="Times New Roman" pitchFamily="18" charset="0"/>
              <a:cs typeface="Times New Roman" pitchFamily="18" charset="0"/>
            </a:endParaRPr>
          </a:p>
          <a:p>
            <a:pPr lvl="0"/>
            <a:r>
              <a:rPr lang="en-US" sz="8000" dirty="0">
                <a:latin typeface="Times New Roman" pitchFamily="18" charset="0"/>
                <a:cs typeface="Times New Roman" pitchFamily="18" charset="0"/>
              </a:rPr>
              <a:t>Developers push the software artifacts into the registry using </a:t>
            </a:r>
            <a:r>
              <a:rPr lang="en-US" sz="8000" dirty="0" err="1">
                <a:latin typeface="Times New Roman" pitchFamily="18" charset="0"/>
                <a:cs typeface="Times New Roman" pitchFamily="18" charset="0"/>
              </a:rPr>
              <a:t>Docker</a:t>
            </a:r>
            <a:r>
              <a:rPr lang="en-US" sz="8000" dirty="0">
                <a:latin typeface="Times New Roman" pitchFamily="18" charset="0"/>
                <a:cs typeface="Times New Roman" pitchFamily="18" charset="0"/>
              </a:rPr>
              <a:t> tools such as </a:t>
            </a:r>
            <a:r>
              <a:rPr lang="en-US" sz="8000" dirty="0" err="1">
                <a:latin typeface="Times New Roman" pitchFamily="18" charset="0"/>
                <a:cs typeface="Times New Roman" pitchFamily="18" charset="0"/>
              </a:rPr>
              <a:t>Gradle</a:t>
            </a:r>
            <a:r>
              <a:rPr lang="en-US" sz="8000" dirty="0">
                <a:latin typeface="Times New Roman" pitchFamily="18" charset="0"/>
                <a:cs typeface="Times New Roman" pitchFamily="18" charset="0"/>
              </a:rPr>
              <a:t>, Packer, AZK, etc.</a:t>
            </a:r>
          </a:p>
          <a:p>
            <a:pPr>
              <a:buNone/>
            </a:pPr>
            <a:r>
              <a:rPr lang="en-US" sz="8000" dirty="0">
                <a:latin typeface="Times New Roman" pitchFamily="18" charset="0"/>
                <a:cs typeface="Times New Roman" pitchFamily="18" charset="0"/>
              </a:rPr>
              <a:t>c. Alpha Deployment</a:t>
            </a:r>
          </a:p>
          <a:p>
            <a:r>
              <a:rPr lang="en-US" sz="8000" b="1" dirty="0">
                <a:latin typeface="Times New Roman" pitchFamily="18" charset="0"/>
                <a:cs typeface="Times New Roman" pitchFamily="18" charset="0"/>
              </a:rPr>
              <a:t>This stage involves:</a:t>
            </a:r>
            <a:endParaRPr lang="en-US" sz="8000" dirty="0">
              <a:latin typeface="Times New Roman" pitchFamily="18" charset="0"/>
              <a:cs typeface="Times New Roman" pitchFamily="18" charset="0"/>
            </a:endParaRPr>
          </a:p>
          <a:p>
            <a:pPr lvl="0"/>
            <a:r>
              <a:rPr lang="en-US" sz="8000" dirty="0">
                <a:latin typeface="Times New Roman" pitchFamily="18" charset="0"/>
                <a:cs typeface="Times New Roman" pitchFamily="18" charset="0"/>
              </a:rPr>
              <a:t>Developers test the performance of the new builds and the interactions between those builds.</a:t>
            </a:r>
          </a:p>
          <a:p>
            <a:pPr>
              <a:buNone/>
            </a:pPr>
            <a:r>
              <a:rPr lang="en-US" sz="8000" dirty="0">
                <a:latin typeface="Times New Roman" pitchFamily="18" charset="0"/>
                <a:cs typeface="Times New Roman" pitchFamily="18" charset="0"/>
              </a:rPr>
              <a:t>d. Beta Deployment</a:t>
            </a:r>
          </a:p>
          <a:p>
            <a:r>
              <a:rPr lang="en-US" sz="8000" b="1" dirty="0">
                <a:latin typeface="Times New Roman" pitchFamily="18" charset="0"/>
                <a:cs typeface="Times New Roman" pitchFamily="18" charset="0"/>
              </a:rPr>
              <a:t>This stage involves:</a:t>
            </a:r>
            <a:endParaRPr lang="en-US" sz="8000" dirty="0">
              <a:latin typeface="Times New Roman" pitchFamily="18" charset="0"/>
              <a:cs typeface="Times New Roman" pitchFamily="18" charset="0"/>
            </a:endParaRPr>
          </a:p>
          <a:p>
            <a:pPr lvl="0"/>
            <a:r>
              <a:rPr lang="en-US" sz="8000" dirty="0">
                <a:latin typeface="Times New Roman" pitchFamily="18" charset="0"/>
                <a:cs typeface="Times New Roman" pitchFamily="18" charset="0"/>
              </a:rPr>
              <a:t>Manual testing of the new product to validate its overall performance and efficiency of output considering all input scenarios.</a:t>
            </a:r>
          </a:p>
          <a:p>
            <a:pPr>
              <a:buNone/>
            </a:pPr>
            <a:r>
              <a:rPr lang="en-US" sz="8000" dirty="0">
                <a:latin typeface="Times New Roman" pitchFamily="18" charset="0"/>
                <a:cs typeface="Times New Roman" pitchFamily="18" charset="0"/>
              </a:rPr>
              <a:t>e. Production Deployment</a:t>
            </a:r>
          </a:p>
          <a:p>
            <a:r>
              <a:rPr lang="en-US" sz="8000" b="1" dirty="0">
                <a:latin typeface="Times New Roman" pitchFamily="18" charset="0"/>
                <a:cs typeface="Times New Roman" pitchFamily="18" charset="0"/>
              </a:rPr>
              <a:t>This stage involves:</a:t>
            </a:r>
            <a:endParaRPr lang="en-US" sz="8000" dirty="0">
              <a:latin typeface="Times New Roman" pitchFamily="18" charset="0"/>
              <a:cs typeface="Times New Roman" pitchFamily="18" charset="0"/>
            </a:endParaRPr>
          </a:p>
          <a:p>
            <a:pPr lvl="0"/>
            <a:r>
              <a:rPr lang="en-US" sz="8000" dirty="0">
                <a:latin typeface="Times New Roman" pitchFamily="18" charset="0"/>
                <a:cs typeface="Times New Roman" pitchFamily="18" charset="0"/>
              </a:rPr>
              <a:t>The product is pushed into the live environment, i.e., the product is available and ready to use by the end-users.</a:t>
            </a:r>
          </a:p>
          <a:p>
            <a:pPr>
              <a:buNone/>
            </a:pPr>
            <a:r>
              <a:rPr lang="en-US" sz="8000" dirty="0">
                <a:latin typeface="Times New Roman" pitchFamily="18" charset="0"/>
                <a:cs typeface="Times New Roman" pitchFamily="18" charset="0"/>
              </a:rPr>
              <a:t> </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5CFBA35645CD04FBFD6F2D55E189D2C" ma:contentTypeVersion="5" ma:contentTypeDescription="Create a new document." ma:contentTypeScope="" ma:versionID="83ed5d1e335b8fb00fe54ca0a3bcaa8a">
  <xsd:schema xmlns:xsd="http://www.w3.org/2001/XMLSchema" xmlns:xs="http://www.w3.org/2001/XMLSchema" xmlns:p="http://schemas.microsoft.com/office/2006/metadata/properties" xmlns:ns2="40630b66-a714-4ef1-b80c-64bd7fff4f0b" xmlns:ns3="37d4c65a-bd38-4ac7-b804-17608acacc58" targetNamespace="http://schemas.microsoft.com/office/2006/metadata/properties" ma:root="true" ma:fieldsID="186fdb8f9e856fcc4e4b29b03f459109" ns2:_="" ns3:_="">
    <xsd:import namespace="40630b66-a714-4ef1-b80c-64bd7fff4f0b"/>
    <xsd:import namespace="37d4c65a-bd38-4ac7-b804-17608acacc58"/>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630b66-a714-4ef1-b80c-64bd7fff4f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7d4c65a-bd38-4ac7-b804-17608acacc58"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3E916D9-3FD3-4A30-8595-199BC315D6C7}"/>
</file>

<file path=customXml/itemProps2.xml><?xml version="1.0" encoding="utf-8"?>
<ds:datastoreItem xmlns:ds="http://schemas.openxmlformats.org/officeDocument/2006/customXml" ds:itemID="{55C8F894-9A11-4876-BE75-FCF35FC4F726}"/>
</file>

<file path=customXml/itemProps3.xml><?xml version="1.0" encoding="utf-8"?>
<ds:datastoreItem xmlns:ds="http://schemas.openxmlformats.org/officeDocument/2006/customXml" ds:itemID="{B21655C5-A1FA-4B26-961E-96359FCAA747}"/>
</file>

<file path=docProps/app.xml><?xml version="1.0" encoding="utf-8"?>
<Properties xmlns="http://schemas.openxmlformats.org/officeDocument/2006/extended-properties" xmlns:vt="http://schemas.openxmlformats.org/officeDocument/2006/docPropsVTypes">
  <TotalTime>11</TotalTime>
  <Words>280</Words>
  <Application>Microsoft Office PowerPoint</Application>
  <PresentationFormat>On-screen Show (4:3)</PresentationFormat>
  <Paragraphs>35</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Product Development </vt:lpstr>
      <vt:lpstr>1. Prototype </vt:lpstr>
      <vt:lpstr>2. Minimum Viable Product (MVP) </vt:lpstr>
      <vt:lpstr>Slide 4</vt:lpstr>
      <vt:lpstr>Deployment </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Development</dc:title>
  <dc:creator>Prativa</dc:creator>
  <cp:lastModifiedBy>Prativa</cp:lastModifiedBy>
  <cp:revision>2</cp:revision>
  <dcterms:created xsi:type="dcterms:W3CDTF">2023-05-23T05:28:02Z</dcterms:created>
  <dcterms:modified xsi:type="dcterms:W3CDTF">2023-05-23T05:40:01Z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0x010100D5CFBA35645CD04FBFD6F2D55E189D2C</vt:lpwstr>
  </property>
</Properties>
</file>