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8D90-869C-4DDB-9154-2003D9272C1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B33B-CCAF-4BDC-8BC3-26AA9B130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9144000" cy="1600199"/>
          </a:xfrm>
        </p:spPr>
        <p:txBody>
          <a:bodyPr>
            <a:normAutofit/>
          </a:bodyPr>
          <a:lstStyle/>
          <a:p>
            <a:r>
              <a:rPr lang="en-US" dirty="0"/>
              <a:t>Market Strategy/Business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458200" cy="2438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Marketing strategy is all about drafting a way to reach out to the targeted audience. Perhaps the best and most straightforward method is to follow McCarthy’s 4Ps of marketing for a New Product Development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5410200"/>
            <a:ext cx="91440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Cost-Based Pricing Model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Here, the initial production cost is added to the markup percentage to come up with the new product’s final price.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1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Market-Focused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Pricing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pricing is inferred after a thorough analysis of the pricing model of similar products in the target market. The market-oriented pricing follows the trajectory: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1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FBA35645CD04FBFD6F2D55E189D2C" ma:contentTypeVersion="5" ma:contentTypeDescription="Create a new document." ma:contentTypeScope="" ma:versionID="83ed5d1e335b8fb00fe54ca0a3bcaa8a">
  <xsd:schema xmlns:xsd="http://www.w3.org/2001/XMLSchema" xmlns:xs="http://www.w3.org/2001/XMLSchema" xmlns:p="http://schemas.microsoft.com/office/2006/metadata/properties" xmlns:ns2="40630b66-a714-4ef1-b80c-64bd7fff4f0b" xmlns:ns3="37d4c65a-bd38-4ac7-b804-17608acacc58" targetNamespace="http://schemas.microsoft.com/office/2006/metadata/properties" ma:root="true" ma:fieldsID="186fdb8f9e856fcc4e4b29b03f459109" ns2:_="" ns3:_="">
    <xsd:import namespace="40630b66-a714-4ef1-b80c-64bd7fff4f0b"/>
    <xsd:import namespace="37d4c65a-bd38-4ac7-b804-17608acac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30b66-a714-4ef1-b80c-64bd7fff4f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c65a-bd38-4ac7-b804-17608acac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946550-7A64-4C31-8472-A22C87DA0AFA}"/>
</file>

<file path=customXml/itemProps2.xml><?xml version="1.0" encoding="utf-8"?>
<ds:datastoreItem xmlns:ds="http://schemas.openxmlformats.org/officeDocument/2006/customXml" ds:itemID="{27AB2006-7D0B-4A4D-A169-49ACA2740F3E}"/>
</file>

<file path=customXml/itemProps3.xml><?xml version="1.0" encoding="utf-8"?>
<ds:datastoreItem xmlns:ds="http://schemas.openxmlformats.org/officeDocument/2006/customXml" ds:itemID="{859669BE-57E2-4C31-AD57-E55EE9D125BF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Market Strategy/Business Analysis </vt:lpstr>
      <vt:lpstr>Slide 2</vt:lpstr>
      <vt:lpstr>1. Cost-Based Pricing Model Here, the initial production cost is added to the markup percentage to come up with the new product’s final price.</vt:lpstr>
      <vt:lpstr>   2. Market-Focused Pricing This pricing is inferred after a thorough analysis of the pricing model of similar products in the target market. The market-oriented pricing follows the trajectory:   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Strategy/Business Analysis</dc:title>
  <dc:creator>Prativa</dc:creator>
  <cp:lastModifiedBy>Prativa</cp:lastModifiedBy>
  <cp:revision>5</cp:revision>
  <dcterms:created xsi:type="dcterms:W3CDTF">2023-05-21T03:01:01Z</dcterms:created>
  <dcterms:modified xsi:type="dcterms:W3CDTF">2023-05-21T05:46:24Z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0x010100D5CFBA35645CD04FBFD6F2D55E189D2C</vt:lpwstr>
  </property>
</Properties>
</file>