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3" d="100"/>
          <a:sy n="63" d="100"/>
        </p:scale>
        <p:origin x="-108" y="-21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2" Type="http://schemas.openxmlformats.org/officeDocument/2006/relationships/customXml" Target="../customXml/item3.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5A15FA-B885-444B-AF40-131D0E03FF3A}" type="datetimeFigureOut">
              <a:rPr lang="en-US" smtClean="0"/>
              <a:pPr/>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7962A5-1CD5-4C92-92ED-65F69EE7F4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A15FA-B885-444B-AF40-131D0E03FF3A}" type="datetimeFigureOut">
              <a:rPr lang="en-US" smtClean="0"/>
              <a:pPr/>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7962A5-1CD5-4C92-92ED-65F69EE7F4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A15FA-B885-444B-AF40-131D0E03FF3A}" type="datetimeFigureOut">
              <a:rPr lang="en-US" smtClean="0"/>
              <a:pPr/>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7962A5-1CD5-4C92-92ED-65F69EE7F4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A15FA-B885-444B-AF40-131D0E03FF3A}" type="datetimeFigureOut">
              <a:rPr lang="en-US" smtClean="0"/>
              <a:pPr/>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7962A5-1CD5-4C92-92ED-65F69EE7F4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5A15FA-B885-444B-AF40-131D0E03FF3A}" type="datetimeFigureOut">
              <a:rPr lang="en-US" smtClean="0"/>
              <a:pPr/>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7962A5-1CD5-4C92-92ED-65F69EE7F4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5A15FA-B885-444B-AF40-131D0E03FF3A}" type="datetimeFigureOut">
              <a:rPr lang="en-US" smtClean="0"/>
              <a:pPr/>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7962A5-1CD5-4C92-92ED-65F69EE7F4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5A15FA-B885-444B-AF40-131D0E03FF3A}" type="datetimeFigureOut">
              <a:rPr lang="en-US" smtClean="0"/>
              <a:pPr/>
              <a:t>5/14/2023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7962A5-1CD5-4C92-92ED-65F69EE7F4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5A15FA-B885-444B-AF40-131D0E03FF3A}" type="datetimeFigureOut">
              <a:rPr lang="en-US" smtClean="0"/>
              <a:pPr/>
              <a:t>5/14/2023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7962A5-1CD5-4C92-92ED-65F69EE7F4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5A15FA-B885-444B-AF40-131D0E03FF3A}" type="datetimeFigureOut">
              <a:rPr lang="en-US" smtClean="0"/>
              <a:pPr/>
              <a:t>5/14/2023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7962A5-1CD5-4C92-92ED-65F69EE7F4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5A15FA-B885-444B-AF40-131D0E03FF3A}" type="datetimeFigureOut">
              <a:rPr lang="en-US" smtClean="0"/>
              <a:pPr/>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7962A5-1CD5-4C92-92ED-65F69EE7F4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5A15FA-B885-444B-AF40-131D0E03FF3A}" type="datetimeFigureOut">
              <a:rPr lang="en-US" smtClean="0"/>
              <a:pPr/>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7962A5-1CD5-4C92-92ED-65F69EE7F4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A15FA-B885-444B-AF40-131D0E03FF3A}" type="datetimeFigureOut">
              <a:rPr lang="en-US" smtClean="0"/>
              <a:pPr/>
              <a:t>5/14/2023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7962A5-1CD5-4C92-92ED-65F69EE7F4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netsolutions.com/agile-scrum-develop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142999"/>
          </a:xfrm>
        </p:spPr>
        <p:txBody>
          <a:bodyPr>
            <a:normAutofit fontScale="90000"/>
          </a:bodyPr>
          <a:lstStyle/>
          <a:p>
            <a:r>
              <a:rPr lang="en-US" dirty="0"/>
              <a:t>Stage 2: Idea Screening</a:t>
            </a:r>
            <a:br>
              <a:rPr lang="en-US" dirty="0"/>
            </a:br>
            <a:endParaRPr lang="en-US" dirty="0"/>
          </a:p>
        </p:txBody>
      </p:sp>
      <p:sp>
        <p:nvSpPr>
          <p:cNvPr id="3" name="Subtitle 2"/>
          <p:cNvSpPr>
            <a:spLocks noGrp="1"/>
          </p:cNvSpPr>
          <p:nvPr>
            <p:ph type="subTitle" idx="1"/>
          </p:nvPr>
        </p:nvSpPr>
        <p:spPr>
          <a:xfrm>
            <a:off x="457200" y="1219200"/>
            <a:ext cx="8305800" cy="4419600"/>
          </a:xfrm>
        </p:spPr>
        <p:txBody>
          <a:bodyPr>
            <a:normAutofit/>
          </a:bodyPr>
          <a:lstStyle/>
          <a:p>
            <a:pPr algn="l"/>
            <a:r>
              <a:rPr lang="en-US" dirty="0"/>
              <a:t>This New Product Development stage revolves around choosing the one idea with the highest potential for success. Put all the ideas available on the table for internal review. That is, turn to people with industry knowledge and experience in the field for idea screening.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A proof of concept (POC) should hold precedence for a new product development idea as it helps check the idea’s feasibility. There is no point in zeroing in on an idea that is not technically feasible to build.</a:t>
            </a:r>
          </a:p>
          <a:p>
            <a:r>
              <a:rPr lang="en-US" dirty="0"/>
              <a:t>Consult the </a:t>
            </a:r>
            <a:r>
              <a:rPr lang="en-US" dirty="0">
                <a:hlinkClick r:id="rId2"/>
              </a:rPr>
              <a:t>Agile Development team</a:t>
            </a:r>
            <a:r>
              <a:rPr lang="en-US" dirty="0"/>
              <a:t>. Their expertise can help with understanding the technical side of things, which, in turn, can assist with </a:t>
            </a:r>
            <a:r>
              <a:rPr lang="en-US" dirty="0" err="1"/>
              <a:t>shortlisting</a:t>
            </a:r>
            <a:r>
              <a:rPr lang="en-US" dirty="0"/>
              <a:t> ideas worth building a </a:t>
            </a:r>
            <a:r>
              <a:rPr lang="en-US" dirty="0" err="1"/>
              <a:t>PoC</a:t>
            </a:r>
            <a:r>
              <a:rPr lang="en-US" dirty="0"/>
              <a:t> for.</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0"/>
            <a:ext cx="8229600" cy="6126163"/>
          </a:xfrm>
        </p:spPr>
        <p:txBody>
          <a:bodyPr>
            <a:normAutofit fontScale="92500" lnSpcReduction="10000"/>
          </a:bodyPr>
          <a:lstStyle/>
          <a:p>
            <a:r>
              <a:rPr lang="en-US" dirty="0"/>
              <a:t>SWOT ( Strengths, Weaknesses, Opportunities, and Threats) analysis can be another good practice to consider when </a:t>
            </a:r>
            <a:r>
              <a:rPr lang="en-US" dirty="0" err="1"/>
              <a:t>shortlisting</a:t>
            </a:r>
            <a:r>
              <a:rPr lang="en-US" dirty="0"/>
              <a:t> New Product Development ideas.</a:t>
            </a:r>
          </a:p>
          <a:p>
            <a:r>
              <a:rPr lang="en-US" dirty="0"/>
              <a:t>In a SWOT analysis, the Agile Development team, the product owner, the scrum master, and the product manager conduct a detailed analysis of the idea to identify an idea where strengths and opportunities overpower threats and weaknesses</a:t>
            </a:r>
            <a:r>
              <a:rPr lang="en-US" dirty="0" smtClean="0"/>
              <a:t>.</a:t>
            </a:r>
          </a:p>
          <a:p>
            <a:pPr lvl="0"/>
            <a:r>
              <a:rPr lang="en-US" dirty="0" smtClean="0"/>
              <a:t>Political, economic, social, technological, and environmental (PESTLE) analyses examine other factors that may impact how your product is received in the market.</a:t>
            </a:r>
          </a:p>
          <a:p>
            <a:endParaRPr lang="en-US" dirty="0" smtClean="0"/>
          </a:p>
          <a:p>
            <a:endParaRPr lang="en-US" dirty="0" smtClean="0"/>
          </a:p>
          <a:p>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152400" y="152400"/>
            <a:ext cx="8991600" cy="647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CFBA35645CD04FBFD6F2D55E189D2C" ma:contentTypeVersion="5" ma:contentTypeDescription="Create a new document." ma:contentTypeScope="" ma:versionID="83ed5d1e335b8fb00fe54ca0a3bcaa8a">
  <xsd:schema xmlns:xsd="http://www.w3.org/2001/XMLSchema" xmlns:xs="http://www.w3.org/2001/XMLSchema" xmlns:p="http://schemas.microsoft.com/office/2006/metadata/properties" xmlns:ns2="40630b66-a714-4ef1-b80c-64bd7fff4f0b" xmlns:ns3="37d4c65a-bd38-4ac7-b804-17608acacc58" targetNamespace="http://schemas.microsoft.com/office/2006/metadata/properties" ma:root="true" ma:fieldsID="186fdb8f9e856fcc4e4b29b03f459109" ns2:_="" ns3:_="">
    <xsd:import namespace="40630b66-a714-4ef1-b80c-64bd7fff4f0b"/>
    <xsd:import namespace="37d4c65a-bd38-4ac7-b804-17608acacc5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630b66-a714-4ef1-b80c-64bd7fff4f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d4c65a-bd38-4ac7-b804-17608acacc5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FEA27C-3960-4046-BD22-43DB69068888}"/>
</file>

<file path=customXml/itemProps2.xml><?xml version="1.0" encoding="utf-8"?>
<ds:datastoreItem xmlns:ds="http://schemas.openxmlformats.org/officeDocument/2006/customXml" ds:itemID="{35697C42-25DA-429F-BB5E-B36A9A037AA0}"/>
</file>

<file path=customXml/itemProps3.xml><?xml version="1.0" encoding="utf-8"?>
<ds:datastoreItem xmlns:ds="http://schemas.openxmlformats.org/officeDocument/2006/customXml" ds:itemID="{AB0E7D31-55A6-431D-A4DD-617B8A739708}"/>
</file>

<file path=docProps/app.xml><?xml version="1.0" encoding="utf-8"?>
<Properties xmlns="http://schemas.openxmlformats.org/officeDocument/2006/extended-properties" xmlns:vt="http://schemas.openxmlformats.org/officeDocument/2006/docPropsVTypes">
  <TotalTime>56</TotalTime>
  <Words>194</Words>
  <Application>Microsoft Office PowerPoint</Application>
  <PresentationFormat>On-screen Show (4:3)</PresentationFormat>
  <Paragraphs>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Stage 2: Idea Screening </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2: Idea Screening </dc:title>
  <dc:creator>Prativa</dc:creator>
  <cp:lastModifiedBy>Prativa</cp:lastModifiedBy>
  <cp:revision>4</cp:revision>
  <dcterms:created xsi:type="dcterms:W3CDTF">2023-05-14T04:41:31Z</dcterms:created>
  <dcterms:modified xsi:type="dcterms:W3CDTF">2023-05-14T06:11:25Z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0x010100D5CFBA35645CD04FBFD6F2D55E189D2C</vt:lpwstr>
  </property>
</Properties>
</file>